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1520488" cy="6480175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" y="138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7C4FF1-D010-F304-C235-991CBE8EA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1B2C1E9-FAAB-0375-D4F3-08090398E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8199BF-F4F3-B1EB-BFBA-EFC17CAE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15696B-DDE9-FDFC-911A-77D79720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05616D-8EDB-064A-AC97-E5217C36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14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D6D0F2-4436-6C9A-0FC8-7BAC29638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F35D412-AF92-5390-53EA-AD4A5B9C8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139283-84DE-57A7-4D32-ACE219C2F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A51820-79B0-4DB7-705F-960B7B88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077D69-3C48-F1D4-CEF6-947DAB4F3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23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9A80D48-BF47-8D11-6D30-AD62165A7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D6B4E52-AC00-E960-1845-F8AC3C3D4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C739D2-B94B-F5B2-3A6E-BB65E864C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E7A92C-72C1-3743-121F-F6886CD0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36DC4F2-28F3-6A21-B0DC-181BD3E3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21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4DEAD8-5773-972F-5A45-98ACC050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A95926-3B45-92AD-BB2C-9D0475B94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B31660-69CB-56D1-FD2A-8272A20BC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9FE00B-47E8-9121-6CB7-9B37B2A7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4D6C22-DD7A-0E15-4E7B-BCAE996B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880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2CDAFC-E4D6-0E17-6D45-E1BBBABE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994466-588B-747C-6023-E87B7C4EC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82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EDC6BF-7097-0C2D-E14C-8AA163E2F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63AE077-1D4B-65D5-D955-9E9B24607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0438C3-143F-FB13-A889-2F58626A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91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6236CB-DEF1-F153-BA44-AF7CA34D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F45017-6EEE-8C77-80F3-084D0EE9E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235FC5F-A23B-1A07-3CB2-22CB525A1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83C6EE0-7BC5-EFF6-45FD-6022ADD8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81CEF6-A7E2-1FDF-FF0E-EB0DD42A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B23D045-590F-FAF7-1137-9C8BD146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428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3FE74C-F190-7B23-35FF-38673B2F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A762394-0393-8E0C-9788-596328CFF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E0F5413-E1F3-C9EB-5A04-2529C2BCF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F812149-2FB1-29E8-7C37-D30B67E27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1A3EF0D-2DA4-5B00-8A5E-069B9FDE45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CB53076-2897-CE89-18DD-1B6011DA1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43D9822-5D21-C8ED-129E-0C33C9BFF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BDE0FC5-29D0-3FE2-62A0-A0C1A853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55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41B8AB-46E0-2EEB-FDB9-A89236F3F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F8E05DE-D3B0-4AEC-7C4F-4F0061BF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362A3D8-CD19-81CB-D88B-7739A901C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943C7C5-1D4E-F6A4-7AFA-706A64D7E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614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7633BEF-9813-072F-2077-40F0D6A1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01A2F28-3AF9-A149-5582-7FF40AB6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56D612-47AE-DD55-51E0-AA1007DE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36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527A5C-F005-466E-6030-7A78661BB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83B044-0C93-6098-0A31-8A1376992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662986D-0C17-17D9-639B-6C8687722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4D75423-A227-65FB-2BDA-FCBFEF996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5164CCC-7872-7D66-FB18-1D065CBF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AF4719A-1CB9-9987-ECE2-91170DA2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5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0F4871-D496-F20F-3C07-34545F27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33EDBBD-5CF1-E5D9-55E6-3ADAE7CC6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752D563-4577-2279-22E9-730C4F4B8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C22CB1-8F23-8837-851C-1D72E1FE5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D2EE3B-CDA5-686A-7815-A513E56D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413A714-E31B-9631-C14B-9D49528E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79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FBB8745-2A7E-D782-A014-E8DCCF7CD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E5A6C76-7E1F-0A06-6104-A9848D958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0EB75C-D793-FA66-DDAF-AF4773BCE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2025-04-23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FE44F95-3B7C-AF28-07C2-79C57291E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812708-280F-10D8-775A-064240DBF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61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1/9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3AC29AF-97E0-4E17-5B1F-D61763EBA8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5" y="431775"/>
            <a:ext cx="10798338" cy="339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2/9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6B78F51-44A9-42E3-6A50-985982DBE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5" y="791815"/>
            <a:ext cx="10798338" cy="304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3/9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89F6F21-79E6-225A-22DF-54C4194DC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5" y="863823"/>
            <a:ext cx="10798338" cy="298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4/9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3AEE1AD-1E82-8B77-0956-3070D7A925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5" y="791815"/>
            <a:ext cx="10798338" cy="30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5/9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D617B8F-2744-F4F5-9A86-4D85815065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831"/>
            <a:ext cx="11520488" cy="288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6/9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85B0DD8-CB30-9124-EFA9-F6A767744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516"/>
            <a:ext cx="11520488" cy="308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7/9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7815E4D-8745-0853-BCB8-B283CB6CF2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831"/>
            <a:ext cx="11520488" cy="290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3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8/9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A47E460-5345-0AC0-8621-B456243E0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919"/>
            <a:ext cx="11520488" cy="16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9/9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295295D-FE15-32AE-29CF-1496EA7A6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815"/>
            <a:ext cx="11520488" cy="30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6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9</Words>
  <Application>Microsoft Office PowerPoint</Application>
  <PresentationFormat>사용자 지정</PresentationFormat>
  <Paragraphs>9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신선 이</cp:lastModifiedBy>
  <cp:revision>26</cp:revision>
  <dcterms:created xsi:type="dcterms:W3CDTF">2017-09-05T01:32:09Z</dcterms:created>
  <dcterms:modified xsi:type="dcterms:W3CDTF">2025-04-23T04:45:57Z</dcterms:modified>
</cp:coreProperties>
</file>