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8" d="100"/>
          <a:sy n="108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CC2BE3-6BB5-CAC6-9357-C3A6854A7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BA8355F-A706-5DA6-C007-3FDA992C1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1E4643-7BFE-4ED8-CE77-1C68C743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65E134-35F1-725B-D7CE-EA7784F9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C6787C-A394-56AF-F4FA-CE2827D7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8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B5ABBC-8A37-F36B-AC5B-86BC069E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5EF3BBC-84E3-806A-96B5-E43767A7E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215C78-58FA-0F37-5F9B-0025D460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64B319-F4BB-9723-EF77-32B6356F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AF90BB-E271-41BF-33BB-4D9B1CDA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24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F52787-9A41-EEE3-3708-5EC113C6C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F674A5-E0AA-A6F4-F610-54321AFB7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0564DE-F969-2A1E-0339-AB4C6D58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73DE0F-0AC1-41B4-A6D8-27A83CC6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6A07D7-8E1F-E7D0-E78E-B9D30CA4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90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AC1F11-DD5A-BCBC-8C33-C237E47E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C85356-53B6-D356-24A3-0D9787100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BF80B7-AA82-90F6-4494-C99AF93C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B10695-F556-390D-377C-26EEABE7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276DDD-6B68-F23F-FDA3-2C9F608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94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0B17E8-FDBF-BE30-280B-90AFE6DC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ACE63F-A145-F118-F18B-E6A7D93C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C05A7C-7211-45D8-4EC7-48C25FA7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89608D-EDE6-ACEF-4848-C42B1072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B99058-81E4-7A6B-C163-B6129EDE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98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A5A468-6ADD-9553-3B59-9B169020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D49D5D-F17D-CA67-B3AC-FC9D7BD79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4A6722-18CF-761C-C7CA-1879E7BC4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F87CE1-7C35-42E6-AE9D-65E3CDE9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848D82-D91A-198D-71B4-7F099400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D0A0C5-AD91-4D0C-E8AE-68EE6A52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476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3CF54C-4C67-853F-36E3-675979CC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30A26B-1742-B201-66D8-4BEE668D6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330613-E746-EB52-F77A-7BB16BD70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43DED58-3326-720F-3A8E-6602F5FA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7762CD9-69D6-5689-4FD9-84A2EFEB9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D7646B9-AC68-07CE-A792-23F76247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571EAD-0056-2B1D-0A5B-A979261A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046E054-8202-143A-8A12-74CA3E49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08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CB9122-FE63-A556-D754-BE1D0809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BEAE81-812D-D93B-1FA9-22108F42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B84A387-B831-EB77-21ED-9E42D13A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5F0A9FF-D208-4308-3ACC-EC83402C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19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2CF6E06-33C8-702E-7C72-A7720BE7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ADDC82C-EFE3-E4B4-1C80-2F44CC0E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D5A386-4575-BD90-E385-2253A731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20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D13C8C-2700-A32B-EB64-7DE059291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F1E568-3661-780E-3B3D-B9B1F672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8282D73-8899-FE3F-0CA2-D18F5FC16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0036E9-3A83-BFD9-76A3-6412CE67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5E83F8-8FD0-97AF-F982-592FB813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589AA4-9EAA-520B-A647-2526D00F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308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CB0797-BB87-EAB8-FEA8-AE8F4787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9339EC2-A77A-5594-615C-BCC68DBFE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1C585E-89AD-1925-9701-81D5E2858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83303B-8F84-3144-4B58-BB018F8F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E84749-F266-E387-32A4-89D099F2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5E1F726-3197-7BFE-244B-AEAD7FB6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20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BCEEF1E-C4ED-DCD2-C47F-7A7B30D6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0D77DD-0059-49CC-6E2A-3AD305455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16FCD3-1AEE-84A0-BB47-79E32FB45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2023-12-19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765D1A-602A-7860-47C2-6A84B60C9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CDDDF2-00A5-F5B4-6970-2FF269464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42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1/9</a:t>
            </a:r>
          </a:p>
        </p:txBody>
      </p:sp>
      <p:pic>
        <p:nvPicPr>
          <p:cNvPr id="2" name="그림 1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66235EC4-7E69-C059-3E36-618637FE10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2" b="42544"/>
          <a:stretch/>
        </p:blipFill>
        <p:spPr>
          <a:xfrm>
            <a:off x="288032" y="476672"/>
            <a:ext cx="6048000" cy="2010605"/>
          </a:xfrm>
          <a:prstGeom prst="rect">
            <a:avLst/>
          </a:prstGeom>
        </p:spPr>
      </p:pic>
      <p:pic>
        <p:nvPicPr>
          <p:cNvPr id="3" name="그림 2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FE8254BD-8AA3-D4D7-E16E-D181E6EBD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9" b="42544"/>
          <a:stretch/>
        </p:blipFill>
        <p:spPr>
          <a:xfrm>
            <a:off x="3347864" y="1988840"/>
            <a:ext cx="5543824" cy="20106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2/9</a:t>
            </a:r>
          </a:p>
        </p:txBody>
      </p:sp>
      <p:pic>
        <p:nvPicPr>
          <p:cNvPr id="4" name="그림 3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9D58CA6D-0CA3-AE55-C466-3FF44DAD76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2" t="57456"/>
          <a:stretch/>
        </p:blipFill>
        <p:spPr>
          <a:xfrm>
            <a:off x="4788024" y="2492896"/>
            <a:ext cx="3996160" cy="1488764"/>
          </a:xfrm>
          <a:prstGeom prst="rect">
            <a:avLst/>
          </a:prstGeom>
        </p:spPr>
      </p:pic>
      <p:pic>
        <p:nvPicPr>
          <p:cNvPr id="9" name="그림 8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AECD6574-31CF-F735-43FC-AD0DACC997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6" r="33873"/>
          <a:stretch/>
        </p:blipFill>
        <p:spPr>
          <a:xfrm>
            <a:off x="338296" y="836712"/>
            <a:ext cx="7618080" cy="14887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3/9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027E55D7-AB28-72B2-CF20-95289210D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7" b="50924"/>
          <a:stretch/>
        </p:blipFill>
        <p:spPr>
          <a:xfrm>
            <a:off x="3131840" y="2564904"/>
            <a:ext cx="5652344" cy="1439964"/>
          </a:xfrm>
          <a:prstGeom prst="rect">
            <a:avLst/>
          </a:prstGeom>
        </p:spPr>
      </p:pic>
      <p:pic>
        <p:nvPicPr>
          <p:cNvPr id="11" name="그림 10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96B8CC2A-5781-292C-5418-5F7893AD2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8" b="50924"/>
          <a:stretch/>
        </p:blipFill>
        <p:spPr>
          <a:xfrm>
            <a:off x="323528" y="1035176"/>
            <a:ext cx="5940152" cy="14399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</a:p>
        </p:txBody>
      </p:sp>
      <p:pic>
        <p:nvPicPr>
          <p:cNvPr id="5" name="그림 4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AD0E646A-6CEF-880B-E76F-055744802F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8" t="51530"/>
          <a:stretch/>
        </p:blipFill>
        <p:spPr>
          <a:xfrm>
            <a:off x="5364088" y="2564904"/>
            <a:ext cx="3492104" cy="1422178"/>
          </a:xfrm>
          <a:prstGeom prst="rect">
            <a:avLst/>
          </a:prstGeom>
        </p:spPr>
      </p:pic>
      <p:pic>
        <p:nvPicPr>
          <p:cNvPr id="7" name="그림 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F9D111EA-43B2-EF36-88D2-C68A3601F9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30" r="29687"/>
          <a:stretch/>
        </p:blipFill>
        <p:spPr>
          <a:xfrm>
            <a:off x="288032" y="891948"/>
            <a:ext cx="8100392" cy="14221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5/9</a:t>
            </a:r>
          </a:p>
        </p:txBody>
      </p:sp>
      <p:pic>
        <p:nvPicPr>
          <p:cNvPr id="6" name="그림 5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C00F9BF3-3E28-5142-96E3-3030E7B331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5" t="51387"/>
          <a:stretch/>
        </p:blipFill>
        <p:spPr>
          <a:xfrm>
            <a:off x="1331640" y="2427678"/>
            <a:ext cx="7812584" cy="1573180"/>
          </a:xfrm>
          <a:prstGeom prst="rect">
            <a:avLst/>
          </a:prstGeom>
        </p:spPr>
      </p:pic>
      <p:pic>
        <p:nvPicPr>
          <p:cNvPr id="7" name="그림 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73BB7778-FDB4-4BD1-1F56-F2026D33BD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4" b="46388"/>
          <a:stretch/>
        </p:blipFill>
        <p:spPr>
          <a:xfrm>
            <a:off x="0" y="668150"/>
            <a:ext cx="9068457" cy="17349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</a:p>
        </p:txBody>
      </p:sp>
      <p:pic>
        <p:nvPicPr>
          <p:cNvPr id="6" name="그림 5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9900F381-7F1D-155D-6867-0CAEBD132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t="48512"/>
          <a:stretch/>
        </p:blipFill>
        <p:spPr>
          <a:xfrm>
            <a:off x="1115616" y="2444466"/>
            <a:ext cx="8028608" cy="1553532"/>
          </a:xfrm>
          <a:prstGeom prst="rect">
            <a:avLst/>
          </a:prstGeom>
        </p:spPr>
      </p:pic>
      <p:pic>
        <p:nvPicPr>
          <p:cNvPr id="7" name="그림 6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D9414603-7113-5816-B20D-953BA992D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62" b="48512"/>
          <a:stretch/>
        </p:blipFill>
        <p:spPr>
          <a:xfrm>
            <a:off x="0" y="836712"/>
            <a:ext cx="7884368" cy="15535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</a:p>
        </p:txBody>
      </p:sp>
      <p:pic>
        <p:nvPicPr>
          <p:cNvPr id="6" name="그림 5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B57ABE00-E5D2-0CCE-DD26-43D2B9D199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6" t="51451"/>
          <a:stretch/>
        </p:blipFill>
        <p:spPr>
          <a:xfrm>
            <a:off x="1619672" y="2492896"/>
            <a:ext cx="7524552" cy="1502528"/>
          </a:xfrm>
          <a:prstGeom prst="rect">
            <a:avLst/>
          </a:prstGeom>
        </p:spPr>
      </p:pic>
      <p:pic>
        <p:nvPicPr>
          <p:cNvPr id="7" name="그림 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B83A2459-A4A0-E265-4699-794385A1E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48549"/>
          <a:stretch/>
        </p:blipFill>
        <p:spPr>
          <a:xfrm>
            <a:off x="0" y="801200"/>
            <a:ext cx="8215338" cy="15923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</a:p>
        </p:txBody>
      </p:sp>
      <p:pic>
        <p:nvPicPr>
          <p:cNvPr id="6" name="그림 5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C1D75915-E455-F36D-7E3E-9BC933EF41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48536"/>
          <a:stretch/>
        </p:blipFill>
        <p:spPr>
          <a:xfrm>
            <a:off x="1259632" y="2469402"/>
            <a:ext cx="7884592" cy="1578468"/>
          </a:xfrm>
          <a:prstGeom prst="rect">
            <a:avLst/>
          </a:prstGeom>
        </p:spPr>
      </p:pic>
      <p:pic>
        <p:nvPicPr>
          <p:cNvPr id="7" name="그림 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ECA6829A-AF4C-0668-E842-A6C03304B9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87" b="48536"/>
          <a:stretch/>
        </p:blipFill>
        <p:spPr>
          <a:xfrm>
            <a:off x="0" y="764704"/>
            <a:ext cx="7812360" cy="15784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9/9</a:t>
            </a:r>
          </a:p>
        </p:txBody>
      </p:sp>
      <p:pic>
        <p:nvPicPr>
          <p:cNvPr id="5" name="그림 4" descr="폰트, 텍스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AAC3D843-827B-D381-7030-0486C0340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0629"/>
          <a:stretch/>
        </p:blipFill>
        <p:spPr>
          <a:xfrm>
            <a:off x="1241884" y="1124744"/>
            <a:ext cx="6660232" cy="15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9</Words>
  <Application>Microsoft Office PowerPoint</Application>
  <PresentationFormat>화면 슬라이드 쇼(4:3)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신선 이</cp:lastModifiedBy>
  <cp:revision>76</cp:revision>
  <dcterms:created xsi:type="dcterms:W3CDTF">2011-02-12T13:28:44Z</dcterms:created>
  <dcterms:modified xsi:type="dcterms:W3CDTF">2023-12-19T02:07:32Z</dcterms:modified>
</cp:coreProperties>
</file>