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1522075" cy="6480175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41">
          <p15:clr>
            <a:srgbClr val="A4A3A4"/>
          </p15:clr>
        </p15:guide>
        <p15:guide id="2" pos="362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20" y="174"/>
      </p:cViewPr>
      <p:guideLst>
        <p:guide orient="horz" pos="2041"/>
        <p:guide pos="362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816E61-C3D0-4863-956A-4B9F1AF1FAE9}" type="datetimeFigureOut">
              <a:rPr lang="ko-KR" altLang="en-US" smtClean="0"/>
              <a:t>2026-06-06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ED7C0C-18C4-4AB1-86A2-A7B5168E72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4947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ED7C0C-18C4-4AB1-86A2-A7B5168E728B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06755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2EA0677-5D2C-FE00-3AA3-314F5D5727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0260" y="1060529"/>
            <a:ext cx="8641556" cy="2256061"/>
          </a:xfrm>
        </p:spPr>
        <p:txBody>
          <a:bodyPr anchor="b"/>
          <a:lstStyle>
            <a:lvl1pPr algn="ctr">
              <a:defRPr sz="5669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E38F6FB9-6C38-451E-B24C-34C6F5697C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0260" y="3403592"/>
            <a:ext cx="8641556" cy="1564542"/>
          </a:xfrm>
        </p:spPr>
        <p:txBody>
          <a:bodyPr/>
          <a:lstStyle>
            <a:lvl1pPr marL="0" indent="0" algn="ctr">
              <a:buNone/>
              <a:defRPr sz="2268"/>
            </a:lvl1pPr>
            <a:lvl2pPr marL="432008" indent="0" algn="ctr">
              <a:buNone/>
              <a:defRPr sz="1890"/>
            </a:lvl2pPr>
            <a:lvl3pPr marL="864017" indent="0" algn="ctr">
              <a:buNone/>
              <a:defRPr sz="1701"/>
            </a:lvl3pPr>
            <a:lvl4pPr marL="1296025" indent="0" algn="ctr">
              <a:buNone/>
              <a:defRPr sz="1512"/>
            </a:lvl4pPr>
            <a:lvl5pPr marL="1728033" indent="0" algn="ctr">
              <a:buNone/>
              <a:defRPr sz="1512"/>
            </a:lvl5pPr>
            <a:lvl6pPr marL="2160041" indent="0" algn="ctr">
              <a:buNone/>
              <a:defRPr sz="1512"/>
            </a:lvl6pPr>
            <a:lvl7pPr marL="2592050" indent="0" algn="ctr">
              <a:buNone/>
              <a:defRPr sz="1512"/>
            </a:lvl7pPr>
            <a:lvl8pPr marL="3024058" indent="0" algn="ctr">
              <a:buNone/>
              <a:defRPr sz="1512"/>
            </a:lvl8pPr>
            <a:lvl9pPr marL="3456066" indent="0" algn="ctr">
              <a:buNone/>
              <a:defRPr sz="1512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3323232-78AD-75B3-9ABB-29951D35D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2026-06-06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49F9366-FE0D-D76C-7D2E-44FBDA3DD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2B65AF5-740B-A8A3-EF80-9220864A8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68080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F61F0B5-F5BE-204F-B0EA-F8D9439C7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28CE8105-CB66-5E91-40D2-777E25B304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D426DD9-D7C0-95B2-78A4-1ABF80125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2026-06-06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2482625-0906-57EF-79AD-D7F06DCE0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1192270-C951-5462-9038-005FCABD8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9423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1D321602-C62D-65C6-ABBA-E5F349999C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245485" y="345009"/>
            <a:ext cx="2484447" cy="5491649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3DB75965-5E34-8B99-566F-A423ED18D4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92143" y="345009"/>
            <a:ext cx="7309316" cy="549164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00249C7-9868-3798-A61D-133A475AC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2026-06-06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6A27983-6B42-DDE1-E486-91591BC8D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EFF75C2-1507-2E91-98D5-0CE7C9899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2657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CF27758-196D-1E7E-D156-1C8D47DBC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5448963-6EE0-9E18-A8E4-34B028EF84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E094D95-71FC-EA10-F92F-277A0C38D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2026-06-06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EAAF522-69DC-5A6D-C0FE-3674935CB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72B0BBF-8E21-016E-C2AC-7FF678B2B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6123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09AE06E-19FB-209C-3266-6BA77B78B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141" y="1615545"/>
            <a:ext cx="9937790" cy="2695572"/>
          </a:xfrm>
        </p:spPr>
        <p:txBody>
          <a:bodyPr anchor="b"/>
          <a:lstStyle>
            <a:lvl1pPr>
              <a:defRPr sz="5669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CB286B3-EE65-02FA-1E7B-FABC356004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6141" y="4336618"/>
            <a:ext cx="9937790" cy="1417538"/>
          </a:xfrm>
        </p:spPr>
        <p:txBody>
          <a:bodyPr/>
          <a:lstStyle>
            <a:lvl1pPr marL="0" indent="0">
              <a:buNone/>
              <a:defRPr sz="2268">
                <a:solidFill>
                  <a:schemeClr val="tx1">
                    <a:tint val="82000"/>
                  </a:schemeClr>
                </a:solidFill>
              </a:defRPr>
            </a:lvl1pPr>
            <a:lvl2pPr marL="432008" indent="0">
              <a:buNone/>
              <a:defRPr sz="1890">
                <a:solidFill>
                  <a:schemeClr val="tx1">
                    <a:tint val="82000"/>
                  </a:schemeClr>
                </a:solidFill>
              </a:defRPr>
            </a:lvl2pPr>
            <a:lvl3pPr marL="864017" indent="0">
              <a:buNone/>
              <a:defRPr sz="1701">
                <a:solidFill>
                  <a:schemeClr val="tx1">
                    <a:tint val="82000"/>
                  </a:schemeClr>
                </a:solidFill>
              </a:defRPr>
            </a:lvl3pPr>
            <a:lvl4pPr marL="1296025" indent="0">
              <a:buNone/>
              <a:defRPr sz="1512">
                <a:solidFill>
                  <a:schemeClr val="tx1">
                    <a:tint val="82000"/>
                  </a:schemeClr>
                </a:solidFill>
              </a:defRPr>
            </a:lvl4pPr>
            <a:lvl5pPr marL="1728033" indent="0">
              <a:buNone/>
              <a:defRPr sz="1512">
                <a:solidFill>
                  <a:schemeClr val="tx1">
                    <a:tint val="82000"/>
                  </a:schemeClr>
                </a:solidFill>
              </a:defRPr>
            </a:lvl5pPr>
            <a:lvl6pPr marL="2160041" indent="0">
              <a:buNone/>
              <a:defRPr sz="1512">
                <a:solidFill>
                  <a:schemeClr val="tx1">
                    <a:tint val="82000"/>
                  </a:schemeClr>
                </a:solidFill>
              </a:defRPr>
            </a:lvl6pPr>
            <a:lvl7pPr marL="2592050" indent="0">
              <a:buNone/>
              <a:defRPr sz="1512">
                <a:solidFill>
                  <a:schemeClr val="tx1">
                    <a:tint val="82000"/>
                  </a:schemeClr>
                </a:solidFill>
              </a:defRPr>
            </a:lvl7pPr>
            <a:lvl8pPr marL="3024058" indent="0">
              <a:buNone/>
              <a:defRPr sz="1512">
                <a:solidFill>
                  <a:schemeClr val="tx1">
                    <a:tint val="82000"/>
                  </a:schemeClr>
                </a:solidFill>
              </a:defRPr>
            </a:lvl8pPr>
            <a:lvl9pPr marL="3456066" indent="0">
              <a:buNone/>
              <a:defRPr sz="1512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E4CD288-49F6-8477-0E3A-15771A581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2026-06-06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6A3D255-9586-9E43-5712-305C64129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6F76586-5C9F-7DFA-0A26-080308B74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6396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AC981AE-4B00-07E6-DFC6-1EE6DB696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60F1699-DF01-79BF-8BDE-AF17FFB46C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2143" y="1725046"/>
            <a:ext cx="4896882" cy="4111612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650B2F8-8950-F64A-F1FB-CF9F1179AE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33050" y="1725046"/>
            <a:ext cx="4896882" cy="4111612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7205A92A-D21C-0CEE-B5C0-CCF41EEC1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2026-06-06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AC4E225-C939-E6B5-9B5C-759079D07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92043AE-8263-6F72-6B67-158DE6DFD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58733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A044282-C3A6-9F01-DB06-891D5FD38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43" y="345010"/>
            <a:ext cx="9937790" cy="1252534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5FBF325-405A-B30F-2B2F-CB7BE0D91E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3644" y="1588543"/>
            <a:ext cx="4874377" cy="778521"/>
          </a:xfrm>
        </p:spPr>
        <p:txBody>
          <a:bodyPr anchor="b"/>
          <a:lstStyle>
            <a:lvl1pPr marL="0" indent="0">
              <a:buNone/>
              <a:defRPr sz="2268" b="1"/>
            </a:lvl1pPr>
            <a:lvl2pPr marL="432008" indent="0">
              <a:buNone/>
              <a:defRPr sz="1890" b="1"/>
            </a:lvl2pPr>
            <a:lvl3pPr marL="864017" indent="0">
              <a:buNone/>
              <a:defRPr sz="1701" b="1"/>
            </a:lvl3pPr>
            <a:lvl4pPr marL="1296025" indent="0">
              <a:buNone/>
              <a:defRPr sz="1512" b="1"/>
            </a:lvl4pPr>
            <a:lvl5pPr marL="1728033" indent="0">
              <a:buNone/>
              <a:defRPr sz="1512" b="1"/>
            </a:lvl5pPr>
            <a:lvl6pPr marL="2160041" indent="0">
              <a:buNone/>
              <a:defRPr sz="1512" b="1"/>
            </a:lvl6pPr>
            <a:lvl7pPr marL="2592050" indent="0">
              <a:buNone/>
              <a:defRPr sz="1512" b="1"/>
            </a:lvl7pPr>
            <a:lvl8pPr marL="3024058" indent="0">
              <a:buNone/>
              <a:defRPr sz="1512" b="1"/>
            </a:lvl8pPr>
            <a:lvl9pPr marL="3456066" indent="0">
              <a:buNone/>
              <a:defRPr sz="1512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940440DD-848A-E988-6358-E571427DA9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3644" y="2367064"/>
            <a:ext cx="4874377" cy="3481594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B777EE69-D957-1B01-2906-634B0FD68C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33050" y="1588543"/>
            <a:ext cx="4898383" cy="778521"/>
          </a:xfrm>
        </p:spPr>
        <p:txBody>
          <a:bodyPr anchor="b"/>
          <a:lstStyle>
            <a:lvl1pPr marL="0" indent="0">
              <a:buNone/>
              <a:defRPr sz="2268" b="1"/>
            </a:lvl1pPr>
            <a:lvl2pPr marL="432008" indent="0">
              <a:buNone/>
              <a:defRPr sz="1890" b="1"/>
            </a:lvl2pPr>
            <a:lvl3pPr marL="864017" indent="0">
              <a:buNone/>
              <a:defRPr sz="1701" b="1"/>
            </a:lvl3pPr>
            <a:lvl4pPr marL="1296025" indent="0">
              <a:buNone/>
              <a:defRPr sz="1512" b="1"/>
            </a:lvl4pPr>
            <a:lvl5pPr marL="1728033" indent="0">
              <a:buNone/>
              <a:defRPr sz="1512" b="1"/>
            </a:lvl5pPr>
            <a:lvl6pPr marL="2160041" indent="0">
              <a:buNone/>
              <a:defRPr sz="1512" b="1"/>
            </a:lvl6pPr>
            <a:lvl7pPr marL="2592050" indent="0">
              <a:buNone/>
              <a:defRPr sz="1512" b="1"/>
            </a:lvl7pPr>
            <a:lvl8pPr marL="3024058" indent="0">
              <a:buNone/>
              <a:defRPr sz="1512" b="1"/>
            </a:lvl8pPr>
            <a:lvl9pPr marL="3456066" indent="0">
              <a:buNone/>
              <a:defRPr sz="1512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1C916D16-F1C4-6B5F-D240-A8C7B86116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33050" y="2367064"/>
            <a:ext cx="4898383" cy="3481594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BC4C54F4-CF77-A36C-989A-54AE1B8D9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2026-06-06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4D8D777C-091A-6DC0-FDF9-69407B55F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FD868A36-2825-E90D-72D3-A11D93987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42409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25AD7F7-5218-5824-0446-B404EF292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92A74B0D-054D-FF40-6A72-857A3451D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2026-06-06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552635FA-674F-1A5B-2F31-54D767ED4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52BAC395-04E7-DFB0-7090-5C52D59EF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80238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9030061F-219A-8768-B6E1-B6D1D8A7B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2026-06-06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164CD893-3620-42DA-8484-1B70DFE6E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E4DD55C-AF9A-4475-1AF5-C80EB504B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6670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D48FF27-DFFB-358F-B756-4BD14C43F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44" y="432012"/>
            <a:ext cx="3716169" cy="1512041"/>
          </a:xfrm>
        </p:spPr>
        <p:txBody>
          <a:bodyPr anchor="b"/>
          <a:lstStyle>
            <a:lvl1pPr>
              <a:defRPr sz="3024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E07E9C2-0C87-9C75-0924-B856133F53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8383" y="933026"/>
            <a:ext cx="5833050" cy="4605124"/>
          </a:xfrm>
        </p:spPr>
        <p:txBody>
          <a:bodyPr/>
          <a:lstStyle>
            <a:lvl1pPr>
              <a:defRPr sz="3024"/>
            </a:lvl1pPr>
            <a:lvl2pPr>
              <a:defRPr sz="2646"/>
            </a:lvl2pPr>
            <a:lvl3pPr>
              <a:defRPr sz="2268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DF731D8-A3AF-F761-2DF4-07DAFE69BB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3644" y="1944052"/>
            <a:ext cx="3716169" cy="3601598"/>
          </a:xfrm>
        </p:spPr>
        <p:txBody>
          <a:bodyPr/>
          <a:lstStyle>
            <a:lvl1pPr marL="0" indent="0">
              <a:buNone/>
              <a:defRPr sz="1512"/>
            </a:lvl1pPr>
            <a:lvl2pPr marL="432008" indent="0">
              <a:buNone/>
              <a:defRPr sz="1323"/>
            </a:lvl2pPr>
            <a:lvl3pPr marL="864017" indent="0">
              <a:buNone/>
              <a:defRPr sz="1134"/>
            </a:lvl3pPr>
            <a:lvl4pPr marL="1296025" indent="0">
              <a:buNone/>
              <a:defRPr sz="945"/>
            </a:lvl4pPr>
            <a:lvl5pPr marL="1728033" indent="0">
              <a:buNone/>
              <a:defRPr sz="945"/>
            </a:lvl5pPr>
            <a:lvl6pPr marL="2160041" indent="0">
              <a:buNone/>
              <a:defRPr sz="945"/>
            </a:lvl6pPr>
            <a:lvl7pPr marL="2592050" indent="0">
              <a:buNone/>
              <a:defRPr sz="945"/>
            </a:lvl7pPr>
            <a:lvl8pPr marL="3024058" indent="0">
              <a:buNone/>
              <a:defRPr sz="945"/>
            </a:lvl8pPr>
            <a:lvl9pPr marL="3456066" indent="0">
              <a:buNone/>
              <a:defRPr sz="945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86926B4-51E5-BE7B-E96C-87E430039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2026-06-06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B62F7D12-715E-6586-A483-18F906823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E116A1B-49DA-E767-1367-EBAF99D36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05542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4B6BCAB-DDBA-2D33-EAD6-BF4DFD30C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44" y="432012"/>
            <a:ext cx="3716169" cy="1512041"/>
          </a:xfrm>
        </p:spPr>
        <p:txBody>
          <a:bodyPr anchor="b"/>
          <a:lstStyle>
            <a:lvl1pPr>
              <a:defRPr sz="3024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90DDE2F0-37EC-75C2-977A-711D58CA4C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898383" y="933026"/>
            <a:ext cx="5833050" cy="4605124"/>
          </a:xfrm>
        </p:spPr>
        <p:txBody>
          <a:bodyPr/>
          <a:lstStyle>
            <a:lvl1pPr marL="0" indent="0">
              <a:buNone/>
              <a:defRPr sz="3024"/>
            </a:lvl1pPr>
            <a:lvl2pPr marL="432008" indent="0">
              <a:buNone/>
              <a:defRPr sz="2646"/>
            </a:lvl2pPr>
            <a:lvl3pPr marL="864017" indent="0">
              <a:buNone/>
              <a:defRPr sz="2268"/>
            </a:lvl3pPr>
            <a:lvl4pPr marL="1296025" indent="0">
              <a:buNone/>
              <a:defRPr sz="1890"/>
            </a:lvl4pPr>
            <a:lvl5pPr marL="1728033" indent="0">
              <a:buNone/>
              <a:defRPr sz="1890"/>
            </a:lvl5pPr>
            <a:lvl6pPr marL="2160041" indent="0">
              <a:buNone/>
              <a:defRPr sz="1890"/>
            </a:lvl6pPr>
            <a:lvl7pPr marL="2592050" indent="0">
              <a:buNone/>
              <a:defRPr sz="1890"/>
            </a:lvl7pPr>
            <a:lvl8pPr marL="3024058" indent="0">
              <a:buNone/>
              <a:defRPr sz="1890"/>
            </a:lvl8pPr>
            <a:lvl9pPr marL="3456066" indent="0">
              <a:buNone/>
              <a:defRPr sz="189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A41A9B6A-295D-4661-BA5D-6166282D44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3644" y="1944052"/>
            <a:ext cx="3716169" cy="3601598"/>
          </a:xfrm>
        </p:spPr>
        <p:txBody>
          <a:bodyPr/>
          <a:lstStyle>
            <a:lvl1pPr marL="0" indent="0">
              <a:buNone/>
              <a:defRPr sz="1512"/>
            </a:lvl1pPr>
            <a:lvl2pPr marL="432008" indent="0">
              <a:buNone/>
              <a:defRPr sz="1323"/>
            </a:lvl2pPr>
            <a:lvl3pPr marL="864017" indent="0">
              <a:buNone/>
              <a:defRPr sz="1134"/>
            </a:lvl3pPr>
            <a:lvl4pPr marL="1296025" indent="0">
              <a:buNone/>
              <a:defRPr sz="945"/>
            </a:lvl4pPr>
            <a:lvl5pPr marL="1728033" indent="0">
              <a:buNone/>
              <a:defRPr sz="945"/>
            </a:lvl5pPr>
            <a:lvl6pPr marL="2160041" indent="0">
              <a:buNone/>
              <a:defRPr sz="945"/>
            </a:lvl6pPr>
            <a:lvl7pPr marL="2592050" indent="0">
              <a:buNone/>
              <a:defRPr sz="945"/>
            </a:lvl7pPr>
            <a:lvl8pPr marL="3024058" indent="0">
              <a:buNone/>
              <a:defRPr sz="945"/>
            </a:lvl8pPr>
            <a:lvl9pPr marL="3456066" indent="0">
              <a:buNone/>
              <a:defRPr sz="945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EF6D3DF-7D30-3C46-D5E5-BF1D52C29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2026-06-06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409727D8-2994-D272-C0B0-34CB246D6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E55A706-F509-FE40-5915-15BECDBF1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84718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FF07FE36-D86D-CF89-0A4D-066447700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143" y="345010"/>
            <a:ext cx="9937790" cy="1252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F6F417A-3554-697E-FD0A-25F81106D5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2143" y="1725046"/>
            <a:ext cx="9937790" cy="41116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E616491-3890-DF26-1691-C3F208B351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2143" y="6006163"/>
            <a:ext cx="2592467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4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15DC0F3-653C-4B3E-BA02-6CCFDCEC603E}" type="datetimeFigureOut">
              <a:rPr lang="ko-KR" altLang="en-US" smtClean="0"/>
              <a:t>2026-06-06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EA29060-DAFD-9BCE-4560-4FB7847F87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16688" y="6006163"/>
            <a:ext cx="3888700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4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42D9B0A-3417-0592-9AEA-0981A59206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37465" y="6006163"/>
            <a:ext cx="2592467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4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8088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864017" rtl="0" eaLnBrk="1" latinLnBrk="1" hangingPunct="1">
        <a:lnSpc>
          <a:spcPct val="90000"/>
        </a:lnSpc>
        <a:spcBef>
          <a:spcPct val="0"/>
        </a:spcBef>
        <a:buNone/>
        <a:defRPr sz="41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4" indent="-216004" algn="l" defTabSz="864017" rtl="0" eaLnBrk="1" latinLnBrk="1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1pPr>
      <a:lvl2pPr marL="648012" indent="-216004" algn="l" defTabSz="864017" rtl="0" eaLnBrk="1" latinLnBrk="1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2pPr>
      <a:lvl3pPr marL="1080021" indent="-216004" algn="l" defTabSz="864017" rtl="0" eaLnBrk="1" latinLnBrk="1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2029" indent="-216004" algn="l" defTabSz="864017" rtl="0" eaLnBrk="1" latinLnBrk="1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944037" indent="-216004" algn="l" defTabSz="864017" rtl="0" eaLnBrk="1" latinLnBrk="1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376046" indent="-216004" algn="l" defTabSz="864017" rtl="0" eaLnBrk="1" latinLnBrk="1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808054" indent="-216004" algn="l" defTabSz="864017" rtl="0" eaLnBrk="1" latinLnBrk="1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240062" indent="-216004" algn="l" defTabSz="864017" rtl="0" eaLnBrk="1" latinLnBrk="1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672070" indent="-216004" algn="l" defTabSz="864017" rtl="0" eaLnBrk="1" latinLnBrk="1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864017" rtl="0" eaLnBrk="1" latinLnBrk="1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1pPr>
      <a:lvl2pPr marL="432008" algn="l" defTabSz="864017" rtl="0" eaLnBrk="1" latinLnBrk="1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2pPr>
      <a:lvl3pPr marL="864017" algn="l" defTabSz="864017" rtl="0" eaLnBrk="1" latinLnBrk="1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296025" algn="l" defTabSz="864017" rtl="0" eaLnBrk="1" latinLnBrk="1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728033" algn="l" defTabSz="864017" rtl="0" eaLnBrk="1" latinLnBrk="1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160041" algn="l" defTabSz="864017" rtl="0" eaLnBrk="1" latinLnBrk="1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592050" algn="l" defTabSz="864017" rtl="0" eaLnBrk="1" latinLnBrk="1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024058" algn="l" defTabSz="864017" rtl="0" eaLnBrk="1" latinLnBrk="1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456066" algn="l" defTabSz="864017" rtl="0" eaLnBrk="1" latinLnBrk="1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10602531" y="5832375"/>
            <a:ext cx="675165" cy="461655"/>
          </a:xfrm>
          <a:prstGeom prst="rect">
            <a:avLst/>
          </a:prstGeom>
          <a:noFill/>
        </p:spPr>
        <p:txBody>
          <a:bodyPr wrap="none" lIns="91430" tIns="45715" rIns="91430" bIns="45715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1/9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ECC30E38-2672-511B-5631-CFA0AA8BAF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" y="431775"/>
            <a:ext cx="11521552" cy="3499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443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0602531" y="5832375"/>
            <a:ext cx="675165" cy="461655"/>
          </a:xfrm>
          <a:prstGeom prst="rect">
            <a:avLst/>
          </a:prstGeom>
          <a:noFill/>
        </p:spPr>
        <p:txBody>
          <a:bodyPr wrap="none" lIns="91430" tIns="45715" rIns="91430" bIns="45715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2/9</a:t>
            </a: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0B62BC91-BC28-30E9-A214-48D4598651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" y="1079847"/>
            <a:ext cx="11521552" cy="2851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0602531" y="5832375"/>
            <a:ext cx="675165" cy="461655"/>
          </a:xfrm>
          <a:prstGeom prst="rect">
            <a:avLst/>
          </a:prstGeom>
          <a:noFill/>
        </p:spPr>
        <p:txBody>
          <a:bodyPr wrap="none" lIns="91430" tIns="45715" rIns="91430" bIns="45715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3/9</a:t>
            </a: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08F27C3C-1474-18DC-448D-7981A110A6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" y="674982"/>
            <a:ext cx="11521552" cy="3241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072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0602531" y="5832375"/>
            <a:ext cx="675165" cy="461655"/>
          </a:xfrm>
          <a:prstGeom prst="rect">
            <a:avLst/>
          </a:prstGeom>
          <a:noFill/>
        </p:spPr>
        <p:txBody>
          <a:bodyPr wrap="none" lIns="91430" tIns="45715" rIns="91430" bIns="45715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4/9</a:t>
            </a: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EBD68DDB-1A33-6042-14F9-B76E184D63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" y="863823"/>
            <a:ext cx="11521552" cy="3084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072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0602531" y="5832375"/>
            <a:ext cx="675165" cy="461655"/>
          </a:xfrm>
          <a:prstGeom prst="rect">
            <a:avLst/>
          </a:prstGeom>
          <a:noFill/>
        </p:spPr>
        <p:txBody>
          <a:bodyPr wrap="none" lIns="91430" tIns="45715" rIns="91430" bIns="45715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5/9</a:t>
            </a:r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78E32402-774A-5925-C9B4-BC70380CC3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" y="1079847"/>
            <a:ext cx="11521552" cy="2851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072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0602531" y="5832375"/>
            <a:ext cx="675165" cy="461655"/>
          </a:xfrm>
          <a:prstGeom prst="rect">
            <a:avLst/>
          </a:prstGeom>
          <a:noFill/>
        </p:spPr>
        <p:txBody>
          <a:bodyPr wrap="none" lIns="91430" tIns="45715" rIns="91430" bIns="45715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6/9</a:t>
            </a: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943C9596-5393-7115-AEB4-A9FF135DB7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" y="719807"/>
            <a:ext cx="11521552" cy="3241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072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0602531" y="5832375"/>
            <a:ext cx="675165" cy="461655"/>
          </a:xfrm>
          <a:prstGeom prst="rect">
            <a:avLst/>
          </a:prstGeom>
          <a:noFill/>
        </p:spPr>
        <p:txBody>
          <a:bodyPr wrap="none" lIns="91430" tIns="45715" rIns="91430" bIns="45715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7/9</a:t>
            </a: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CB940552-A9D5-CA7F-B204-C12D3F436F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" y="935831"/>
            <a:ext cx="11521552" cy="3006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0727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0602531" y="5832375"/>
            <a:ext cx="675165" cy="461655"/>
          </a:xfrm>
          <a:prstGeom prst="rect">
            <a:avLst/>
          </a:prstGeom>
          <a:noFill/>
        </p:spPr>
        <p:txBody>
          <a:bodyPr wrap="none" lIns="91430" tIns="45715" rIns="91430" bIns="45715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8/9</a:t>
            </a: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F77FDDC2-AA15-606E-2331-08901D0445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" y="1007839"/>
            <a:ext cx="11521552" cy="2928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0727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0602531" y="5832375"/>
            <a:ext cx="675165" cy="461655"/>
          </a:xfrm>
          <a:prstGeom prst="rect">
            <a:avLst/>
          </a:prstGeom>
          <a:noFill/>
        </p:spPr>
        <p:txBody>
          <a:bodyPr wrap="none" lIns="91430" tIns="45715" rIns="91430" bIns="45715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9/9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A373B1B4-D8CE-2C2B-F302-75E091AB83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" y="1367879"/>
            <a:ext cx="11521552" cy="1490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0727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2007 - 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248</TotalTime>
  <Words>10</Words>
  <Application>Microsoft Office PowerPoint</Application>
  <PresentationFormat>사용자 지정</PresentationFormat>
  <Paragraphs>10</Paragraphs>
  <Slides>9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2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Office</cp:lastModifiedBy>
  <cp:revision>19</cp:revision>
  <dcterms:created xsi:type="dcterms:W3CDTF">2017-09-05T01:32:09Z</dcterms:created>
  <dcterms:modified xsi:type="dcterms:W3CDTF">2026-06-06T10:06:19Z</dcterms:modified>
</cp:coreProperties>
</file>