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 autoAdjust="0"/>
    <p:restoredTop sz="93197" autoAdjust="0"/>
  </p:normalViewPr>
  <p:slideViewPr>
    <p:cSldViewPr>
      <p:cViewPr varScale="1">
        <p:scale>
          <a:sx n="71" d="100"/>
          <a:sy n="71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F9EE4-829D-4A1B-893C-980ABDDFF278}" type="datetimeFigureOut">
              <a:rPr lang="ko-KR" altLang="en-US" smtClean="0"/>
              <a:pPr/>
              <a:t>2011-11-16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C51A2-17C0-4F32-B79E-0F1983893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2011-11-16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2011-11-16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2011-11-16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7B40-22A7-4DCA-8F97-EAA6C3EE7354}" type="datetimeFigureOut">
              <a:rPr lang="ko-KR" altLang="en-US" smtClean="0"/>
              <a:pPr/>
              <a:t>2011-11-16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\바탕 화면\그림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1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\바탕 화면\그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1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\바탕 화면\그림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1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\바탕 화면\그림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1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\바탕 화면\그림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1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\바탕 화면\그림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1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\바탕 화면\그림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959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\바탕 화면\그림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1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SEC</cp:lastModifiedBy>
  <cp:revision>503</cp:revision>
  <dcterms:created xsi:type="dcterms:W3CDTF">2009-10-20T08:37:08Z</dcterms:created>
  <dcterms:modified xsi:type="dcterms:W3CDTF">2011-11-16T02:48:11Z</dcterms:modified>
</cp:coreProperties>
</file>