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5" d="100"/>
          <a:sy n="105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2022-07-14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A187C2EC-E461-4AB9-839D-FEE0929B1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33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01E5D71-5C34-462D-98E9-99E0D51AC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2881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3/4</a:t>
            </a: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8B73D87C-858C-4AEF-B38B-0C8528458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3009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079653B5-791A-4534-B96D-2008C9DDD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12"/>
            <a:ext cx="9144000" cy="2989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</Words>
  <Application>Microsoft Office PowerPoint</Application>
  <PresentationFormat>화면 슬라이드 쇼(4:3)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4704</cp:lastModifiedBy>
  <cp:revision>78</cp:revision>
  <dcterms:created xsi:type="dcterms:W3CDTF">2011-02-12T13:28:44Z</dcterms:created>
  <dcterms:modified xsi:type="dcterms:W3CDTF">2022-07-14T06:27:34Z</dcterms:modified>
</cp:coreProperties>
</file>