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6" d="100"/>
          <a:sy n="106" d="100"/>
        </p:scale>
        <p:origin x="6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2025-03-06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D0F22E-6811-9847-ADF3-55E525687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200BAFC-E4FE-67AD-83C1-9D2E81255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2FB389-ED21-51E8-AF5F-FC6E06D2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2025-03-06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BB33C5-E0C2-AB47-09DE-09D6DC16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A6A89B-EF7F-AEB2-D9BD-94E4CE11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17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DC1CF7-D76E-9465-0DEE-F18343BC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A62CC19-62B9-7E59-8E4B-20CD158AC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A243E0-22CA-4D68-C26C-B00B7778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2025-03-06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639D3D-8300-6485-751F-8520FC64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7166DD-B33A-81E6-D5D5-14566D4D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45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60C6C05-C941-BF7F-ACF0-E6D333EB6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F05D30-15B3-C934-7A26-F3631200E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F1872C-A725-3848-1DC7-7C96EECE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2025-03-06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D817CE4-2F13-D969-45B3-FB6AD800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D123AE-BB2B-B73F-EA97-ED6C0355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88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AE6F68-1BBB-8523-E318-EA2B2E95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38245A-1604-4E27-3454-FF595EBDA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86B7B-D6F7-79D9-4411-901EF300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2025-03-06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0F8EF8-5E94-F3ED-66F7-0AF53BE5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C49E61-9AE1-6889-EE12-4CE12DD8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41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C766B9-FF90-DEB7-F573-4C34F528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FE4B4C-F2D0-C85B-0984-CEAD2E31F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1EBF28-B9AB-BEEE-8C59-9247A54E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2025-03-06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8D1A6B-5FC5-97A9-93E7-A78C6D29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836DD5-7370-2D6D-3295-18357BBF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91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3045FE-5D59-657D-5471-876E2F9B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B7C5F6-73DD-4594-C0AC-37D7FBF9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2726520-D621-B86A-DCE4-BB17C45A9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BE09787-6DEE-9A5B-9978-2EB7B6A3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2025-03-06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36B1E5F-25D2-7089-9875-7FFB3AE3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DD700BD-DDD7-E600-B7CD-424A56D0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56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CFDF45-932D-23EC-C45D-3A2BE13D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DB9BE5B-16F0-EAAC-18DD-1529F1337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DB18D79-D2EE-9E23-F79D-54A62139D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59D1882-B7FB-8050-29F8-377077AF2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FE21EB9-FAA9-64F9-F56A-73F98D17E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F65CEEC-2AFC-B191-CB02-9F8ADCD6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2025-03-06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5D65EAF-B992-B227-BE9B-9F1588A5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6284883-C0D0-780B-3A8A-57A3B4D0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31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71A8CF-5E89-64E7-802C-7B58A12C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56EC00C-32E5-5A46-FEDF-77C4658A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2025-03-06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99623D2-BC44-2792-B0A0-D468DF37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4A4032F-8CFE-624A-E151-AD090B4B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95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D630436-DF78-D15D-83D2-B41AF4F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2025-03-06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23EC336-8969-8C08-48F5-C2FC6C11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8FCFB62-7A08-2C35-434A-52592292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95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81A98F-24F4-8A04-024B-ED1E426E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ADB93F-CD95-DEE0-447B-00AA3DA8C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3FBF853-5434-05AB-16DB-BE1088997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F1F648-AC02-94C4-B300-1A4F5A81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2025-03-06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09D316-4038-6398-3550-25F65790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F6577DC-2C50-67B7-8DD4-7F4467B4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24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8F696F-1096-044B-EFB7-EF880281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4439E62-AF76-5C03-7DC3-426C7D537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08B3A3-92BF-49F3-C982-6F75D26A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B7B354-F83C-34F9-45F7-CC9DABDA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2025-03-06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1B6BFB-60AB-CAE9-DF80-CAD93792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C89251-D226-BA40-55DF-20DEF701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373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D570852-5AD9-60FC-AD27-EC5B3CE1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1FBD9B-D146-FF7B-1E76-76A6CA0B3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E5F4F8-CED5-19A0-6F3B-5F4C7E69E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2025-03-06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C5387B-1BEE-A6FC-F22D-16DC1348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6FCDCC-9DCD-4195-C4CE-719365031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65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1/10</a:t>
            </a:r>
          </a:p>
        </p:txBody>
      </p:sp>
      <p:pic>
        <p:nvPicPr>
          <p:cNvPr id="12" name="그림 1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751672D-0B12-5FCC-2D91-6A3DC6BA3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35550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10/10</a:t>
            </a:r>
          </a:p>
        </p:txBody>
      </p:sp>
      <p:pic>
        <p:nvPicPr>
          <p:cNvPr id="19" name="그림 18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08495A9-9C58-E57C-BBE2-9E2D2F00B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2/10</a:t>
            </a:r>
          </a:p>
        </p:txBody>
      </p:sp>
      <p:pic>
        <p:nvPicPr>
          <p:cNvPr id="9" name="그림 8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A1D451D-FE76-E951-1C94-42863B3F3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30369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3/10</a:t>
            </a:r>
          </a:p>
        </p:txBody>
      </p:sp>
      <p:pic>
        <p:nvPicPr>
          <p:cNvPr id="8" name="그림 7" descr="텍스트, 폰트, 스크린샷, 시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C1C2011-AEA2-AD57-0041-3EBF900A8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29898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</a:p>
        </p:txBody>
      </p:sp>
      <p:pic>
        <p:nvPicPr>
          <p:cNvPr id="11" name="그림 10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10DDCB5-1189-EC57-7B8A-0D198D2B5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951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5/10</a:t>
            </a:r>
          </a:p>
        </p:txBody>
      </p:sp>
      <p:pic>
        <p:nvPicPr>
          <p:cNvPr id="11" name="그림 10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200B8C9-2C5F-3B75-505E-232534BA2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3036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</a:p>
        </p:txBody>
      </p:sp>
      <p:pic>
        <p:nvPicPr>
          <p:cNvPr id="10" name="그림 9" descr="텍스트, 폰트, 스크린샷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3D1CE0E-C5AC-B6A5-2CA7-B8226EA80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29898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</a:p>
        </p:txBody>
      </p:sp>
      <p:pic>
        <p:nvPicPr>
          <p:cNvPr id="12" name="그림 1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7295FD5-F8D0-4360-15F1-F1E118985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4094"/>
            <a:ext cx="9144000" cy="2989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</a:p>
        </p:txBody>
      </p:sp>
      <p:pic>
        <p:nvPicPr>
          <p:cNvPr id="9" name="그림 8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E0737E9-2B57-8CEA-D658-C775C375C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701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9/10</a:t>
            </a:r>
          </a:p>
        </p:txBody>
      </p:sp>
      <p:pic>
        <p:nvPicPr>
          <p:cNvPr id="10" name="그림 9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4AFB2D9-DA41-2111-D3B5-5C5C89620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29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5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10</Words>
  <Application>Microsoft Office PowerPoint</Application>
  <PresentationFormat>화면 슬라이드 쇼(4:3)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신선 이</cp:lastModifiedBy>
  <cp:revision>82</cp:revision>
  <dcterms:created xsi:type="dcterms:W3CDTF">2011-02-12T13:28:44Z</dcterms:created>
  <dcterms:modified xsi:type="dcterms:W3CDTF">2025-03-06T00:39:10Z</dcterms:modified>
</cp:coreProperties>
</file>