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7" autoAdjust="0"/>
    <p:restoredTop sz="94660"/>
  </p:normalViewPr>
  <p:slideViewPr>
    <p:cSldViewPr>
      <p:cViewPr varScale="1">
        <p:scale>
          <a:sx n="103" d="100"/>
          <a:sy n="103" d="100"/>
        </p:scale>
        <p:origin x="8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383E-74E5-4663-998D-A2827A736C49}" type="datetimeFigureOut">
              <a:rPr lang="ko-KR" altLang="en-US" smtClean="0"/>
              <a:pPr/>
              <a:t>2025-01-17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6481D-4A45-4AAB-A7FA-FB618B9794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02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509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610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15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502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87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45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9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820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38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781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2025-01-17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55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1/16</a:t>
            </a:r>
          </a:p>
        </p:txBody>
      </p:sp>
      <p:pic>
        <p:nvPicPr>
          <p:cNvPr id="2" name="그림 1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A91C17C6-5F14-8963-5601-CEACF79E7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" r="5310"/>
          <a:stretch/>
        </p:blipFill>
        <p:spPr>
          <a:xfrm>
            <a:off x="40621" y="404664"/>
            <a:ext cx="9062759" cy="30176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28384" y="6143644"/>
            <a:ext cx="10310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10/16</a:t>
            </a:r>
          </a:p>
        </p:txBody>
      </p:sp>
      <p:pic>
        <p:nvPicPr>
          <p:cNvPr id="5" name="그림 4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34FD012B-F32C-2AD7-A465-586C038147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r="5935"/>
          <a:stretch/>
        </p:blipFill>
        <p:spPr>
          <a:xfrm>
            <a:off x="135677" y="695602"/>
            <a:ext cx="8872646" cy="266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74A617C-10D8-4FF7-ABAB-E83C5D05F824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11/16</a:t>
            </a:r>
          </a:p>
        </p:txBody>
      </p:sp>
      <p:pic>
        <p:nvPicPr>
          <p:cNvPr id="4" name="그림 3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96EC6C06-11CC-9A84-028B-2B7F5C950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r="5935"/>
          <a:stretch/>
        </p:blipFill>
        <p:spPr>
          <a:xfrm>
            <a:off x="103992" y="647800"/>
            <a:ext cx="8936017" cy="26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9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74A617C-10D8-4FF7-ABAB-E83C5D05F824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12/16</a:t>
            </a:r>
          </a:p>
        </p:txBody>
      </p:sp>
      <p:pic>
        <p:nvPicPr>
          <p:cNvPr id="4" name="그림 3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5F4F3280-A34A-AEEE-09B2-65C84585DB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r="5935"/>
          <a:stretch/>
        </p:blipFill>
        <p:spPr>
          <a:xfrm>
            <a:off x="103992" y="718560"/>
            <a:ext cx="8936017" cy="266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2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2/16</a:t>
            </a:r>
          </a:p>
        </p:txBody>
      </p:sp>
      <p:pic>
        <p:nvPicPr>
          <p:cNvPr id="4" name="그림 3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DB7CF06B-9440-14CB-A039-01D0B30CB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r="5310"/>
          <a:stretch/>
        </p:blipFill>
        <p:spPr>
          <a:xfrm>
            <a:off x="103992" y="713020"/>
            <a:ext cx="8936017" cy="26665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3/16</a:t>
            </a:r>
          </a:p>
        </p:txBody>
      </p:sp>
      <p:pic>
        <p:nvPicPr>
          <p:cNvPr id="2" name="그림 1" descr="텍스트, 폰트, 스크린샷이(가) 표시된 사진&#10;&#10;자동 생성된 설명">
            <a:extLst>
              <a:ext uri="{FF2B5EF4-FFF2-40B4-BE49-F238E27FC236}">
                <a16:creationId xmlns:a16="http://schemas.microsoft.com/office/drawing/2014/main" id="{7F238383-7427-C906-199B-11BFE94FF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r="5935"/>
          <a:stretch/>
        </p:blipFill>
        <p:spPr>
          <a:xfrm>
            <a:off x="103992" y="647800"/>
            <a:ext cx="8936017" cy="26921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</a:p>
        </p:txBody>
      </p:sp>
      <p:pic>
        <p:nvPicPr>
          <p:cNvPr id="2" name="그림 1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C050CC90-9600-99F6-0EED-4E56D01AB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r="5935"/>
          <a:stretch/>
        </p:blipFill>
        <p:spPr>
          <a:xfrm>
            <a:off x="103992" y="718560"/>
            <a:ext cx="8936017" cy="26628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5/16</a:t>
            </a:r>
          </a:p>
        </p:txBody>
      </p:sp>
      <p:pic>
        <p:nvPicPr>
          <p:cNvPr id="3" name="그림 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CDABC445-D94D-DC67-D238-AAAA53F0D3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r="5935"/>
          <a:stretch/>
        </p:blipFill>
        <p:spPr>
          <a:xfrm>
            <a:off x="103992" y="287759"/>
            <a:ext cx="8936017" cy="30176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</a:p>
        </p:txBody>
      </p:sp>
      <p:pic>
        <p:nvPicPr>
          <p:cNvPr id="5" name="그림 4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70C58CB8-E737-DC2D-B7B3-69BE0176A7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r="5935"/>
          <a:stretch/>
        </p:blipFill>
        <p:spPr>
          <a:xfrm>
            <a:off x="135677" y="693681"/>
            <a:ext cx="8872646" cy="26665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</a:p>
        </p:txBody>
      </p:sp>
      <p:pic>
        <p:nvPicPr>
          <p:cNvPr id="2" name="그림 1" descr="텍스트, 스크린샷, 폰트, 시계이(가) 표시된 사진&#10;&#10;자동 생성된 설명">
            <a:extLst>
              <a:ext uri="{FF2B5EF4-FFF2-40B4-BE49-F238E27FC236}">
                <a16:creationId xmlns:a16="http://schemas.microsoft.com/office/drawing/2014/main" id="{1AD49983-7A65-0796-0A6C-45E6435E9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r="5935"/>
          <a:stretch/>
        </p:blipFill>
        <p:spPr>
          <a:xfrm>
            <a:off x="103992" y="647800"/>
            <a:ext cx="8936017" cy="26921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</a:p>
        </p:txBody>
      </p:sp>
      <p:pic>
        <p:nvPicPr>
          <p:cNvPr id="4" name="그림 3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2FA30F8E-F07C-821D-19F1-2FB5E3512C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r="5935"/>
          <a:stretch/>
        </p:blipFill>
        <p:spPr>
          <a:xfrm>
            <a:off x="103992" y="718560"/>
            <a:ext cx="8936017" cy="26628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9/16</a:t>
            </a:r>
          </a:p>
        </p:txBody>
      </p:sp>
      <p:pic>
        <p:nvPicPr>
          <p:cNvPr id="5" name="그림 4" descr="텍스트, 폰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08366A4C-3251-7B50-0D08-16349F3E5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r="5935"/>
          <a:stretch/>
        </p:blipFill>
        <p:spPr>
          <a:xfrm>
            <a:off x="103992" y="287759"/>
            <a:ext cx="8936017" cy="301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5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479</TotalTime>
  <Words>12</Words>
  <Application>Microsoft Office PowerPoint</Application>
  <PresentationFormat>화면 슬라이드 쇼(4:3)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Calibri</vt:lpstr>
      <vt:lpstr>Calibri Light</vt:lpstr>
      <vt:lpstr>Office 2013 - 2022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영업부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신선 이</cp:lastModifiedBy>
  <cp:revision>80</cp:revision>
  <dcterms:created xsi:type="dcterms:W3CDTF">2011-02-12T13:28:44Z</dcterms:created>
  <dcterms:modified xsi:type="dcterms:W3CDTF">2025-01-17T02:31:29Z</dcterms:modified>
</cp:coreProperties>
</file>