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507" autoAdjust="0"/>
    <p:restoredTop sz="94660"/>
  </p:normalViewPr>
  <p:slideViewPr>
    <p:cSldViewPr>
      <p:cViewPr varScale="1">
        <p:scale>
          <a:sx n="108" d="100"/>
          <a:sy n="108" d="100"/>
        </p:scale>
        <p:origin x="69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64383E-74E5-4663-998D-A2827A736C49}" type="datetimeFigureOut">
              <a:rPr lang="ko-KR" altLang="en-US" smtClean="0"/>
              <a:pPr/>
              <a:t>2022-01-14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E6481D-4A45-4AAB-A7FA-FB618B9794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90251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B8A-64A3-4C50-A4D1-9118E5C0DE15}" type="datetimeFigureOut">
              <a:rPr lang="ko-KR" altLang="en-US" smtClean="0"/>
              <a:pPr/>
              <a:t>2022-01-14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CEA-3B33-4EFE-A656-93E1D1140C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B8A-64A3-4C50-A4D1-9118E5C0DE15}" type="datetimeFigureOut">
              <a:rPr lang="ko-KR" altLang="en-US" smtClean="0"/>
              <a:pPr/>
              <a:t>2022-01-14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CEA-3B33-4EFE-A656-93E1D1140C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B8A-64A3-4C50-A4D1-9118E5C0DE15}" type="datetimeFigureOut">
              <a:rPr lang="ko-KR" altLang="en-US" smtClean="0"/>
              <a:pPr/>
              <a:t>2022-01-14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CEA-3B33-4EFE-A656-93E1D1140C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B8A-64A3-4C50-A4D1-9118E5C0DE15}" type="datetimeFigureOut">
              <a:rPr lang="ko-KR" altLang="en-US" smtClean="0"/>
              <a:pPr/>
              <a:t>2022-01-14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CEA-3B33-4EFE-A656-93E1D1140C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B8A-64A3-4C50-A4D1-9118E5C0DE15}" type="datetimeFigureOut">
              <a:rPr lang="ko-KR" altLang="en-US" smtClean="0"/>
              <a:pPr/>
              <a:t>2022-01-14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CEA-3B33-4EFE-A656-93E1D1140C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B8A-64A3-4C50-A4D1-9118E5C0DE15}" type="datetimeFigureOut">
              <a:rPr lang="ko-KR" altLang="en-US" smtClean="0"/>
              <a:pPr/>
              <a:t>2022-01-14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CEA-3B33-4EFE-A656-93E1D1140C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B8A-64A3-4C50-A4D1-9118E5C0DE15}" type="datetimeFigureOut">
              <a:rPr lang="ko-KR" altLang="en-US" smtClean="0"/>
              <a:pPr/>
              <a:t>2022-01-14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CEA-3B33-4EFE-A656-93E1D1140C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B8A-64A3-4C50-A4D1-9118E5C0DE15}" type="datetimeFigureOut">
              <a:rPr lang="ko-KR" altLang="en-US" smtClean="0"/>
              <a:pPr/>
              <a:t>2022-01-14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CEA-3B33-4EFE-A656-93E1D1140C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B8A-64A3-4C50-A4D1-9118E5C0DE15}" type="datetimeFigureOut">
              <a:rPr lang="ko-KR" altLang="en-US" smtClean="0"/>
              <a:pPr/>
              <a:t>2022-01-14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CEA-3B33-4EFE-A656-93E1D1140C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B8A-64A3-4C50-A4D1-9118E5C0DE15}" type="datetimeFigureOut">
              <a:rPr lang="ko-KR" altLang="en-US" smtClean="0"/>
              <a:pPr/>
              <a:t>2022-01-14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CEA-3B33-4EFE-A656-93E1D1140C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B8A-64A3-4C50-A4D1-9118E5C0DE15}" type="datetimeFigureOut">
              <a:rPr lang="ko-KR" altLang="en-US" smtClean="0"/>
              <a:pPr/>
              <a:t>2022-01-14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CEA-3B33-4EFE-A656-93E1D1140C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362B8A-64A3-4C50-A4D1-9118E5C0DE15}" type="datetimeFigureOut">
              <a:rPr lang="ko-KR" altLang="en-US" smtClean="0"/>
              <a:pPr/>
              <a:t>2022-01-14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C63CEA-3B33-4EFE-A656-93E1D1140C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8215338" y="6143644"/>
            <a:ext cx="85311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1/16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03FA825-FEEB-45A2-8837-8308D43203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40"/>
            <a:ext cx="9144000" cy="354177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8028384" y="6143644"/>
            <a:ext cx="103105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10/16</a:t>
            </a:r>
          </a:p>
        </p:txBody>
      </p:sp>
      <p:pic>
        <p:nvPicPr>
          <p:cNvPr id="4" name="그림 3" descr="텍스트이(가) 표시된 사진&#10;&#10;자동 생성된 설명">
            <a:extLst>
              <a:ext uri="{FF2B5EF4-FFF2-40B4-BE49-F238E27FC236}">
                <a16:creationId xmlns:a16="http://schemas.microsoft.com/office/drawing/2014/main" id="{20051446-0D5B-46BE-84B4-2B591360AB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2993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508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B74A617C-10D8-4FF7-ABAB-E83C5D05F824}"/>
              </a:ext>
            </a:extLst>
          </p:cNvPr>
          <p:cNvSpPr/>
          <p:nvPr/>
        </p:nvSpPr>
        <p:spPr>
          <a:xfrm>
            <a:off x="8028385" y="6143644"/>
            <a:ext cx="103105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11/16</a:t>
            </a:r>
          </a:p>
        </p:txBody>
      </p:sp>
      <p:pic>
        <p:nvPicPr>
          <p:cNvPr id="12" name="그림 11" descr="텍스트이(가) 표시된 사진&#10;&#10;자동 생성된 설명">
            <a:extLst>
              <a:ext uri="{FF2B5EF4-FFF2-40B4-BE49-F238E27FC236}">
                <a16:creationId xmlns:a16="http://schemas.microsoft.com/office/drawing/2014/main" id="{00AB28F8-DBE4-48A2-83D1-64896DD9D3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2696"/>
            <a:ext cx="9144000" cy="307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1975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B74A617C-10D8-4FF7-ABAB-E83C5D05F824}"/>
              </a:ext>
            </a:extLst>
          </p:cNvPr>
          <p:cNvSpPr/>
          <p:nvPr/>
        </p:nvSpPr>
        <p:spPr>
          <a:xfrm>
            <a:off x="8028385" y="6143644"/>
            <a:ext cx="103105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12/16</a:t>
            </a:r>
          </a:p>
        </p:txBody>
      </p:sp>
      <p:pic>
        <p:nvPicPr>
          <p:cNvPr id="12" name="그림 11" descr="텍스트이(가) 표시된 사진&#10;&#10;자동 생성된 설명">
            <a:extLst>
              <a:ext uri="{FF2B5EF4-FFF2-40B4-BE49-F238E27FC236}">
                <a16:creationId xmlns:a16="http://schemas.microsoft.com/office/drawing/2014/main" id="{3F712BC6-85BA-45EB-AEC9-32BA849415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2993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1265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8028384" y="6143644"/>
            <a:ext cx="103105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13</a:t>
            </a:r>
            <a:r>
              <a:rPr lang="en-US" altLang="ko-KR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/16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514EB81F-36FA-4FBD-AFF3-E7DB72FAD2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40"/>
            <a:ext cx="9144000" cy="351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1960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8028385" y="6143644"/>
            <a:ext cx="103105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14/16</a:t>
            </a:r>
          </a:p>
        </p:txBody>
      </p:sp>
      <p:pic>
        <p:nvPicPr>
          <p:cNvPr id="4" name="그림 3" descr="텍스트이(가) 표시된 사진&#10;&#10;자동 생성된 설명">
            <a:extLst>
              <a:ext uri="{FF2B5EF4-FFF2-40B4-BE49-F238E27FC236}">
                <a16:creationId xmlns:a16="http://schemas.microsoft.com/office/drawing/2014/main" id="{FB812270-126C-4F1F-95D4-477BB24762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2696"/>
            <a:ext cx="9144000" cy="301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7707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B74A617C-10D8-4FF7-ABAB-E83C5D05F824}"/>
              </a:ext>
            </a:extLst>
          </p:cNvPr>
          <p:cNvSpPr/>
          <p:nvPr/>
        </p:nvSpPr>
        <p:spPr>
          <a:xfrm>
            <a:off x="8028385" y="6143644"/>
            <a:ext cx="103105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15/16</a:t>
            </a:r>
          </a:p>
        </p:txBody>
      </p:sp>
      <p:pic>
        <p:nvPicPr>
          <p:cNvPr id="12" name="그림 11" descr="텍스트이(가) 표시된 사진&#10;&#10;자동 생성된 설명">
            <a:extLst>
              <a:ext uri="{FF2B5EF4-FFF2-40B4-BE49-F238E27FC236}">
                <a16:creationId xmlns:a16="http://schemas.microsoft.com/office/drawing/2014/main" id="{DC2EBFD8-858E-4EF7-B488-CD72202DE5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2696"/>
            <a:ext cx="9144000" cy="307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5437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B74A617C-10D8-4FF7-ABAB-E83C5D05F824}"/>
              </a:ext>
            </a:extLst>
          </p:cNvPr>
          <p:cNvSpPr/>
          <p:nvPr/>
        </p:nvSpPr>
        <p:spPr>
          <a:xfrm>
            <a:off x="8028385" y="6143644"/>
            <a:ext cx="103105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16/16</a:t>
            </a:r>
          </a:p>
        </p:txBody>
      </p:sp>
      <p:pic>
        <p:nvPicPr>
          <p:cNvPr id="3" name="그림 2" descr="텍스트이(가) 표시된 사진&#10;&#10;자동 생성된 설명">
            <a:extLst>
              <a:ext uri="{FF2B5EF4-FFF2-40B4-BE49-F238E27FC236}">
                <a16:creationId xmlns:a16="http://schemas.microsoft.com/office/drawing/2014/main" id="{05CB7AE1-F109-49AF-BD31-55420222C9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2993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358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8215338" y="6143644"/>
            <a:ext cx="85311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2/16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872963B-B89F-4BE6-BA51-A4F660A1BE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299313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8215338" y="6143644"/>
            <a:ext cx="85311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3/16</a:t>
            </a:r>
          </a:p>
        </p:txBody>
      </p:sp>
      <p:pic>
        <p:nvPicPr>
          <p:cNvPr id="4" name="그림 3" descr="텍스트이(가) 표시된 사진&#10;&#10;자동 생성된 설명">
            <a:extLst>
              <a:ext uri="{FF2B5EF4-FFF2-40B4-BE49-F238E27FC236}">
                <a16:creationId xmlns:a16="http://schemas.microsoft.com/office/drawing/2014/main" id="{95F0445B-F29F-410D-8E47-E0B3134507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688"/>
            <a:ext cx="9144000" cy="307238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8215338" y="6143644"/>
            <a:ext cx="85311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4</a:t>
            </a:r>
            <a:r>
              <a:rPr lang="en-US" altLang="ko-KR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/16</a:t>
            </a:r>
          </a:p>
        </p:txBody>
      </p:sp>
      <p:pic>
        <p:nvPicPr>
          <p:cNvPr id="8" name="그림 7" descr="텍스트이(가) 표시된 사진&#10;&#10;자동 생성된 설명">
            <a:extLst>
              <a:ext uri="{FF2B5EF4-FFF2-40B4-BE49-F238E27FC236}">
                <a16:creationId xmlns:a16="http://schemas.microsoft.com/office/drawing/2014/main" id="{CF1B82E2-EBA0-4F28-BFCE-445D720728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299313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8215338" y="6143644"/>
            <a:ext cx="85311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5/16</a:t>
            </a: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5CEEAB4F-C413-4A16-AFB4-81A462E82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648"/>
            <a:ext cx="9144000" cy="34686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8215338" y="6143644"/>
            <a:ext cx="85311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6</a:t>
            </a:r>
            <a:r>
              <a:rPr lang="en-US" altLang="ko-KR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/16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8026E94-27C7-4343-BF67-C1D4B76579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299313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8215338" y="6143644"/>
            <a:ext cx="85311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7</a:t>
            </a:r>
            <a:r>
              <a:rPr lang="en-US" altLang="ko-KR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/16</a:t>
            </a:r>
          </a:p>
        </p:txBody>
      </p:sp>
      <p:pic>
        <p:nvPicPr>
          <p:cNvPr id="11" name="그림 10" descr="텍스트이(가) 표시된 사진&#10;&#10;자동 생성된 설명">
            <a:extLst>
              <a:ext uri="{FF2B5EF4-FFF2-40B4-BE49-F238E27FC236}">
                <a16:creationId xmlns:a16="http://schemas.microsoft.com/office/drawing/2014/main" id="{C176E4CA-757F-441E-AFF1-F48AA2625F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688"/>
            <a:ext cx="9144000" cy="307238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8215338" y="6143644"/>
            <a:ext cx="85311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8</a:t>
            </a:r>
            <a:r>
              <a:rPr lang="en-US" altLang="ko-KR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/16</a:t>
            </a:r>
          </a:p>
        </p:txBody>
      </p:sp>
      <p:pic>
        <p:nvPicPr>
          <p:cNvPr id="12" name="그림 11" descr="텍스트이(가) 표시된 사진&#10;&#10;자동 생성된 설명">
            <a:extLst>
              <a:ext uri="{FF2B5EF4-FFF2-40B4-BE49-F238E27FC236}">
                <a16:creationId xmlns:a16="http://schemas.microsoft.com/office/drawing/2014/main" id="{D086F51B-F177-41E8-B9D7-5696589E33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299313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8215338" y="6143644"/>
            <a:ext cx="85311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9/16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A2922F67-4D05-4175-BF2E-C53096FAD1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648"/>
            <a:ext cx="9144000" cy="347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2561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</TotalTime>
  <Words>16</Words>
  <Application>Microsoft Office PowerPoint</Application>
  <PresentationFormat>화면 슬라이드 쇼(4:3)</PresentationFormat>
  <Paragraphs>16</Paragraphs>
  <Slides>16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19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영업부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이삭</dc:creator>
  <cp:lastModifiedBy>4704</cp:lastModifiedBy>
  <cp:revision>81</cp:revision>
  <dcterms:created xsi:type="dcterms:W3CDTF">2011-02-12T13:28:44Z</dcterms:created>
  <dcterms:modified xsi:type="dcterms:W3CDTF">2022-01-14T09:48:08Z</dcterms:modified>
</cp:coreProperties>
</file>