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B10C29-4B55-B030-A9A6-0F4BFF29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E69215-574B-1983-2818-735480053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F7DC43-EA11-CD2E-F360-FEEF99A0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4DE128-E855-72D4-E814-C1CB1BEA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6EC29E-124A-5841-B5EF-ABD682A8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31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753E2-B955-DC8B-2E18-00766F76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CC13FB8-1587-F4F7-28B1-ED56579E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C3915C-C366-9C24-7F7D-0C01FE3F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C2383E-4EB3-E9B8-4D9D-2D3EBBA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66FF5-E40D-96D2-257A-FAED8696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70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06B8D7-791E-E26D-ED1B-F1998C53E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0B382C-E3F2-8698-339E-0A5A27133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5A259D-E7F1-4AA8-6A54-861DAE06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9E0004-E5C2-0EA0-302E-70B80102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198F34-5173-FD8E-A883-74AD7D3E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05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DF9F1F-A4BA-0EC8-BB00-172B1122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9D4098-9D2B-2867-F15E-2A7B2D23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715383-0505-E458-A4BE-67A8BA7E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ED5E7-3666-59D7-ACE2-EBC8B57B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0359CD-3AFE-3E84-6F10-7F70460E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6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9EFCC5-AE6D-4F0F-A0D9-928AADE4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0F9150-7E83-D05A-8D84-D915133B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FEB7B7-1580-D7FF-4F3D-1BCCA3DA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53441E-5582-D3C8-48EB-73C64A1A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493D80-41D5-9C0B-3F73-AA849E6D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1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0A3AD-61E0-8B0E-F312-15FD1084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321DED-A743-2AFB-FB0F-60DD1D429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0648F6-7D29-75F3-C1C3-60E8ED8B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54B0EB-348F-05C6-AC85-4B637190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2E8F9C-5732-2CCD-B6DB-78BDAE16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DBA2DD-274C-41A0-A3AF-F3EA7ADE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03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E1296-8EE5-97A4-C656-3766024D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7784A8-11D6-940E-4C89-CEC28C2A1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827B2C-1AD0-9705-44B2-147462855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1D2EA9-2CB2-84D1-31C5-8B4BEA31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D0B466-5A4F-A97A-9770-B9718116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528A756-DC94-1766-5440-1FB7C1CC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18916C-2D49-0508-C157-3176CFF0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323D68-FC0F-2550-EB27-23D06379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1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646010-2945-DDCD-14D6-8AED64F1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C7F041A-9CDE-B1DE-9DF4-7F1E72F1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4A54F3-CF71-AA0C-4F16-4A026994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F62909-0D5F-00E2-05C0-3177021A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50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B8D12F9-06AE-F47D-C260-4E062ECB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9056AD-81C1-89E9-AECD-CAE54D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4A6BFA-4AF7-AA02-B796-02987BD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49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BE3540-E264-E1AD-E82C-F130225B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953751-E916-CC22-8130-2592A318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8C2CA5-49A1-659B-A808-41D71D2C2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86E0ED-4A44-21F9-B952-7A27ADA1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72D33B-EC69-25D1-2D90-2FD47D49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A8F4BF-1F44-F505-8115-4779F15F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12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972B0-F5AD-A39F-8BBF-D6E5DF1A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1111CC-E5E1-5642-D790-DBADD35AE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1795A2-D5C0-E5A1-89B5-87CE175F3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DABDB3-BAE9-1B0E-EC6C-C7C0CCB4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A5533B-AAFE-B1D0-D418-5BADC9F6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A70378-6E0D-31B8-5C61-0520E984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0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609E21-9F84-B66B-2678-D9D518BC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5AE83B-1070-8D60-6F75-74EF45EAC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622331-D966-B956-1A68-F8EAB1656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052C31-BB00-163E-1014-1E7C3369A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2CA6BB-8F4C-B743-6463-A75C7FE19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2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</a:p>
        </p:txBody>
      </p:sp>
      <p:pic>
        <p:nvPicPr>
          <p:cNvPr id="13" name="그림 1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ED51E4C-5C05-462A-E27F-21B67A657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34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</a:p>
        </p:txBody>
      </p:sp>
      <p:pic>
        <p:nvPicPr>
          <p:cNvPr id="8" name="그림 7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4BF62332-84A4-0983-1C87-39A7C54F0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92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</a:p>
        </p:txBody>
      </p:sp>
      <p:pic>
        <p:nvPicPr>
          <p:cNvPr id="14" name="그림 1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7F1D39D-9295-1FD8-A1EA-DBBE6986D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36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8A94FFC-DA12-09E2-1914-CD4C38760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925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93B73F6-742C-BE7D-D6B6-C011125AA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133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2" name="그림 1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DC17B60-6BE8-A6EB-8837-811A4776B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1283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7" name="그림 6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2D13CD85-5534-A909-F5B5-99484EFC0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1429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8" name="그림 7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2C59CA65-4C99-2456-98DF-236DBF8DD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30"/>
            <a:ext cx="9144000" cy="2973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78</cp:revision>
  <dcterms:created xsi:type="dcterms:W3CDTF">2011-02-12T13:28:44Z</dcterms:created>
  <dcterms:modified xsi:type="dcterms:W3CDTF">2023-07-13T10:03:29Z</dcterms:modified>
</cp:coreProperties>
</file>