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</p:sldIdLst>
  <p:sldSz cx="11522075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74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212D-9A67-43E1-9510-215D198E4926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4452F-BBFF-47AA-BED9-573273756B6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154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942" y="2376064"/>
            <a:ext cx="8425516" cy="2138119"/>
          </a:xfrm>
        </p:spPr>
        <p:txBody>
          <a:bodyPr anchor="b">
            <a:normAutofit/>
          </a:bodyPr>
          <a:lstStyle>
            <a:lvl1pPr>
              <a:defRPr sz="510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2" y="4514181"/>
            <a:ext cx="8425516" cy="106423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085600"/>
            <a:ext cx="1648787" cy="735695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4279997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5818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1" y="576016"/>
            <a:ext cx="8425516" cy="2945314"/>
          </a:xfrm>
        </p:spPr>
        <p:txBody>
          <a:bodyPr anchor="ctr">
            <a:normAutofit/>
          </a:bodyPr>
          <a:lstStyle>
            <a:lvl1pPr algn="l">
              <a:defRPr sz="4536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941" y="4114171"/>
            <a:ext cx="8425516" cy="1470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3003081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3065412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677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350" y="576016"/>
            <a:ext cx="7932697" cy="2736074"/>
          </a:xfrm>
        </p:spPr>
        <p:txBody>
          <a:bodyPr anchor="ctr">
            <a:normAutofit/>
          </a:bodyPr>
          <a:lstStyle>
            <a:lvl1pPr algn="l">
              <a:defRPr sz="4536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5057" y="3312089"/>
            <a:ext cx="7122436" cy="36001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2008" indent="0">
              <a:buFontTx/>
              <a:buNone/>
              <a:defRPr/>
            </a:lvl2pPr>
            <a:lvl3pPr marL="864017" indent="0">
              <a:buFontTx/>
              <a:buNone/>
              <a:defRPr/>
            </a:lvl3pPr>
            <a:lvl4pPr marL="1296025" indent="0">
              <a:buFontTx/>
              <a:buNone/>
              <a:defRPr/>
            </a:lvl4pPr>
            <a:lvl5pPr marL="1728033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941" y="4114171"/>
            <a:ext cx="8425516" cy="1470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8" y="3003081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3065412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332060" y="612305"/>
            <a:ext cx="576104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4114" y="2745245"/>
            <a:ext cx="576104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464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1" y="2304063"/>
            <a:ext cx="8425517" cy="2574726"/>
          </a:xfrm>
        </p:spPr>
        <p:txBody>
          <a:bodyPr anchor="b">
            <a:normAutofit/>
          </a:bodyPr>
          <a:lstStyle>
            <a:lvl1pPr algn="l">
              <a:defRPr sz="45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941" y="4896132"/>
            <a:ext cx="8425517" cy="6894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4641126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591" y="4708556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611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3350" y="576016"/>
            <a:ext cx="7932697" cy="2736074"/>
          </a:xfrm>
        </p:spPr>
        <p:txBody>
          <a:bodyPr anchor="ctr">
            <a:normAutofit/>
          </a:bodyPr>
          <a:lstStyle>
            <a:lvl1pPr algn="l">
              <a:defRPr sz="4536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940" y="4104111"/>
            <a:ext cx="8425517" cy="79202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8">
                <a:solidFill>
                  <a:schemeClr val="accent1"/>
                </a:solidFill>
              </a:defRPr>
            </a:lvl1pPr>
            <a:lvl2pPr marL="432008" indent="0">
              <a:buFontTx/>
              <a:buNone/>
              <a:defRPr/>
            </a:lvl2pPr>
            <a:lvl3pPr marL="864017" indent="0">
              <a:buFontTx/>
              <a:buNone/>
              <a:defRPr/>
            </a:lvl3pPr>
            <a:lvl4pPr marL="1296025" indent="0">
              <a:buFontTx/>
              <a:buNone/>
              <a:defRPr/>
            </a:lvl4pPr>
            <a:lvl5pPr marL="1728033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941" y="4896132"/>
            <a:ext cx="8425517" cy="6894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8" y="4641126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591" y="4708556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332060" y="612305"/>
            <a:ext cx="576104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4114" y="2745245"/>
            <a:ext cx="576104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29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1" y="592842"/>
            <a:ext cx="8425516" cy="2721352"/>
          </a:xfrm>
        </p:spPr>
        <p:txBody>
          <a:bodyPr anchor="ctr">
            <a:normAutofit/>
          </a:bodyPr>
          <a:lstStyle>
            <a:lvl1pPr algn="l">
              <a:defRPr sz="453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940" y="4104111"/>
            <a:ext cx="8425517" cy="79202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8">
                <a:solidFill>
                  <a:schemeClr val="accent1"/>
                </a:solidFill>
              </a:defRPr>
            </a:lvl1pPr>
            <a:lvl2pPr marL="432008" indent="0">
              <a:buFontTx/>
              <a:buNone/>
              <a:defRPr/>
            </a:lvl2pPr>
            <a:lvl3pPr marL="864017" indent="0">
              <a:buFontTx/>
              <a:buNone/>
              <a:defRPr/>
            </a:lvl3pPr>
            <a:lvl4pPr marL="1296025" indent="0">
              <a:buFontTx/>
              <a:buNone/>
              <a:defRPr/>
            </a:lvl4pPr>
            <a:lvl5pPr marL="1728033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941" y="4896132"/>
            <a:ext cx="8425517" cy="6894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4641126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591" y="4708556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3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9159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4082" y="592840"/>
            <a:ext cx="2086298" cy="4992718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940" y="592840"/>
            <a:ext cx="6121102" cy="499271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58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450" y="589726"/>
            <a:ext cx="8422008" cy="121032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40" y="2016054"/>
            <a:ext cx="8425517" cy="356950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11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1" y="1945328"/>
            <a:ext cx="8425516" cy="1387880"/>
          </a:xfrm>
        </p:spPr>
        <p:txBody>
          <a:bodyPr anchor="b"/>
          <a:lstStyle>
            <a:lvl1pPr algn="l">
              <a:defRPr sz="378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941" y="3335645"/>
            <a:ext cx="8425516" cy="812998"/>
          </a:xfrm>
        </p:spPr>
        <p:txBody>
          <a:bodyPr anchor="t"/>
          <a:lstStyle>
            <a:lvl1pPr marL="0" indent="0" algn="l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3003081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3065412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12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940" y="2016054"/>
            <a:ext cx="4076826" cy="356950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5631" y="2009083"/>
            <a:ext cx="4076826" cy="356950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744382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523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860" y="1864022"/>
            <a:ext cx="3773340" cy="544514"/>
          </a:xfrm>
        </p:spPr>
        <p:txBody>
          <a:bodyPr anchor="b">
            <a:noAutofit/>
          </a:bodyPr>
          <a:lstStyle>
            <a:lvl1pPr marL="0" indent="0">
              <a:buNone/>
              <a:defRPr sz="2268" b="0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941" y="2408537"/>
            <a:ext cx="4104260" cy="316927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4156" y="1860972"/>
            <a:ext cx="3779264" cy="544514"/>
          </a:xfrm>
        </p:spPr>
        <p:txBody>
          <a:bodyPr anchor="b">
            <a:noAutofit/>
          </a:bodyPr>
          <a:lstStyle>
            <a:lvl1pPr marL="0" indent="0">
              <a:buNone/>
              <a:defRPr sz="2268" b="0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3148" y="2405487"/>
            <a:ext cx="4100273" cy="3169276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591" y="744382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70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94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123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0" y="421512"/>
            <a:ext cx="3312596" cy="922524"/>
          </a:xfrm>
        </p:spPr>
        <p:txBody>
          <a:bodyPr anchor="b"/>
          <a:lstStyle>
            <a:lvl1pPr algn="l">
              <a:defRPr sz="189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5576" y="421512"/>
            <a:ext cx="4896882" cy="5116639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940" y="1510541"/>
            <a:ext cx="3312596" cy="4027607"/>
          </a:xfrm>
        </p:spPr>
        <p:txBody>
          <a:bodyPr/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675019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42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41" y="4536122"/>
            <a:ext cx="8425517" cy="535515"/>
          </a:xfrm>
        </p:spPr>
        <p:txBody>
          <a:bodyPr anchor="b">
            <a:normAutofit/>
          </a:bodyPr>
          <a:lstStyle>
            <a:lvl1pPr algn="l">
              <a:defRPr sz="2268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940" y="599983"/>
            <a:ext cx="8425517" cy="3642590"/>
          </a:xfrm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941" y="5071637"/>
            <a:ext cx="8425517" cy="466512"/>
          </a:xfrm>
        </p:spPr>
        <p:txBody>
          <a:bodyPr>
            <a:normAutofit/>
          </a:bodyPr>
          <a:lstStyle>
            <a:lvl1pPr marL="0" indent="0">
              <a:buNone/>
              <a:defRPr sz="1134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8" y="4641126"/>
            <a:ext cx="1501241" cy="479349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591" y="4708556"/>
            <a:ext cx="736920" cy="345009"/>
          </a:xfrm>
        </p:spPr>
        <p:txBody>
          <a:bodyPr/>
          <a:lstStyle/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9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6006"/>
            <a:ext cx="2694831" cy="6272889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25" y="-742"/>
            <a:ext cx="2227180" cy="6476432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831" cy="64801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0449" y="589726"/>
            <a:ext cx="8422008" cy="1210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940" y="2016055"/>
            <a:ext cx="8425517" cy="367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2264" y="5792695"/>
            <a:ext cx="1083297" cy="3499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C0F3-653C-4B3E-BA02-6CCFDCEC603E}" type="datetimeFigureOut">
              <a:rPr lang="ko-KR" altLang="en-US" smtClean="0"/>
              <a:t>2026-01-07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941" y="5797771"/>
            <a:ext cx="720129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591" y="744382"/>
            <a:ext cx="7369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rgbClr val="FEFFFF"/>
                </a:solidFill>
              </a:defRPr>
            </a:lvl1pPr>
          </a:lstStyle>
          <a:p>
            <a:fld id="{913C7A10-52A8-4EC5-8588-A79986AB61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055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32008" rtl="0" eaLnBrk="1" latinLnBrk="1" hangingPunct="1">
        <a:spcBef>
          <a:spcPct val="0"/>
        </a:spcBef>
        <a:buNone/>
        <a:defRPr sz="3402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24006" indent="-324006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2013" indent="-270005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80021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2029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4037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6046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8054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40062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2070" indent="-216004" algn="l" defTabSz="432008" rtl="0" eaLnBrk="1" latinLnBrk="1" hangingPunct="1">
        <a:spcBef>
          <a:spcPts val="945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432008" rtl="0" eaLnBrk="1" latinLnBrk="1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DEBEF45-2268-E919-802A-060722511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359767"/>
            <a:ext cx="11521552" cy="33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43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81B9CE-4FEB-DCDA-C0DB-AEF4806A1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D83C8D08-5843-77ED-136D-2824BEA72FDB}"/>
              </a:ext>
            </a:extLst>
          </p:cNvPr>
          <p:cNvSpPr/>
          <p:nvPr/>
        </p:nvSpPr>
        <p:spPr>
          <a:xfrm>
            <a:off x="10424598" y="5832375"/>
            <a:ext cx="1031032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10/12</a:t>
            </a:r>
          </a:p>
        </p:txBody>
      </p:sp>
      <p:pic>
        <p:nvPicPr>
          <p:cNvPr id="8" name="그림 7" descr="텍스트, 스크린샷, 폰트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108EBFD-255D-7608-DE3E-F3443C33D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75791"/>
            <a:ext cx="11521552" cy="31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7919AB-1E8D-9B81-4BE4-8BEE297C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4A508DC7-5873-1CF7-B349-C821E7EDF49F}"/>
              </a:ext>
            </a:extLst>
          </p:cNvPr>
          <p:cNvSpPr/>
          <p:nvPr/>
        </p:nvSpPr>
        <p:spPr>
          <a:xfrm>
            <a:off x="1042459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11/12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0F589C-723C-D843-AA5E-BB8F73EC4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32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0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022C6D-0621-DAF2-E37A-1A4ECCE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10A81BCB-AA65-5DA3-3AE8-94F2C6A715A3}"/>
              </a:ext>
            </a:extLst>
          </p:cNvPr>
          <p:cNvSpPr/>
          <p:nvPr/>
        </p:nvSpPr>
        <p:spPr>
          <a:xfrm>
            <a:off x="10424599" y="5832375"/>
            <a:ext cx="1031031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12/12</a:t>
            </a:r>
          </a:p>
        </p:txBody>
      </p:sp>
      <p:pic>
        <p:nvPicPr>
          <p:cNvPr id="4" name="그림 3" descr="폰트, 스크린샷, 그래픽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5BFC312-CEF4-06B9-B5E4-7DD74BE10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1079847"/>
            <a:ext cx="11521552" cy="149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1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2/12</a:t>
            </a:r>
          </a:p>
        </p:txBody>
      </p:sp>
      <p:pic>
        <p:nvPicPr>
          <p:cNvPr id="8" name="그림 7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39F9D6-0E68-7B75-A26A-C3B3CFE70F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48270"/>
            <a:ext cx="11521552" cy="297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3/12</a:t>
            </a:r>
          </a:p>
        </p:txBody>
      </p:sp>
      <p:pic>
        <p:nvPicPr>
          <p:cNvPr id="8" name="그림 7" descr="스크린샷, 시계, 폰트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A0FD6F-EC1A-C656-3C14-89776A994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4/12</a:t>
            </a:r>
          </a:p>
        </p:txBody>
      </p:sp>
      <p:pic>
        <p:nvPicPr>
          <p:cNvPr id="5" name="그림 4" descr="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92DCCF4-496D-1A1E-2CF9-EB3B673813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</a:p>
        </p:txBody>
      </p:sp>
      <p:pic>
        <p:nvPicPr>
          <p:cNvPr id="8" name="그림 7" descr="텍스트, 스크린샷, 폰트, 시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B71647B-21FD-68CE-CC78-80E19C2D6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75791"/>
            <a:ext cx="11521552" cy="31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6/12</a:t>
            </a:r>
          </a:p>
        </p:txBody>
      </p:sp>
      <p:pic>
        <p:nvPicPr>
          <p:cNvPr id="3" name="그림 2" descr="텍스트, 폰트, 스크린샷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113D35F-BDB2-DB2A-F45F-FAD931EBAC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503783"/>
            <a:ext cx="11521552" cy="320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2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8D1D9A56-E2AA-4E2B-4158-6C9444D992A8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7/12</a:t>
            </a:r>
          </a:p>
        </p:txBody>
      </p:sp>
      <p:pic>
        <p:nvPicPr>
          <p:cNvPr id="6" name="그림 5" descr="야외, 눈, 겨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1C13504-622C-4390-5F1F-82EED516C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05" y="455516"/>
            <a:ext cx="7776864" cy="5829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9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901960D-7425-8335-C281-3F1926C3F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910F3339-5610-FA01-C226-71E8EC44F877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8/12</a:t>
            </a:r>
          </a:p>
        </p:txBody>
      </p:sp>
      <p:pic>
        <p:nvPicPr>
          <p:cNvPr id="8" name="그림 7" descr="스크린샷, 시계, 폰트, 텍스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58E54F-C411-19D9-2A33-560933A4F1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91815"/>
            <a:ext cx="11521552" cy="293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8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9E52781-A46B-0378-AC4F-EC4C12F64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77C66D04-56DA-CA67-D5C6-CABA412A8774}"/>
              </a:ext>
            </a:extLst>
          </p:cNvPr>
          <p:cNvSpPr/>
          <p:nvPr/>
        </p:nvSpPr>
        <p:spPr>
          <a:xfrm>
            <a:off x="10513565" y="5832375"/>
            <a:ext cx="853098" cy="461655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en-US" altLang="ko-K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9/12</a:t>
            </a:r>
          </a:p>
        </p:txBody>
      </p:sp>
      <p:pic>
        <p:nvPicPr>
          <p:cNvPr id="5" name="그림 4" descr="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A23B72E-C2ED-5B7C-AB4D-E74052629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" y="719807"/>
            <a:ext cx="11521552" cy="29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93906"/>
      </p:ext>
    </p:extLst>
  </p:cSld>
  <p:clrMapOvr>
    <a:masterClrMapping/>
  </p:clrMapOvr>
</p:sld>
</file>

<file path=ppt/theme/theme1.xml><?xml version="1.0" encoding="utf-8"?>
<a:theme xmlns:a="http://schemas.openxmlformats.org/drawingml/2006/main" name="줄기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12</Words>
  <Application>Microsoft Office PowerPoint</Application>
  <PresentationFormat>사용자 지정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Century Gothic</vt:lpstr>
      <vt:lpstr>Wingdings 3</vt:lpstr>
      <vt:lpstr>줄기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Office</cp:lastModifiedBy>
  <cp:revision>17</cp:revision>
  <dcterms:created xsi:type="dcterms:W3CDTF">2017-09-05T01:32:09Z</dcterms:created>
  <dcterms:modified xsi:type="dcterms:W3CDTF">2026-01-07T02:55:00Z</dcterms:modified>
</cp:coreProperties>
</file>