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07" autoAdjust="0"/>
    <p:restoredTop sz="94660"/>
  </p:normalViewPr>
  <p:slideViewPr>
    <p:cSldViewPr>
      <p:cViewPr varScale="1">
        <p:scale>
          <a:sx n="108" d="100"/>
          <a:sy n="108" d="100"/>
        </p:scale>
        <p:origin x="69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4383E-74E5-4663-998D-A2827A736C49}" type="datetimeFigureOut">
              <a:rPr lang="ko-KR" altLang="en-US" smtClean="0"/>
              <a:pPr/>
              <a:t>2024-05-06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E6481D-4A45-4AAB-A7FA-FB618B97944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9025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CEDF9E3-7218-777D-60A3-5EE096FB66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7304F20-C7A4-BD91-1334-68270E05C9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CDDBDF2-50D3-8D7B-E072-515FA5548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2024-05-06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1ACB3A0-D1C1-57EE-961E-5C040DCA0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559AEE4-2455-4DDD-CA1A-337DD3E5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221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1A04A1-7C2C-7B98-8BA4-6A107B93F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62371EC-DDE9-9C09-7047-235C0507F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D7371C3-BE69-5F2D-3148-101E34B75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2024-05-06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1BC8659-C54A-1324-9160-BA531CD9D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738E73C-8787-3D33-6CC9-DB5BCD58C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9912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F6ECF0D-A649-FC18-EAA9-2BA60351FE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3D2A941-04E5-3FD0-F232-13AB0C527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6640D1D-3830-DDDE-0C28-2C06641DD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2024-05-06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36A44F6-51A7-F326-BF8F-F22F8D65B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43750C7-9EF1-99D5-FED1-FB38AD820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3815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EDE6E-4351-0255-A507-AB9A225CB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BE66219-407F-3EE9-5BA2-0EDBA455E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D53A61B-A402-BD9F-12B7-84FAF4503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2024-05-06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BB10E94-2939-5A21-0C8E-B57E140FB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3AF2284-3D65-776F-89C6-848807962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7163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649108-FF1E-4247-304A-29C65CA87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6EF104B-1918-4841-9DC4-D46FF63A4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686B79F-0151-FED0-550A-6E59F045C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2024-05-06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B5B7817-B131-6719-5F1C-6F7501EC1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DCA9D62-3DC8-C069-E163-3E2C95616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958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7369E72-3445-53D5-4904-25B9EF039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1B73EA7-CCFE-BC43-3872-695A7A6385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E02D250-B461-B470-9FD7-375746B3C5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C2CDFC6-201F-16C9-DA25-13569F70A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2024-05-06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5A92CCD-C2C0-68C2-7464-59198827A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3B6F9F3-0515-9E28-7D34-8896AD554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2391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9FCF939-41B5-9C33-7404-C2845D6F7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4149CAD-EADC-B75D-3781-C13B77109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F51374F-65A9-F398-E7D5-9236527177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5457924-23D1-2AE1-9E14-6BA133CF5A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62EA69E-9EA7-9CB6-37AA-97AD434D5D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3F6C09C-92BF-3AE2-0EB8-F8C3242AD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2024-05-06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4A0BD85-BD89-5014-A40C-A269FF1AE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500BB4A-3496-3466-64E4-BFE8A4A16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6973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E45A2-C0D7-ADE7-4EA7-5FFE9A7AA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D6E085F1-EB52-944E-3038-DAB86BD23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2024-05-06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7C33A27-FDA9-0A14-C2FC-CDD1A5EB7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E04C7FA-D14D-2873-72B7-4A943ED1F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81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002A764-437D-C88E-ABF2-C72513DE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2024-05-06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937F8323-CA9E-989C-3FDD-9922A33EB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618F77F-FA93-35CF-AA5D-FB13F285F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1200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E39EBA-8756-2D13-EA27-61716F247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FB346FF-CA29-C2B0-A8F8-0F303811A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2EC7CA4-C883-A8EE-E9D1-D485422C94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F3CA664-3DCE-B890-1198-34F6D4976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2024-05-06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77CA306-7FAF-67A1-85FB-940063C77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2AF60A6-9BE2-C6EA-540B-2CC555DB7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6954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E7139D4-6646-5CCF-95EE-7DFB0BA05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F128B3C-A437-5076-E678-18E48F56B8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682FE26-51F6-6244-4910-1E73CA4198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C70D370-A0EF-B6F2-A5FF-004421B0C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2024-05-06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A9AA07A-85D4-30C0-CF55-E3D88B8A4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11D6994-95A9-9EB0-D74A-1FB0E5C2A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2735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55B03D0-31B7-640E-D1DE-389B61B2F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1AAF163-AAF4-299B-61A4-B6263473A1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D000AE9-86C6-E332-04EE-77470B24FB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362B8A-64A3-4C50-A4D1-9118E5C0DE15}" type="datetimeFigureOut">
              <a:rPr lang="ko-KR" altLang="en-US" smtClean="0"/>
              <a:pPr/>
              <a:t>2024-05-06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11980BB-7238-88FA-FDC8-3EDAA0167D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4378C21-F891-6904-7909-A8005346F5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1661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8305908" y="6143644"/>
            <a:ext cx="67197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2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1/2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F284F81-5263-48AA-A063-446FB69473B9}"/>
              </a:ext>
            </a:extLst>
          </p:cNvPr>
          <p:cNvSpPr/>
          <p:nvPr/>
        </p:nvSpPr>
        <p:spPr>
          <a:xfrm>
            <a:off x="539552" y="404664"/>
            <a:ext cx="669674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ko-KR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J둥굴레" panose="02020603020101020101" pitchFamily="18" charset="-127"/>
                <a:ea typeface="SJ둥굴레" panose="02020603020101020101" pitchFamily="18" charset="-127"/>
              </a:rPr>
              <a:t>1</a:t>
            </a:r>
            <a:r>
              <a:rPr lang="ko-KR" alt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J둥굴레" panose="02020603020101020101" pitchFamily="18" charset="-127"/>
                <a:ea typeface="SJ둥굴레" panose="02020603020101020101" pitchFamily="18" charset="-127"/>
              </a:rPr>
              <a:t>장 </a:t>
            </a:r>
            <a:r>
              <a:rPr lang="en-US" altLang="ko-KR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J둥굴레" panose="02020603020101020101" pitchFamily="18" charset="-127"/>
                <a:ea typeface="SJ둥굴레" panose="02020603020101020101" pitchFamily="18" charset="-127"/>
              </a:rPr>
              <a:t>Praise God from Whom All Blessings Flow</a:t>
            </a:r>
            <a:endParaRPr lang="en-US" altLang="ko-KR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J둥굴레" panose="02020603020101020101" pitchFamily="18" charset="-127"/>
              <a:ea typeface="SJ둥굴레" panose="02020603020101020101" pitchFamily="18" charset="-127"/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A98BEBF0-388D-F025-BFD8-B249DAE713F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379" b="53794"/>
          <a:stretch/>
        </p:blipFill>
        <p:spPr>
          <a:xfrm>
            <a:off x="241656" y="764704"/>
            <a:ext cx="8290784" cy="1695664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D23BB0DD-45B2-2EA6-DFE9-5BB1548691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12" b="53794"/>
          <a:stretch/>
        </p:blipFill>
        <p:spPr>
          <a:xfrm>
            <a:off x="2555776" y="2420888"/>
            <a:ext cx="6470272" cy="169566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8305908" y="6143644"/>
            <a:ext cx="67197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2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2/2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BC21D3F4-950E-6E29-C9C6-6129C4BBBFC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22" t="48723"/>
          <a:stretch/>
        </p:blipFill>
        <p:spPr>
          <a:xfrm>
            <a:off x="1484136" y="2420888"/>
            <a:ext cx="7552360" cy="1881760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D49AEF2E-FE44-DFA6-732E-A4A552B3EE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23" r="50947"/>
          <a:stretch/>
        </p:blipFill>
        <p:spPr>
          <a:xfrm>
            <a:off x="917760" y="620688"/>
            <a:ext cx="7182632" cy="18817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</TotalTime>
  <Words>11</Words>
  <Application>Microsoft Office PowerPoint</Application>
  <PresentationFormat>화면 슬라이드 쇼(4:3)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SJ둥굴레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Company>영업부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이삭</dc:creator>
  <cp:lastModifiedBy>신선 이</cp:lastModifiedBy>
  <cp:revision>76</cp:revision>
  <dcterms:created xsi:type="dcterms:W3CDTF">2011-02-12T13:28:44Z</dcterms:created>
  <dcterms:modified xsi:type="dcterms:W3CDTF">2024-05-06T05:37:31Z</dcterms:modified>
</cp:coreProperties>
</file>