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15204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750" y="9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47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368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83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39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13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21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37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98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95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68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005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31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</a:p>
        </p:txBody>
      </p:sp>
      <p:pic>
        <p:nvPicPr>
          <p:cNvPr id="9" name="그림 8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E6A9E777-907C-ABD0-C16F-ECD6DD72CE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767"/>
            <a:ext cx="11520488" cy="33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2/6</a:t>
            </a:r>
          </a:p>
        </p:txBody>
      </p:sp>
      <p:pic>
        <p:nvPicPr>
          <p:cNvPr id="4" name="그림 3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4150B62D-9865-D076-1421-47FDDF52EA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623"/>
            <a:ext cx="11520488" cy="29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</a:p>
        </p:txBody>
      </p:sp>
      <p:pic>
        <p:nvPicPr>
          <p:cNvPr id="9" name="그림 8" descr="텍스트, 폰트, 스크린샷이(가) 표시된 사진&#10;&#10;자동 생성된 설명">
            <a:extLst>
              <a:ext uri="{FF2B5EF4-FFF2-40B4-BE49-F238E27FC236}">
                <a16:creationId xmlns:a16="http://schemas.microsoft.com/office/drawing/2014/main" id="{B831764D-CBBA-55A7-B165-51D745750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0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4/6</a:t>
            </a:r>
          </a:p>
        </p:txBody>
      </p:sp>
      <p:pic>
        <p:nvPicPr>
          <p:cNvPr id="13" name="그림 12" descr="텍스트, 폰트, 스크린샷이(가) 표시된 사진&#10;&#10;자동 생성된 설명">
            <a:extLst>
              <a:ext uri="{FF2B5EF4-FFF2-40B4-BE49-F238E27FC236}">
                <a16:creationId xmlns:a16="http://schemas.microsoft.com/office/drawing/2014/main" id="{89D877AD-FDBD-E4A4-1797-59D3F62AC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695"/>
            <a:ext cx="11520488" cy="33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5/6</a:t>
            </a:r>
          </a:p>
        </p:txBody>
      </p:sp>
      <p:pic>
        <p:nvPicPr>
          <p:cNvPr id="5" name="그림 4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837F6090-374E-5389-86A4-04ED7A231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983"/>
            <a:ext cx="11520488" cy="298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6/6</a:t>
            </a:r>
          </a:p>
        </p:txBody>
      </p:sp>
      <p:pic>
        <p:nvPicPr>
          <p:cNvPr id="10" name="그림 9" descr="텍스트, 폰트, 스크린샷이(가) 표시된 사진&#10;&#10;자동 생성된 설명">
            <a:extLst>
              <a:ext uri="{FF2B5EF4-FFF2-40B4-BE49-F238E27FC236}">
                <a16:creationId xmlns:a16="http://schemas.microsoft.com/office/drawing/2014/main" id="{19772352-72A4-5D9E-6D80-38EB7CD44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0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173</TotalTime>
  <Words>6</Words>
  <Application>Microsoft Office PowerPoint</Application>
  <PresentationFormat>사용자 지정</PresentationFormat>
  <Paragraphs>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신선 이</cp:lastModifiedBy>
  <cp:revision>27</cp:revision>
  <dcterms:created xsi:type="dcterms:W3CDTF">2017-09-05T01:32:09Z</dcterms:created>
  <dcterms:modified xsi:type="dcterms:W3CDTF">2025-01-16T22:45:33Z</dcterms:modified>
</cp:coreProperties>
</file>