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1520488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037" y="2013055"/>
            <a:ext cx="9792415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073" y="3672100"/>
            <a:ext cx="8064342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2354" y="259508"/>
            <a:ext cx="2592110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025" y="259508"/>
            <a:ext cx="7584321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039" y="4164114"/>
            <a:ext cx="9792415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039" y="2746575"/>
            <a:ext cx="9792415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1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025" y="1512042"/>
            <a:ext cx="5088215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6248" y="1512042"/>
            <a:ext cx="5088215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025" y="1450540"/>
            <a:ext cx="5090216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14" indent="0">
              <a:buNone/>
              <a:defRPr sz="2500" b="1"/>
            </a:lvl2pPr>
            <a:lvl3pPr marL="1152029" indent="0">
              <a:buNone/>
              <a:defRPr sz="2300" b="1"/>
            </a:lvl3pPr>
            <a:lvl4pPr marL="1728043" indent="0">
              <a:buNone/>
              <a:defRPr sz="2000" b="1"/>
            </a:lvl4pPr>
            <a:lvl5pPr marL="2304058" indent="0">
              <a:buNone/>
              <a:defRPr sz="2000" b="1"/>
            </a:lvl5pPr>
            <a:lvl6pPr marL="2880072" indent="0">
              <a:buNone/>
              <a:defRPr sz="2000" b="1"/>
            </a:lvl6pPr>
            <a:lvl7pPr marL="3456086" indent="0">
              <a:buNone/>
              <a:defRPr sz="2000" b="1"/>
            </a:lvl7pPr>
            <a:lvl8pPr marL="4032101" indent="0">
              <a:buNone/>
              <a:defRPr sz="2000" b="1"/>
            </a:lvl8pPr>
            <a:lvl9pPr marL="4608115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025" y="2055056"/>
            <a:ext cx="5090216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2250" y="1450540"/>
            <a:ext cx="5092216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14" indent="0">
              <a:buNone/>
              <a:defRPr sz="2500" b="1"/>
            </a:lvl2pPr>
            <a:lvl3pPr marL="1152029" indent="0">
              <a:buNone/>
              <a:defRPr sz="2300" b="1"/>
            </a:lvl3pPr>
            <a:lvl4pPr marL="1728043" indent="0">
              <a:buNone/>
              <a:defRPr sz="2000" b="1"/>
            </a:lvl4pPr>
            <a:lvl5pPr marL="2304058" indent="0">
              <a:buNone/>
              <a:defRPr sz="2000" b="1"/>
            </a:lvl5pPr>
            <a:lvl6pPr marL="2880072" indent="0">
              <a:buNone/>
              <a:defRPr sz="2000" b="1"/>
            </a:lvl6pPr>
            <a:lvl7pPr marL="3456086" indent="0">
              <a:buNone/>
              <a:defRPr sz="2000" b="1"/>
            </a:lvl7pPr>
            <a:lvl8pPr marL="4032101" indent="0">
              <a:buNone/>
              <a:defRPr sz="2000" b="1"/>
            </a:lvl8pPr>
            <a:lvl9pPr marL="4608115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2250" y="2055056"/>
            <a:ext cx="5092216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027" y="258006"/>
            <a:ext cx="3790161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190" y="258008"/>
            <a:ext cx="6440273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027" y="1356038"/>
            <a:ext cx="3790161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14" indent="0">
              <a:buNone/>
              <a:defRPr sz="1500"/>
            </a:lvl2pPr>
            <a:lvl3pPr marL="1152029" indent="0">
              <a:buNone/>
              <a:defRPr sz="1300"/>
            </a:lvl3pPr>
            <a:lvl4pPr marL="1728043" indent="0">
              <a:buNone/>
              <a:defRPr sz="1100"/>
            </a:lvl4pPr>
            <a:lvl5pPr marL="2304058" indent="0">
              <a:buNone/>
              <a:defRPr sz="1100"/>
            </a:lvl5pPr>
            <a:lvl6pPr marL="2880072" indent="0">
              <a:buNone/>
              <a:defRPr sz="1100"/>
            </a:lvl6pPr>
            <a:lvl7pPr marL="3456086" indent="0">
              <a:buNone/>
              <a:defRPr sz="1100"/>
            </a:lvl7pPr>
            <a:lvl8pPr marL="4032101" indent="0">
              <a:buNone/>
              <a:defRPr sz="1100"/>
            </a:lvl8pPr>
            <a:lvl9pPr marL="4608115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096" y="4536122"/>
            <a:ext cx="6912293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096" y="579016"/>
            <a:ext cx="6912293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14" indent="0">
              <a:buNone/>
              <a:defRPr sz="3500"/>
            </a:lvl2pPr>
            <a:lvl3pPr marL="1152029" indent="0">
              <a:buNone/>
              <a:defRPr sz="3000"/>
            </a:lvl3pPr>
            <a:lvl4pPr marL="1728043" indent="0">
              <a:buNone/>
              <a:defRPr sz="2500"/>
            </a:lvl4pPr>
            <a:lvl5pPr marL="2304058" indent="0">
              <a:buNone/>
              <a:defRPr sz="2500"/>
            </a:lvl5pPr>
            <a:lvl6pPr marL="2880072" indent="0">
              <a:buNone/>
              <a:defRPr sz="2500"/>
            </a:lvl6pPr>
            <a:lvl7pPr marL="3456086" indent="0">
              <a:buNone/>
              <a:defRPr sz="2500"/>
            </a:lvl7pPr>
            <a:lvl8pPr marL="4032101" indent="0">
              <a:buNone/>
              <a:defRPr sz="2500"/>
            </a:lvl8pPr>
            <a:lvl9pPr marL="4608115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096" y="5071638"/>
            <a:ext cx="6912293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14" indent="0">
              <a:buNone/>
              <a:defRPr sz="1500"/>
            </a:lvl2pPr>
            <a:lvl3pPr marL="1152029" indent="0">
              <a:buNone/>
              <a:defRPr sz="1300"/>
            </a:lvl3pPr>
            <a:lvl4pPr marL="1728043" indent="0">
              <a:buNone/>
              <a:defRPr sz="1100"/>
            </a:lvl4pPr>
            <a:lvl5pPr marL="2304058" indent="0">
              <a:buNone/>
              <a:defRPr sz="1100"/>
            </a:lvl5pPr>
            <a:lvl6pPr marL="2880072" indent="0">
              <a:buNone/>
              <a:defRPr sz="1100"/>
            </a:lvl6pPr>
            <a:lvl7pPr marL="3456086" indent="0">
              <a:buNone/>
              <a:defRPr sz="1100"/>
            </a:lvl7pPr>
            <a:lvl8pPr marL="4032101" indent="0">
              <a:buNone/>
              <a:defRPr sz="1100"/>
            </a:lvl8pPr>
            <a:lvl9pPr marL="4608115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024" y="259509"/>
            <a:ext cx="10368440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024" y="1512042"/>
            <a:ext cx="10368440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024" y="6006163"/>
            <a:ext cx="268811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167" y="6006163"/>
            <a:ext cx="364815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6350" y="6006163"/>
            <a:ext cx="268811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029" rtl="0" eaLnBrk="1" latinLnBrk="1" hangingPunct="1"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11" indent="-432011" algn="l" defTabSz="1152029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23" indent="-360009" algn="l" defTabSz="1152029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36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50" indent="-288007" algn="l" defTabSz="1152029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65" indent="-288007" algn="l" defTabSz="1152029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079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094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108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122" indent="-288007" algn="l" defTabSz="1152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14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29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43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58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72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086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101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115" algn="l" defTabSz="1152029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1/2</a:t>
            </a:r>
          </a:p>
        </p:txBody>
      </p:sp>
      <p:pic>
        <p:nvPicPr>
          <p:cNvPr id="9" name="그림 8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24406A22-8408-B2B8-52CE-DFFB39BDA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51"/>
            <a:ext cx="11520488" cy="3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2/2</a:t>
            </a:r>
          </a:p>
        </p:txBody>
      </p:sp>
      <p:pic>
        <p:nvPicPr>
          <p:cNvPr id="14" name="그림 1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0A9364F0-5096-C5A6-1EDE-79F1942E0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91"/>
            <a:ext cx="11520488" cy="2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</Words>
  <Application>Microsoft Office PowerPoint</Application>
  <PresentationFormat>사용자 지정</PresentationFormat>
  <Paragraphs>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18</cp:revision>
  <dcterms:created xsi:type="dcterms:W3CDTF">2017-09-05T01:32:09Z</dcterms:created>
  <dcterms:modified xsi:type="dcterms:W3CDTF">2023-06-26T11:23:07Z</dcterms:modified>
</cp:coreProperties>
</file>