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7" autoAdjust="0"/>
    <p:restoredTop sz="94660"/>
  </p:normalViewPr>
  <p:slideViewPr>
    <p:cSldViewPr>
      <p:cViewPr varScale="1">
        <p:scale>
          <a:sx n="108" d="100"/>
          <a:sy n="108" d="100"/>
        </p:scale>
        <p:origin x="6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383E-74E5-4663-998D-A2827A736C49}" type="datetimeFigureOut">
              <a:rPr lang="ko-KR" altLang="en-US" smtClean="0"/>
              <a:pPr/>
              <a:t>2023-08-21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6481D-4A45-4AAB-A7FA-FB618B9794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02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119744-F836-E3F4-462C-C2011E76D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A4AFE0B-BBC8-7509-898C-6587C2B10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BA8DAC2-FBE8-A20C-829C-B834BDAEA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2023-08-21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39808D-3A0E-B9F3-BD24-E847B756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66CB3C-8C02-27AD-DD63-7E5036A43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015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67EB83-816E-25C3-3E8F-60D317C6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714F43A-E531-3818-8417-D7392F716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5102419-54BA-E8E6-51CA-6A118210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2023-08-21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EE48F8-0AD0-2901-E56D-09ECE086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95DBD20-CD45-646A-FCDD-ADE95B6D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304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C63FD3E-7346-A7AE-378D-D4E00DEC2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9E6A384-7B72-0598-1358-F7582C92A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E9D7E07-4FA0-4247-871C-475F0EA8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2023-08-21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05E564-DDEA-9639-F82C-B832AC129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BD1122-413C-DA13-EB29-57CB7756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345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0DC265-4740-A49B-1930-D32EEAD5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EDA42F-4242-EBE3-3EFA-658EBB0D4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4DAC-B2B2-BB4F-39F1-4FAB59A3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2023-08-21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B05D9B-FEE2-EDC7-986F-FACA2C44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5B4A0A-66DF-596F-FAD4-8745A4E8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91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DD929E-0B50-2850-1689-6104D3963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D5BD3EE-7E72-E787-B6E9-682A14663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65DDDC-0F29-3A3B-CD09-D3E5F659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2023-08-21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EDC7E3-371E-3F1B-D1C4-89A11C3E5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9141AA-1CEB-8BC3-2A07-28316261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584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D991F6-086B-2A74-1FB3-FB51CF1B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9B36E4-DE99-CD9E-AE66-0FA88A6D6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55E8A46-D5B6-6C3A-2536-837DECD4A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D87D9E3-268D-DEFC-077D-699A368D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2023-08-21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30909B6-A70D-CB88-92F4-9179F5E63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D28CE5-5C94-1234-B44F-53987EB1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604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62B9FF-ADBC-E306-2A0E-D081BC3A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EF9605D-A354-41C0-DAA1-DC969A5BA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C0EB479-D4D2-7252-4F7C-86447F3E3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606C9FB-B233-F1AC-E2F8-0A545E220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FF87B48-F293-2DC4-56CF-B20826967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84BA25E-1FF9-B5DF-CB12-5D08D554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2023-08-21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1CDA729-F6ED-F75E-C7C0-E7D48A194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8171D03-8A78-1487-7463-1353DC9B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31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344A04-2FD0-8616-5E20-CDAFB2196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91DD367-D0C5-7901-537A-707252F7D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2023-08-21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485AC80-D165-657B-5C42-6CC470A65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082E6F6-4365-F6BC-678B-245DAC34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426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F3B26CF-F321-F635-A67E-09EE2B63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2023-08-21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588B33E-0EC8-FAD7-DBCA-796C3CD0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75DA8D-AA2F-132B-5A4A-8346BB85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51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D9C98D-010D-5BB7-0287-8250398C8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741693-15DA-EC69-81BF-45B52530E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99A9413-BF10-7B6B-BF3B-3D26A620F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0607000-347C-5185-E97E-E804FB98B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2023-08-21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DFBA3E4-2BF8-B907-1AD8-3775F826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9FFBEC4-E462-9C74-3F61-13E03F19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672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5CD2E2-60B0-AE25-649B-0292852D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CE35887-AE11-39D4-96F8-9FDE223FA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C0515B9-4BCA-DFD5-B173-93DFF18CB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CA848B5-1E31-1785-F039-9C51467E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2023-08-21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FAF28EB-41F9-84A1-67E9-1B6DD43A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44DC397-D745-8E0A-D963-20B85AB3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169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431FB2D-92A8-A84A-1418-CBA85CE4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EC573DF-42A5-7B17-5D47-B7320F7C7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7A788E-BEC4-013E-B72F-490A71936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2B8A-64A3-4C50-A4D1-9118E5C0DE15}" type="datetimeFigureOut">
              <a:rPr lang="ko-KR" altLang="en-US" smtClean="0"/>
              <a:pPr/>
              <a:t>2023-08-21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ED9D62C-881D-8481-D51E-639E3FC03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82C81F-DB23-8F39-7552-E845EF12B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840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1/8</a:t>
            </a:r>
          </a:p>
        </p:txBody>
      </p:sp>
      <p:pic>
        <p:nvPicPr>
          <p:cNvPr id="7" name="그림 6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17B57939-7902-B243-8F42-791D0D4A2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34165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2/8</a:t>
            </a:r>
          </a:p>
        </p:txBody>
      </p:sp>
      <p:pic>
        <p:nvPicPr>
          <p:cNvPr id="4" name="그림 3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DBF45DA5-6414-C8B1-4BEE-B942DEA70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30618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3/8</a:t>
            </a:r>
          </a:p>
        </p:txBody>
      </p:sp>
      <p:pic>
        <p:nvPicPr>
          <p:cNvPr id="9" name="그림 8" descr="텍스트, 폰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E51F2405-6834-8D5F-207C-631CF30DA4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30369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</a:p>
        </p:txBody>
      </p:sp>
      <p:pic>
        <p:nvPicPr>
          <p:cNvPr id="9" name="그림 8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A9796F26-C398-3F70-21EA-B77D5C758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30757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5/8</a:t>
            </a:r>
          </a:p>
        </p:txBody>
      </p:sp>
      <p:pic>
        <p:nvPicPr>
          <p:cNvPr id="10" name="그림 9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A99C2CA0-EBF0-68B6-732F-CC1E727C5B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30618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</a:p>
        </p:txBody>
      </p:sp>
      <p:pic>
        <p:nvPicPr>
          <p:cNvPr id="12" name="그림 11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3370395D-3011-F54A-898F-1E74F5688E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30535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</a:p>
        </p:txBody>
      </p:sp>
      <p:pic>
        <p:nvPicPr>
          <p:cNvPr id="17" name="그림 16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58D3EA26-B962-6724-1F1A-3EA884F99E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30535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</a:p>
        </p:txBody>
      </p:sp>
      <p:pic>
        <p:nvPicPr>
          <p:cNvPr id="10" name="그림 9" descr="텍스트, 폰트, 스크린샷, 그래픽이(가) 표시된 사진&#10;&#10;자동 생성된 설명">
            <a:extLst>
              <a:ext uri="{FF2B5EF4-FFF2-40B4-BE49-F238E27FC236}">
                <a16:creationId xmlns:a16="http://schemas.microsoft.com/office/drawing/2014/main" id="{8BEC450E-B940-B90F-DAD1-A5EE63DECF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30978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8</Words>
  <Application>Microsoft Office PowerPoint</Application>
  <PresentationFormat>화면 슬라이드 쇼(4:3)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영업부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이삭</dc:creator>
  <cp:lastModifiedBy>4704</cp:lastModifiedBy>
  <cp:revision>76</cp:revision>
  <dcterms:created xsi:type="dcterms:W3CDTF">2011-02-12T13:28:44Z</dcterms:created>
  <dcterms:modified xsi:type="dcterms:W3CDTF">2023-08-21T06:19:46Z</dcterms:modified>
</cp:coreProperties>
</file>