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DE6D"/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45D48-D00D-4D4E-83F8-5689EC69190D}" type="datetimeFigureOut">
              <a:rPr lang="ko-KR" altLang="en-US" smtClean="0"/>
              <a:t>2023-01-20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26134-455E-4549-B594-BCC31F95E3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0770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D45EA8-101B-417E-8433-8C631ACFD8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DB06CDF-7053-48FF-BB75-F0CA7B8CB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BB8F5C6-2898-4B2E-A05C-1A6D4378F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AACB-2BF6-47F1-9487-E797479A6E14}" type="datetime1">
              <a:rPr lang="ko-KR" altLang="en-US" smtClean="0"/>
              <a:t>2023-01-20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5DFE6CE-DF7D-4291-AF60-D3E803476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82DACB7-18D5-4B50-A35C-CD7C456A0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77B6-E06B-4F76-9D78-C5C37B86F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6553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89695F-6CA2-43A7-B9E0-F8D9D557A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4605D3F-7041-423B-A744-903AE2111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0868AB4-A68B-4EF7-9AD8-F68DBF18D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942D-B885-47D2-9AE5-29831077F3DB}" type="datetime1">
              <a:rPr lang="ko-KR" altLang="en-US" smtClean="0"/>
              <a:t>2023-01-20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A3F332A-469B-4A1E-A017-8EA03F4D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A867775-C0C0-4AD4-93FB-A112DC4BE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77B6-E06B-4F76-9D78-C5C37B86F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9510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1ED6C81-D51F-48E7-8415-20BA3C0F20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EAF9FBD-ADDD-4498-AFEF-2CFF6705E4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457DEB-3BCA-4351-8462-698875A44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5FC68-420C-40DB-AF84-17EC3616C1E0}" type="datetime1">
              <a:rPr lang="ko-KR" altLang="en-US" smtClean="0"/>
              <a:t>2023-01-20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7F97973-770F-469A-990C-BEB3E384E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D37882-D7DE-47F4-8FA0-41C3510E7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77B6-E06B-4F76-9D78-C5C37B86F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7781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EEDFEE-5338-4A7C-914A-410222124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B0E2B20-3B76-472C-BE0E-C885FE98A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C67860-9A8F-46D3-A81F-0E7DF8C27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9D4B-123D-4E92-AB13-8958DDEE5DAB}" type="datetime1">
              <a:rPr lang="ko-KR" altLang="en-US" smtClean="0"/>
              <a:t>2023-01-20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2748C90-6722-45DF-BD21-3C800F48E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1A9A320-9984-40F1-907D-0DCE337B9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77B6-E06B-4F76-9D78-C5C37B86F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359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BC9C65-2202-49AA-B3EF-E9016D213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A6F38FC-5127-4FF8-9BBD-127A2A714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7365D16-E436-4F4F-BE2B-730A1B947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F501-21E8-4D46-992D-6C3411BAF143}" type="datetime1">
              <a:rPr lang="ko-KR" altLang="en-US" smtClean="0"/>
              <a:t>2023-01-20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01FEBF-37D8-4448-84D9-AE328276F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BAA193-BC37-4629-8496-9CD0878E3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77B6-E06B-4F76-9D78-C5C37B86F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911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ED974D-4087-4745-ADB3-ED454F36B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A68A3BF-D42A-4AB0-9CB7-ECF3EDBB6F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E9198A-AB56-4827-9A7E-D623ED1ADC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EBF909C-62D4-4D61-89D0-F0BE3B869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F543-94E7-4ADB-BD95-469640E1694F}" type="datetime1">
              <a:rPr lang="ko-KR" altLang="en-US" smtClean="0"/>
              <a:t>2023-01-20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285607-B84F-489A-9790-72C992FE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9202435-A431-4AAA-A017-1581FE60D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77B6-E06B-4F76-9D78-C5C37B86F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0036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B8A3B0-B59A-4CA6-A523-FE845EE87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284350A-A627-4B3A-B6B3-40734465D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E3E7A91-B663-4C3A-9C1B-1752D52E09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2A4707E-1E6B-43E8-A4F8-B951CE9BCB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8CDAC1B-F3BC-4875-8CF1-43D8315996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7C3FB3F-8989-449A-AC32-EBA3E55B2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01F4-746D-4D11-9B82-1F94AFE45FAD}" type="datetime1">
              <a:rPr lang="ko-KR" altLang="en-US" smtClean="0"/>
              <a:t>2023-01-20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025ADD9-C092-46EF-BE9E-991181726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09235E6-5EBC-4965-82A0-CB7068357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77B6-E06B-4F76-9D78-C5C37B86F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7046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DD7CE6-D883-4666-A92C-D016AF726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064F982-4CBD-4281-A278-5139F914C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755EE-0F57-4751-83F7-26A1C59D50C0}" type="datetime1">
              <a:rPr lang="ko-KR" altLang="en-US" smtClean="0"/>
              <a:t>2023-01-20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7E43EF0-9976-4AD8-9A34-7ABB4B87A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2924841-F2FD-4CF5-A098-25E8A4258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77B6-E06B-4F76-9D78-C5C37B86F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7042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1728195-978E-45C4-BEE2-EA9634DA1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670A2-B23D-4C9C-BFF2-E63D9246F654}" type="datetime1">
              <a:rPr lang="ko-KR" altLang="en-US" smtClean="0"/>
              <a:t>2023-01-20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3A19927-6EAF-46B3-ABA9-9B611AF6C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039812F-2986-43BF-9A7D-2D190BC53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77B6-E06B-4F76-9D78-C5C37B86F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7852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362044-12B0-478F-AA31-0206E3CF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D782BBF-27FA-4056-9840-598E1CAC2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7929843-D75A-4781-8580-72792A9F4F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280F347-528B-4375-B83C-91E3AFD4D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21582-6A12-4286-8345-79AB03938AD1}" type="datetime1">
              <a:rPr lang="ko-KR" altLang="en-US" smtClean="0"/>
              <a:t>2023-01-20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A71FB09-C353-42D1-8032-EBCB213D1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5522905-779C-4613-9CE5-E77C92182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77B6-E06B-4F76-9D78-C5C37B86F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0532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338946-B56E-4575-BCAA-C7F8143E0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7FD4846-0502-4CC3-B1BC-E66FEA3F60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5CE5AAD-44D6-4360-8748-0C451A34A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8073AC-EB48-4403-82EF-466C879B9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F3CD1-9DC6-4FEC-9A9B-999CB957B538}" type="datetime1">
              <a:rPr lang="ko-KR" altLang="en-US" smtClean="0"/>
              <a:t>2023-01-20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EF24150-2589-45AA-9413-A687055D6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BB7264C-51E0-4D0D-8678-734DADDEF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77B6-E06B-4F76-9D78-C5C37B86F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35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8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935F7C5-385C-4372-A7E2-297C58B27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DCAC1EB-20A6-4A15-8F1D-CBA9A51E3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A3C2D28-6094-45DE-8A36-7A40F60A2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619C0-E4E0-47CF-B404-AE7987A6130F}" type="datetime1">
              <a:rPr lang="ko-KR" altLang="en-US" smtClean="0"/>
              <a:t>2023-01-20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C4D4EBC-CC67-4C11-8F18-B1A299653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97DFB2-CE8F-4ECD-8033-CB89A1D99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E77B6-E06B-4F76-9D78-C5C37B86F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878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1311E170-6FF0-4118-80F2-498A61DC0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19345" y="6306437"/>
            <a:ext cx="2057400" cy="365125"/>
          </a:xfrm>
        </p:spPr>
        <p:txBody>
          <a:bodyPr/>
          <a:lstStyle/>
          <a:p>
            <a:fld id="{4BAE77B6-E06B-4F76-9D78-C5C37B86FDAD}" type="slidenum">
              <a:rPr lang="ko-KR" altLang="en-US" sz="2000" b="1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210 옴니고딕 050" panose="02020603020101020101" pitchFamily="18" charset="-127"/>
                <a:ea typeface="210 옴니고딕 050" panose="02020603020101020101" pitchFamily="18" charset="-127"/>
              </a:rPr>
              <a:t>1</a:t>
            </a:fld>
            <a:r>
              <a:rPr lang="ko-KR" altLang="en-US" sz="20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210 옴니고딕 050" panose="02020603020101020101" pitchFamily="18" charset="-127"/>
                <a:ea typeface="210 옴니고딕 050" panose="02020603020101020101" pitchFamily="18" charset="-127"/>
              </a:rPr>
              <a:t> </a:t>
            </a:r>
            <a:r>
              <a:rPr lang="en-US" altLang="ko-KR" sz="20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210 옴니고딕 050" panose="02020603020101020101" pitchFamily="18" charset="-127"/>
                <a:ea typeface="210 옴니고딕 050" panose="02020603020101020101" pitchFamily="18" charset="-127"/>
              </a:rPr>
              <a:t>/ 3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F28E56C6-F33F-3C9C-B52A-00C8797888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0000"/>
            <a:ext cx="9144000" cy="2646947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2FD3BD35-F202-F20F-09FE-03057CF2EB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283"/>
            <a:ext cx="9143244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645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1311E170-6FF0-4118-80F2-498A61DC0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19345" y="6306437"/>
            <a:ext cx="2057400" cy="365125"/>
          </a:xfrm>
        </p:spPr>
        <p:txBody>
          <a:bodyPr/>
          <a:lstStyle/>
          <a:p>
            <a:fld id="{4BAE77B6-E06B-4F76-9D78-C5C37B86FDAD}" type="slidenum">
              <a:rPr lang="ko-KR" altLang="en-US" sz="2000" b="1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210 옴니고딕 050" panose="02020603020101020101" pitchFamily="18" charset="-127"/>
                <a:ea typeface="210 옴니고딕 050" panose="02020603020101020101" pitchFamily="18" charset="-127"/>
              </a:rPr>
              <a:t>2</a:t>
            </a:fld>
            <a:r>
              <a:rPr lang="ko-KR" altLang="en-US" sz="20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210 옴니고딕 050" panose="02020603020101020101" pitchFamily="18" charset="-127"/>
                <a:ea typeface="210 옴니고딕 050" panose="02020603020101020101" pitchFamily="18" charset="-127"/>
              </a:rPr>
              <a:t> </a:t>
            </a:r>
            <a:r>
              <a:rPr lang="en-US" altLang="ko-KR" sz="20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210 옴니고딕 050" panose="02020603020101020101" pitchFamily="18" charset="-127"/>
                <a:ea typeface="210 옴니고딕 050" panose="02020603020101020101" pitchFamily="18" charset="-127"/>
              </a:rPr>
              <a:t>/ 3</a:t>
            </a:r>
          </a:p>
        </p:txBody>
      </p:sp>
      <p:pic>
        <p:nvPicPr>
          <p:cNvPr id="5" name="그림 4" descr="텍스트이(가) 표시된 사진&#10;&#10;자동 생성된 설명">
            <a:extLst>
              <a:ext uri="{FF2B5EF4-FFF2-40B4-BE49-F238E27FC236}">
                <a16:creationId xmlns:a16="http://schemas.microsoft.com/office/drawing/2014/main" id="{4002A864-7771-FA39-F39E-E663DCAA91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283"/>
            <a:ext cx="9143244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810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1311E170-6FF0-4118-80F2-498A61DC0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19345" y="6306437"/>
            <a:ext cx="2057400" cy="365125"/>
          </a:xfrm>
        </p:spPr>
        <p:txBody>
          <a:bodyPr/>
          <a:lstStyle/>
          <a:p>
            <a:fld id="{4BAE77B6-E06B-4F76-9D78-C5C37B86FDAD}" type="slidenum">
              <a:rPr lang="ko-KR" altLang="en-US" sz="2000" b="1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210 옴니고딕 050" panose="02020603020101020101" pitchFamily="18" charset="-127"/>
                <a:ea typeface="210 옴니고딕 050" panose="02020603020101020101" pitchFamily="18" charset="-127"/>
              </a:rPr>
              <a:t>3</a:t>
            </a:fld>
            <a:r>
              <a:rPr lang="ko-KR" altLang="en-US" sz="20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210 옴니고딕 050" panose="02020603020101020101" pitchFamily="18" charset="-127"/>
                <a:ea typeface="210 옴니고딕 050" panose="02020603020101020101" pitchFamily="18" charset="-127"/>
              </a:rPr>
              <a:t> </a:t>
            </a:r>
            <a:r>
              <a:rPr lang="en-US" altLang="ko-KR" sz="20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210 옴니고딕 050" panose="02020603020101020101" pitchFamily="18" charset="-127"/>
                <a:ea typeface="210 옴니고딕 050" panose="02020603020101020101" pitchFamily="18" charset="-127"/>
              </a:rPr>
              <a:t>/ 3</a:t>
            </a:r>
          </a:p>
        </p:txBody>
      </p:sp>
      <p:pic>
        <p:nvPicPr>
          <p:cNvPr id="4" name="그림 3" descr="텍스트이(가) 표시된 사진&#10;&#10;자동 생성된 설명">
            <a:extLst>
              <a:ext uri="{FF2B5EF4-FFF2-40B4-BE49-F238E27FC236}">
                <a16:creationId xmlns:a16="http://schemas.microsoft.com/office/drawing/2014/main" id="{FAC6F9B3-541A-75FC-3619-88C5313B8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283"/>
            <a:ext cx="9143244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427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2731</TotalTime>
  <Words>9</Words>
  <Application>Microsoft Office PowerPoint</Application>
  <PresentationFormat>화면 슬라이드 쇼(4:3)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210 옴니고딕 050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혜림 이</dc:creator>
  <cp:lastModifiedBy>이혜림 lee</cp:lastModifiedBy>
  <cp:revision>50</cp:revision>
  <dcterms:created xsi:type="dcterms:W3CDTF">2020-01-06T15:21:14Z</dcterms:created>
  <dcterms:modified xsi:type="dcterms:W3CDTF">2023-01-19T16:08:03Z</dcterms:modified>
</cp:coreProperties>
</file>