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2022-07-09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83E6A771-F09D-45F7-8E99-BF33E7D4F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4" b="47139"/>
          <a:stretch/>
        </p:blipFill>
        <p:spPr>
          <a:xfrm>
            <a:off x="72176" y="332656"/>
            <a:ext cx="6084000" cy="1989113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8C228142-FF3E-4CB4-AD11-71E928B17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 b="47139"/>
          <a:stretch/>
        </p:blipFill>
        <p:spPr>
          <a:xfrm>
            <a:off x="3563888" y="2060848"/>
            <a:ext cx="5472880" cy="1989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28384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F81B266E-1150-4AC2-8629-D01ED637C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6" r="59"/>
          <a:stretch/>
        </p:blipFill>
        <p:spPr>
          <a:xfrm>
            <a:off x="3491880" y="2422800"/>
            <a:ext cx="5581661" cy="1706897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C2DD1F4C-130E-49BE-A668-39D06B630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287"/>
          <a:stretch/>
        </p:blipFill>
        <p:spPr>
          <a:xfrm>
            <a:off x="107504" y="691200"/>
            <a:ext cx="5958000" cy="17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2/10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B6CFFBE5-A13A-4957-A68A-F62253BD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774" r="47820"/>
          <a:stretch/>
        </p:blipFill>
        <p:spPr>
          <a:xfrm>
            <a:off x="72168" y="692696"/>
            <a:ext cx="6012000" cy="1701810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86384637-D32D-4429-BE06-BE46179FAC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0" t="54774" r="-313"/>
          <a:stretch/>
        </p:blipFill>
        <p:spPr>
          <a:xfrm>
            <a:off x="3491880" y="2420888"/>
            <a:ext cx="5581400" cy="1701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</a:p>
        </p:txBody>
      </p:sp>
      <p:pic>
        <p:nvPicPr>
          <p:cNvPr id="6" name="그림 5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0048E7E7-2378-46C8-88CE-743D0AF45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0" b="48644"/>
          <a:stretch/>
        </p:blipFill>
        <p:spPr>
          <a:xfrm>
            <a:off x="72269" y="691200"/>
            <a:ext cx="6731979" cy="1700531"/>
          </a:xfrm>
          <a:prstGeom prst="rect">
            <a:avLst/>
          </a:prstGeom>
        </p:spPr>
      </p:pic>
      <p:pic>
        <p:nvPicPr>
          <p:cNvPr id="7" name="그림 6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6F258896-43DB-4687-83AB-9A3D9C4B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4" b="48644"/>
          <a:stretch/>
        </p:blipFill>
        <p:spPr>
          <a:xfrm>
            <a:off x="4211960" y="2422800"/>
            <a:ext cx="4824808" cy="17005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8" name="그림 7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EEBC883C-9071-4D84-AAEA-397DD2C7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5" t="53530" r="-311"/>
          <a:stretch/>
        </p:blipFill>
        <p:spPr>
          <a:xfrm>
            <a:off x="4185326" y="2422800"/>
            <a:ext cx="4861581" cy="1538730"/>
          </a:xfrm>
          <a:prstGeom prst="rect">
            <a:avLst/>
          </a:prstGeom>
        </p:spPr>
      </p:pic>
      <p:pic>
        <p:nvPicPr>
          <p:cNvPr id="9" name="그림 8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A629344A-AAA5-4B30-8767-CE6388E0C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530" r="41569"/>
          <a:stretch/>
        </p:blipFill>
        <p:spPr>
          <a:xfrm>
            <a:off x="98626" y="691200"/>
            <a:ext cx="6732000" cy="1538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5/10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B27669D-CDE0-4E70-8EF1-9EDC02DA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7"/>
          <a:stretch/>
        </p:blipFill>
        <p:spPr>
          <a:xfrm>
            <a:off x="117290" y="691200"/>
            <a:ext cx="5958000" cy="1706897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E8BC0C26-CC9A-4ABA-970C-31ED787E6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0" r="-311"/>
          <a:stretch/>
        </p:blipFill>
        <p:spPr>
          <a:xfrm>
            <a:off x="3419872" y="2422800"/>
            <a:ext cx="5616896" cy="1706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4D182FCF-3FF5-4356-9124-2468532F6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6" b="46893"/>
          <a:stretch/>
        </p:blipFill>
        <p:spPr>
          <a:xfrm>
            <a:off x="72269" y="331200"/>
            <a:ext cx="6083907" cy="1998370"/>
          </a:xfrm>
          <a:prstGeom prst="rect">
            <a:avLst/>
          </a:prstGeom>
        </p:spPr>
      </p:pic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BED116B5-A263-4EE5-8D92-3C5030D54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r="-311" b="46893"/>
          <a:stretch/>
        </p:blipFill>
        <p:spPr>
          <a:xfrm>
            <a:off x="3528376" y="2069726"/>
            <a:ext cx="5509392" cy="19983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A46227D-3187-472B-BAFC-15BD2206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6" t="55020" r="-311"/>
          <a:stretch/>
        </p:blipFill>
        <p:spPr>
          <a:xfrm>
            <a:off x="3474124" y="2422800"/>
            <a:ext cx="5581661" cy="1692553"/>
          </a:xfrm>
          <a:prstGeom prst="rect">
            <a:avLst/>
          </a:prstGeom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5FE1CAE4-0F24-4736-8463-244D83EEB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020" r="47819"/>
          <a:stretch/>
        </p:blipFill>
        <p:spPr>
          <a:xfrm>
            <a:off x="72168" y="691200"/>
            <a:ext cx="6012000" cy="1692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</a:p>
        </p:txBody>
      </p:sp>
      <p:pic>
        <p:nvPicPr>
          <p:cNvPr id="6" name="그림 5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F84843EA-5520-4F71-9F8D-D042A6654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70" b="48644"/>
          <a:stretch/>
        </p:blipFill>
        <p:spPr>
          <a:xfrm>
            <a:off x="72269" y="691200"/>
            <a:ext cx="6731979" cy="1700531"/>
          </a:xfrm>
          <a:prstGeom prst="rect">
            <a:avLst/>
          </a:prstGeom>
        </p:spPr>
      </p:pic>
      <p:pic>
        <p:nvPicPr>
          <p:cNvPr id="7" name="그림 6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BCBB8143-1838-40D3-BD1D-C9D899FB8C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4" b="48644"/>
          <a:stretch/>
        </p:blipFill>
        <p:spPr>
          <a:xfrm>
            <a:off x="4211960" y="2422800"/>
            <a:ext cx="4824808" cy="1700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9/10</a:t>
            </a:r>
          </a:p>
        </p:txBody>
      </p:sp>
      <p:pic>
        <p:nvPicPr>
          <p:cNvPr id="5" name="그림 4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462F8DF6-C216-4987-A637-C389D4D84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5" t="53530" r="-311"/>
          <a:stretch/>
        </p:blipFill>
        <p:spPr>
          <a:xfrm>
            <a:off x="4185326" y="2422800"/>
            <a:ext cx="4861581" cy="1538730"/>
          </a:xfrm>
          <a:prstGeom prst="rect">
            <a:avLst/>
          </a:prstGeom>
        </p:spPr>
      </p:pic>
      <p:pic>
        <p:nvPicPr>
          <p:cNvPr id="6" name="그림 5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C00516A3-B577-4C66-8FC6-98B769BB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530" r="41569"/>
          <a:stretch/>
        </p:blipFill>
        <p:spPr>
          <a:xfrm>
            <a:off x="98626" y="691200"/>
            <a:ext cx="6732000" cy="15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5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</Words>
  <Application>Microsoft Office PowerPoint</Application>
  <PresentationFormat>화면 슬라이드 쇼(4:3)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74</cp:revision>
  <dcterms:created xsi:type="dcterms:W3CDTF">2011-02-12T13:28:44Z</dcterms:created>
  <dcterms:modified xsi:type="dcterms:W3CDTF">2022-07-09T02:50:56Z</dcterms:modified>
</cp:coreProperties>
</file>