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71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0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41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75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1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0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1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20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2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16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32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08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04AA-CD39-4379-8665-2B79902AA568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33C8-1502-43A8-939C-3AD672B02A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6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5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7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3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7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1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5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0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00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29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4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76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7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56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6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</cp:revision>
  <dcterms:created xsi:type="dcterms:W3CDTF">2020-03-03T06:45:31Z</dcterms:created>
  <dcterms:modified xsi:type="dcterms:W3CDTF">2020-03-03T06:49:37Z</dcterms:modified>
</cp:coreProperties>
</file>