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2075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2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1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9CDB26F-9DA6-4CD4-8ED3-7996460EC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7802965" y="3168080"/>
            <a:ext cx="2649854" cy="3312096"/>
          </a:xfrm>
          <a:prstGeom prst="rect">
            <a:avLst/>
          </a:prstGeom>
          <a:effectLst/>
        </p:spPr>
      </p:pic>
      <p:sp>
        <p:nvSpPr>
          <p:cNvPr id="12" name="직사각형 11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0213A6F7-4E2D-4281-9156-0E4BCB000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43743"/>
            <a:ext cx="11521552" cy="326970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453117B-49B5-40F3-8F40-F8CA360C14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 b="5501"/>
          <a:stretch/>
        </p:blipFill>
        <p:spPr>
          <a:xfrm>
            <a:off x="432445" y="3528119"/>
            <a:ext cx="3429000" cy="288032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7CF28-C687-4B1A-950D-98408981B6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6660"/>
          <a:stretch/>
        </p:blipFill>
        <p:spPr>
          <a:xfrm>
            <a:off x="4536901" y="3340152"/>
            <a:ext cx="2886339" cy="312592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37964D1-7639-4538-AB11-BB1149ACF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7802965" y="3168080"/>
            <a:ext cx="2649854" cy="3312096"/>
          </a:xfrm>
          <a:prstGeom prst="rect">
            <a:avLst/>
          </a:prstGeom>
          <a:effectLst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12607A-4B80-4A14-93E9-258411E66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 b="5501"/>
          <a:stretch/>
        </p:blipFill>
        <p:spPr>
          <a:xfrm>
            <a:off x="432445" y="3528119"/>
            <a:ext cx="3429000" cy="288032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6135C0D-C894-4738-902E-EEEF00D0D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6660"/>
          <a:stretch/>
        </p:blipFill>
        <p:spPr>
          <a:xfrm>
            <a:off x="4536901" y="3340152"/>
            <a:ext cx="2886339" cy="31259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그림 2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C3A378E6-73B5-4847-A3B3-C810058B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8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3560359-3632-4DAF-AE46-E8CDFD7AF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7802965" y="3168080"/>
            <a:ext cx="2649854" cy="3312096"/>
          </a:xfrm>
          <a:prstGeom prst="rect">
            <a:avLst/>
          </a:prstGeom>
          <a:effectLst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D53D61-FD4D-4335-9183-B0BA15EDB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 b="5501"/>
          <a:stretch/>
        </p:blipFill>
        <p:spPr>
          <a:xfrm>
            <a:off x="432445" y="3528119"/>
            <a:ext cx="3429000" cy="288032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2B838F1-5A26-4936-92FB-009BD3A4A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6660"/>
          <a:stretch/>
        </p:blipFill>
        <p:spPr>
          <a:xfrm>
            <a:off x="4536901" y="3340152"/>
            <a:ext cx="2886339" cy="31259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그림 2" descr="텍스트, 표지판, 설정, 스크린샷이(가) 표시된 사진&#10;&#10;자동 생성된 설명">
            <a:extLst>
              <a:ext uri="{FF2B5EF4-FFF2-40B4-BE49-F238E27FC236}">
                <a16:creationId xmlns:a16="http://schemas.microsoft.com/office/drawing/2014/main" id="{6C5484F1-B247-4E84-9026-74C948EE8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75791"/>
            <a:ext cx="11521552" cy="28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25EBA18-5F24-4928-BFA2-ACEF0CA92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7802965" y="3168080"/>
            <a:ext cx="2649854" cy="3312096"/>
          </a:xfrm>
          <a:prstGeom prst="rect">
            <a:avLst/>
          </a:prstGeom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70A3070-667D-4F39-8578-1FA5A3077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 b="5501"/>
          <a:stretch/>
        </p:blipFill>
        <p:spPr>
          <a:xfrm>
            <a:off x="432445" y="3528119"/>
            <a:ext cx="3429000" cy="288032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1F7B3AE-679C-4CB9-BD6B-26ACF147C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6660"/>
          <a:stretch/>
        </p:blipFill>
        <p:spPr>
          <a:xfrm>
            <a:off x="4536901" y="3340152"/>
            <a:ext cx="2886339" cy="31259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그림 14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4497E4BD-A146-4184-B80F-CC532B9B4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8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AA23BB0-411E-4391-B960-F57A64FA0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7802965" y="3168080"/>
            <a:ext cx="2649854" cy="3312096"/>
          </a:xfrm>
          <a:prstGeom prst="rect">
            <a:avLst/>
          </a:prstGeom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8169434-43AB-42C9-9AFD-584C55DD9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 b="5501"/>
          <a:stretch/>
        </p:blipFill>
        <p:spPr>
          <a:xfrm>
            <a:off x="432445" y="3528119"/>
            <a:ext cx="3429000" cy="288032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BFB2065-BE6E-4453-9206-7ED5CE2326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6660"/>
          <a:stretch/>
        </p:blipFill>
        <p:spPr>
          <a:xfrm>
            <a:off x="4536901" y="3340152"/>
            <a:ext cx="2886339" cy="31259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그림 2" descr="텍스트, 표지판, 설정, 탑재이(가) 표시된 사진&#10;&#10;자동 생성된 설명">
            <a:extLst>
              <a:ext uri="{FF2B5EF4-FFF2-40B4-BE49-F238E27FC236}">
                <a16:creationId xmlns:a16="http://schemas.microsoft.com/office/drawing/2014/main" id="{BE7D7224-A287-433B-976A-16757AEC5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8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62AC23D-4D0D-4EBC-BEC3-E769F67884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7802965" y="3168080"/>
            <a:ext cx="2649854" cy="3312096"/>
          </a:xfrm>
          <a:prstGeom prst="rect">
            <a:avLst/>
          </a:prstGeom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BD48CBB-C108-49A6-B62E-0ED38D85F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 b="5501"/>
          <a:stretch/>
        </p:blipFill>
        <p:spPr>
          <a:xfrm>
            <a:off x="432445" y="3528119"/>
            <a:ext cx="3429000" cy="288032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D0869AC-C549-4734-BE2B-77DB9B6DDB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6660"/>
          <a:stretch/>
        </p:blipFill>
        <p:spPr>
          <a:xfrm>
            <a:off x="4536901" y="3340152"/>
            <a:ext cx="2886339" cy="31259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그림 14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D31397DA-FF46-4A71-ABFD-C3085FA7D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8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21</cp:revision>
  <dcterms:created xsi:type="dcterms:W3CDTF">2017-09-05T01:32:09Z</dcterms:created>
  <dcterms:modified xsi:type="dcterms:W3CDTF">2022-02-03T12:09:22Z</dcterms:modified>
</cp:coreProperties>
</file>