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7" autoAdjust="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383E-74E5-4663-998D-A2827A736C49}" type="datetimeFigureOut">
              <a:rPr lang="ko-KR" altLang="en-US" smtClean="0"/>
              <a:pPr/>
              <a:t>2025-04-10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6481D-4A45-4AAB-A7FA-FB618B9794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02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7D5F7C-4B42-3944-235F-D8F2E7FA7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A981749-8C73-F04B-E6BF-DB2278E8F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B0A85D-DA53-7B35-FEBE-F59C4FC6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7A5739-B1FC-D5D6-1324-50F62B14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D4BBFB-21BF-7C3C-9D4B-EB788C20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13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15E2F2-76B3-C0EA-ECDE-6DA117D7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5029A3F-8536-6EDD-FA46-C405706D1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B6A138-184A-562D-1E04-326691AC6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C4CC76-493C-DF0A-108D-2F91E5CF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B8C625-8696-0C0C-C888-9F3528767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358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FF3807E-C976-AD3D-E2A9-864050D1A8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78DFD80-3EB8-A959-590B-89F66D4E5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F1BF21-E916-23CD-998F-2624E628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54772D-B1D5-7A11-B4C2-31A5A5F2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1BB427-AF5D-6A6A-7935-68CB0CAC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584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6012E3-0A13-24B1-7555-F1C01A98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70408C1-71F3-1DE0-88F2-05397AF6E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698573-66BD-EF55-9E7A-8E5AF4325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A3D01F-A4BC-C4F4-9388-654640A28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A1001F-679F-86DF-6973-3A9E0362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211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2DC744-EABE-F42E-FDE6-7483B381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BFD3EB0-F67E-A636-1C72-321154C8C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B7F546-1A16-432C-8774-AA68F6B54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AD50BA-30E1-F27A-D42D-15FDCFAE8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23D8B8-00D0-B19E-BFF1-B1B152E5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77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3A35A2-0F0D-1366-7B81-7F769A00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A749DCD-FC07-9D2F-D8DB-22AD0828F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BD4DC9C-B8E8-8C32-68C7-514EA3AD9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518877C-B0C1-413E-0E9D-FC08F65BC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05E8495-005B-F155-4DC3-EC232F43F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78ABEDE-A168-D97B-D612-6B8B09F0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32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9045DA-8EFE-803E-913A-F9756002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32340A1-5028-DEF3-17D7-367D02428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5BC73C9-7DEB-B818-1D9A-FC1D85B32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C982339-C52D-720D-6C7E-7EA118109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D4D9E3F-3660-D310-5DF6-1BB5B13026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C68AE39-571F-9B6A-223C-1EF23F80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9CE071F-0F45-2B75-5C43-D38FD10A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2B5A53-7B55-3651-884C-E2D0C399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42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CB3846-7DDE-8974-B31E-AE239F7D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A2C8A7C-1B02-D557-AA33-C91C4F1ED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F7F1E0C-27E6-B0F2-552C-02ADCFDC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3A7D1EC-DCE2-90AB-C6BC-C0BA37D7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119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D874B7C-D08B-422B-186E-42705C6F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E26DF61-0D48-7AD4-19F1-EE89D0462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B7402A9-5235-B13B-6FA1-02717610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54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61D4BF-76A4-6719-1542-2FB63737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96AAE9-1938-F7B7-95DB-7E9BF49C0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3B28397-F59C-E3B4-4438-A1782BED8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DF51F9-AB21-47B0-419D-C1E5D7B1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86024BC-C337-AE3C-384D-4E1ACA2CD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48F7BA-98AA-3A6F-2EF0-158EA541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17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A3087C-B547-183C-B546-D53F09EB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7E73FBD-F9C0-CB52-6F0A-F00507B45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64A3DB8-89BB-1596-2197-E23A8ACFA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4FBDEA-4A59-2F28-F315-A424ED01E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2025-04-10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9ACA22-4617-947D-C4F2-78131D6B4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22F7EF2-E007-62AA-44B4-BF9B4BB93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27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BB23F9F-E262-064D-3C79-F6580CEBD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7F7E4F-1284-60CD-D2D1-141915678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5BE3D5-0FC2-9E91-D579-5A305FE46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2025-04-10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C2E2B3-C2FF-5954-7EEC-DDD633151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82720C-280B-EC50-26F3-BC091365C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36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1/16</a:t>
            </a:r>
          </a:p>
        </p:txBody>
      </p:sp>
      <p:pic>
        <p:nvPicPr>
          <p:cNvPr id="11" name="그림 10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2043D9F-A091-C871-25EE-165B7F64A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35467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28384" y="6143644"/>
            <a:ext cx="10310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10/16</a:t>
            </a:r>
          </a:p>
        </p:txBody>
      </p:sp>
      <p:pic>
        <p:nvPicPr>
          <p:cNvPr id="8" name="그림 7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7781C79-E558-F479-40E2-1AB2354B4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810"/>
            <a:ext cx="9144000" cy="307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74A617C-10D8-4FF7-ABAB-E83C5D05F824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11/16</a:t>
            </a:r>
          </a:p>
        </p:txBody>
      </p:sp>
      <p:pic>
        <p:nvPicPr>
          <p:cNvPr id="2" name="그림 1" descr="텍스트, 폰트, 시계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CBA2FB1-FCB9-9870-DE49-4079DBCAC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0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9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74A617C-10D8-4FF7-ABAB-E83C5D05F824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12/16</a:t>
            </a:r>
          </a:p>
        </p:txBody>
      </p:sp>
      <p:pic>
        <p:nvPicPr>
          <p:cNvPr id="8" name="그림 7" descr="텍스트, 시계, 스크린샷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EBBDB75-5F72-A378-87ED-C9AAB89E26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3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2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74A617C-10D8-4FF7-ABAB-E83C5D05F824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13/16</a:t>
            </a:r>
          </a:p>
        </p:txBody>
      </p:sp>
      <p:pic>
        <p:nvPicPr>
          <p:cNvPr id="10" name="그림 9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E7511A0-C436-53D8-FA15-DCE56FBEA4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0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48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74A617C-10D8-4FF7-ABAB-E83C5D05F824}"/>
              </a:ext>
            </a:extLst>
          </p:cNvPr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14/16</a:t>
            </a:r>
          </a:p>
        </p:txBody>
      </p:sp>
      <p:pic>
        <p:nvPicPr>
          <p:cNvPr id="9" name="그림 8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2A2EADF-0881-9A8A-E404-F2CECCE1D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0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44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28384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15/16</a:t>
            </a:r>
          </a:p>
        </p:txBody>
      </p:sp>
      <p:pic>
        <p:nvPicPr>
          <p:cNvPr id="14" name="그림 13" descr="텍스트, 폰트, 스크린샷, 시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CBDA538-F131-6F42-1B55-ED84EE3949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291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73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28385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16/16</a:t>
            </a:r>
          </a:p>
        </p:txBody>
      </p:sp>
      <p:pic>
        <p:nvPicPr>
          <p:cNvPr id="12" name="그림 11" descr="텍스트, 시계, 스크린샷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7A05F81-DDE5-D288-DD08-62CA5096E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3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9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2/16</a:t>
            </a:r>
          </a:p>
        </p:txBody>
      </p:sp>
      <p:pic>
        <p:nvPicPr>
          <p:cNvPr id="9" name="그림 8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92F998A-198E-78E9-A953-2D88F2C52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30895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3/16</a:t>
            </a:r>
          </a:p>
        </p:txBody>
      </p:sp>
      <p:pic>
        <p:nvPicPr>
          <p:cNvPr id="10" name="그림 9" descr="텍스트, 폰트, 시계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18D9793-D11D-01AF-306A-DC6FE8ADCF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0258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</a:p>
        </p:txBody>
      </p:sp>
      <p:pic>
        <p:nvPicPr>
          <p:cNvPr id="2" name="그림 1" descr="텍스트, 시계, 스크린샷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FCF0F48-D3E1-4517-B935-2BE3E20830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31338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5/16</a:t>
            </a:r>
          </a:p>
        </p:txBody>
      </p:sp>
      <p:pic>
        <p:nvPicPr>
          <p:cNvPr id="7" name="그림 6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9D9D747-A96C-3F52-7B0E-8C33FC28C7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29953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</a:p>
        </p:txBody>
      </p:sp>
      <p:pic>
        <p:nvPicPr>
          <p:cNvPr id="8" name="그림 7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B4582F5-19CB-362F-0443-54EEB28AB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30895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</a:p>
        </p:txBody>
      </p:sp>
      <p:pic>
        <p:nvPicPr>
          <p:cNvPr id="2" name="그림 1" descr="텍스트, 폰트, 시계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9C2BC21-8F63-D7BE-5B7D-F7384EF3FE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0258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</a:p>
        </p:txBody>
      </p:sp>
      <p:pic>
        <p:nvPicPr>
          <p:cNvPr id="2" name="그림 1" descr="텍스트, 시계, 스크린샷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7A95554-3F61-F1FF-245C-A67F21FA4E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31338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9/16</a:t>
            </a:r>
          </a:p>
        </p:txBody>
      </p:sp>
      <p:pic>
        <p:nvPicPr>
          <p:cNvPr id="9" name="그림 8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BFE2B35-D270-44F2-018E-F33909127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0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5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16</Words>
  <Application>Microsoft Office PowerPoint</Application>
  <PresentationFormat>화면 슬라이드 쇼(4:3)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영업부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신선 이</cp:lastModifiedBy>
  <cp:revision>87</cp:revision>
  <dcterms:created xsi:type="dcterms:W3CDTF">2011-02-12T13:28:44Z</dcterms:created>
  <dcterms:modified xsi:type="dcterms:W3CDTF">2025-04-10T11:15:01Z</dcterms:modified>
</cp:coreProperties>
</file>