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4660"/>
  </p:normalViewPr>
  <p:slideViewPr>
    <p:cSldViewPr>
      <p:cViewPr varScale="1">
        <p:scale>
          <a:sx n="98" d="100"/>
          <a:sy n="98" d="100"/>
        </p:scale>
        <p:origin x="-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383E-74E5-4663-998D-A2827A736C49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6481D-4A45-4AAB-A7FA-FB618B9794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2014-06-27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700"/>
            <a:ext cx="9144000" cy="351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0" cy="306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751"/>
            <a:ext cx="9144000" cy="285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9144000" cy="306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743"/>
            <a:ext cx="9144000" cy="285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771"/>
            <a:ext cx="9144000" cy="306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9144000" cy="2855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304305" y="6143644"/>
            <a:ext cx="6751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/8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0771"/>
            <a:ext cx="9144000" cy="3062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영업부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무대리</cp:lastModifiedBy>
  <cp:revision>65</cp:revision>
  <dcterms:created xsi:type="dcterms:W3CDTF">2011-02-12T13:28:44Z</dcterms:created>
  <dcterms:modified xsi:type="dcterms:W3CDTF">2014-06-27T03:18:31Z</dcterms:modified>
</cp:coreProperties>
</file>