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57" r:id="rId3"/>
  </p:sldIdLst>
  <p:sldSz cx="11520488" cy="6480175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41" userDrawn="1">
          <p15:clr>
            <a:srgbClr val="A4A3A4"/>
          </p15:clr>
        </p15:guide>
        <p15:guide id="2" pos="362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20" y="198"/>
      </p:cViewPr>
      <p:guideLst>
        <p:guide orient="horz" pos="2041"/>
        <p:guide pos="362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9AB4389-FBD0-76F1-D56E-EE9FAD2C18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0061" y="1060529"/>
            <a:ext cx="8640366" cy="2256061"/>
          </a:xfrm>
        </p:spPr>
        <p:txBody>
          <a:bodyPr anchor="b"/>
          <a:lstStyle>
            <a:lvl1pPr algn="ctr">
              <a:defRPr sz="5669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5AFEC32F-9947-81E7-8A95-91AED4B456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0061" y="3403592"/>
            <a:ext cx="8640366" cy="1564542"/>
          </a:xfrm>
        </p:spPr>
        <p:txBody>
          <a:bodyPr/>
          <a:lstStyle>
            <a:lvl1pPr marL="0" indent="0" algn="ctr">
              <a:buNone/>
              <a:defRPr sz="2268"/>
            </a:lvl1pPr>
            <a:lvl2pPr marL="432008" indent="0" algn="ctr">
              <a:buNone/>
              <a:defRPr sz="1890"/>
            </a:lvl2pPr>
            <a:lvl3pPr marL="864017" indent="0" algn="ctr">
              <a:buNone/>
              <a:defRPr sz="1701"/>
            </a:lvl3pPr>
            <a:lvl4pPr marL="1296025" indent="0" algn="ctr">
              <a:buNone/>
              <a:defRPr sz="1512"/>
            </a:lvl4pPr>
            <a:lvl5pPr marL="1728033" indent="0" algn="ctr">
              <a:buNone/>
              <a:defRPr sz="1512"/>
            </a:lvl5pPr>
            <a:lvl6pPr marL="2160041" indent="0" algn="ctr">
              <a:buNone/>
              <a:defRPr sz="1512"/>
            </a:lvl6pPr>
            <a:lvl7pPr marL="2592050" indent="0" algn="ctr">
              <a:buNone/>
              <a:defRPr sz="1512"/>
            </a:lvl7pPr>
            <a:lvl8pPr marL="3024058" indent="0" algn="ctr">
              <a:buNone/>
              <a:defRPr sz="1512"/>
            </a:lvl8pPr>
            <a:lvl9pPr marL="3456066" indent="0" algn="ctr">
              <a:buNone/>
              <a:defRPr sz="1512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3EE779-90B5-FCF2-297A-04E05F5B9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DC0F3-653C-4B3E-BA02-6CCFDCEC603E}" type="datetimeFigureOut">
              <a:rPr lang="ko-KR" altLang="en-US" smtClean="0"/>
              <a:t>2025-01-31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68159FF-3328-9081-D8BA-14BD30D50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0479874-DD51-43E6-D2B8-DEFAE6320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C7A10-52A8-4EC5-8588-A79986AB61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2874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658DCAB-440F-89F0-1250-968FB90A5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8BBB9F2-E147-5ACA-6FB9-9EB4FC7752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EA5C7C8-4F1B-C8E2-F500-46004DFF4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DC0F3-653C-4B3E-BA02-6CCFDCEC603E}" type="datetimeFigureOut">
              <a:rPr lang="ko-KR" altLang="en-US" smtClean="0"/>
              <a:t>2025-01-31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F5C6D21-BAAA-5E9A-ABE3-E5E651A47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022F359-FBFB-DB2C-ADD4-BFED4F670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C7A10-52A8-4EC5-8588-A79986AB61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3691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7E7F389D-00FE-5F0C-69E6-1EA8D6C05E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244349" y="345009"/>
            <a:ext cx="2484105" cy="5491649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727110-9472-074D-B101-36BFFCE23F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92033" y="345009"/>
            <a:ext cx="7308310" cy="5491649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81EEC32-C378-5D64-D8C2-07770A096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DC0F3-653C-4B3E-BA02-6CCFDCEC603E}" type="datetimeFigureOut">
              <a:rPr lang="ko-KR" altLang="en-US" smtClean="0"/>
              <a:t>2025-01-31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488EBCA-B598-5E9F-5E2B-0D6120831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D3CD58A-0695-49D3-02AE-A6AC82C3B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C7A10-52A8-4EC5-8588-A79986AB61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7185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9F552FA-A568-637C-855B-B54B9C2AB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622CBAE-3876-2C5F-D480-3B75ADD6DB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2F72817-E84F-61BC-D850-F8D5E53DD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DC0F3-653C-4B3E-BA02-6CCFDCEC603E}" type="datetimeFigureOut">
              <a:rPr lang="ko-KR" altLang="en-US" smtClean="0"/>
              <a:t>2025-01-31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97879D3-2A3C-6DDC-17F7-CCD705981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F07A84D-A940-A1A3-65D7-3F2968C75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C7A10-52A8-4EC5-8588-A79986AB61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051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9DDCE6F-3880-C39E-82E6-A751E4DE7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33" y="1615545"/>
            <a:ext cx="9936421" cy="2695572"/>
          </a:xfrm>
        </p:spPr>
        <p:txBody>
          <a:bodyPr anchor="b"/>
          <a:lstStyle>
            <a:lvl1pPr>
              <a:defRPr sz="5669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D8FBEC9-3DF2-5E6D-CBEE-D6BE37E41E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6033" y="4336618"/>
            <a:ext cx="9936421" cy="1417538"/>
          </a:xfrm>
        </p:spPr>
        <p:txBody>
          <a:bodyPr/>
          <a:lstStyle>
            <a:lvl1pPr marL="0" indent="0">
              <a:buNone/>
              <a:defRPr sz="2268">
                <a:solidFill>
                  <a:schemeClr val="tx1">
                    <a:tint val="82000"/>
                  </a:schemeClr>
                </a:solidFill>
              </a:defRPr>
            </a:lvl1pPr>
            <a:lvl2pPr marL="432008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2pPr>
            <a:lvl3pPr marL="864017" indent="0">
              <a:buNone/>
              <a:defRPr sz="1701">
                <a:solidFill>
                  <a:schemeClr val="tx1">
                    <a:tint val="82000"/>
                  </a:schemeClr>
                </a:solidFill>
              </a:defRPr>
            </a:lvl3pPr>
            <a:lvl4pPr marL="1296025" indent="0">
              <a:buNone/>
              <a:defRPr sz="1512">
                <a:solidFill>
                  <a:schemeClr val="tx1">
                    <a:tint val="82000"/>
                  </a:schemeClr>
                </a:solidFill>
              </a:defRPr>
            </a:lvl4pPr>
            <a:lvl5pPr marL="1728033" indent="0">
              <a:buNone/>
              <a:defRPr sz="1512">
                <a:solidFill>
                  <a:schemeClr val="tx1">
                    <a:tint val="82000"/>
                  </a:schemeClr>
                </a:solidFill>
              </a:defRPr>
            </a:lvl5pPr>
            <a:lvl6pPr marL="2160041" indent="0">
              <a:buNone/>
              <a:defRPr sz="1512">
                <a:solidFill>
                  <a:schemeClr val="tx1">
                    <a:tint val="82000"/>
                  </a:schemeClr>
                </a:solidFill>
              </a:defRPr>
            </a:lvl6pPr>
            <a:lvl7pPr marL="2592050" indent="0">
              <a:buNone/>
              <a:defRPr sz="1512">
                <a:solidFill>
                  <a:schemeClr val="tx1">
                    <a:tint val="82000"/>
                  </a:schemeClr>
                </a:solidFill>
              </a:defRPr>
            </a:lvl7pPr>
            <a:lvl8pPr marL="3024058" indent="0">
              <a:buNone/>
              <a:defRPr sz="1512">
                <a:solidFill>
                  <a:schemeClr val="tx1">
                    <a:tint val="82000"/>
                  </a:schemeClr>
                </a:solidFill>
              </a:defRPr>
            </a:lvl8pPr>
            <a:lvl9pPr marL="3456066" indent="0">
              <a:buNone/>
              <a:defRPr sz="1512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F347B62-ABC1-0D93-60BB-8EA031C9E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DC0F3-653C-4B3E-BA02-6CCFDCEC603E}" type="datetimeFigureOut">
              <a:rPr lang="ko-KR" altLang="en-US" smtClean="0"/>
              <a:t>2025-01-31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BF5988E-2EC7-A876-D55B-7D4ECAAED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1AD11E4-D851-AE5F-143A-0AA821A55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C7A10-52A8-4EC5-8588-A79986AB61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8806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8B3511C-B836-00A4-780D-0986D9228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550B73B-ACE6-6814-4DD0-BCB705FB12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92034" y="1725046"/>
            <a:ext cx="4896207" cy="4111612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BE59E2F-67F1-51F4-A803-74D29FFA47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32247" y="1725046"/>
            <a:ext cx="4896207" cy="4111612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DE85280-2C8B-A08E-C3BD-CC7ACBDEC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DC0F3-653C-4B3E-BA02-6CCFDCEC603E}" type="datetimeFigureOut">
              <a:rPr lang="ko-KR" altLang="en-US" smtClean="0"/>
              <a:t>2025-01-31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C83B920-9DFB-219B-B9BB-49DCF2E0F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8412B9C-7CC5-EDED-FBDD-145DCC3FA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C7A10-52A8-4EC5-8588-A79986AB61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1959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B3BDCE6-F4A3-EEE2-02FB-145095630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534" y="345010"/>
            <a:ext cx="9936421" cy="1252534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922EA1A-C8DC-933A-6E64-6C0DD8A66E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93535" y="1588543"/>
            <a:ext cx="4873706" cy="778521"/>
          </a:xfrm>
        </p:spPr>
        <p:txBody>
          <a:bodyPr anchor="b"/>
          <a:lstStyle>
            <a:lvl1pPr marL="0" indent="0">
              <a:buNone/>
              <a:defRPr sz="2268" b="1"/>
            </a:lvl1pPr>
            <a:lvl2pPr marL="432008" indent="0">
              <a:buNone/>
              <a:defRPr sz="1890" b="1"/>
            </a:lvl2pPr>
            <a:lvl3pPr marL="864017" indent="0">
              <a:buNone/>
              <a:defRPr sz="1701" b="1"/>
            </a:lvl3pPr>
            <a:lvl4pPr marL="1296025" indent="0">
              <a:buNone/>
              <a:defRPr sz="1512" b="1"/>
            </a:lvl4pPr>
            <a:lvl5pPr marL="1728033" indent="0">
              <a:buNone/>
              <a:defRPr sz="1512" b="1"/>
            </a:lvl5pPr>
            <a:lvl6pPr marL="2160041" indent="0">
              <a:buNone/>
              <a:defRPr sz="1512" b="1"/>
            </a:lvl6pPr>
            <a:lvl7pPr marL="2592050" indent="0">
              <a:buNone/>
              <a:defRPr sz="1512" b="1"/>
            </a:lvl7pPr>
            <a:lvl8pPr marL="3024058" indent="0">
              <a:buNone/>
              <a:defRPr sz="1512" b="1"/>
            </a:lvl8pPr>
            <a:lvl9pPr marL="3456066" indent="0">
              <a:buNone/>
              <a:defRPr sz="1512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AC3A6A6-831E-6ACA-B775-143089ADE4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93535" y="2367064"/>
            <a:ext cx="4873706" cy="3481594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5A76F26B-AD80-EB95-D25B-FBC43E50DB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832247" y="1588543"/>
            <a:ext cx="4897708" cy="778521"/>
          </a:xfrm>
        </p:spPr>
        <p:txBody>
          <a:bodyPr anchor="b"/>
          <a:lstStyle>
            <a:lvl1pPr marL="0" indent="0">
              <a:buNone/>
              <a:defRPr sz="2268" b="1"/>
            </a:lvl1pPr>
            <a:lvl2pPr marL="432008" indent="0">
              <a:buNone/>
              <a:defRPr sz="1890" b="1"/>
            </a:lvl2pPr>
            <a:lvl3pPr marL="864017" indent="0">
              <a:buNone/>
              <a:defRPr sz="1701" b="1"/>
            </a:lvl3pPr>
            <a:lvl4pPr marL="1296025" indent="0">
              <a:buNone/>
              <a:defRPr sz="1512" b="1"/>
            </a:lvl4pPr>
            <a:lvl5pPr marL="1728033" indent="0">
              <a:buNone/>
              <a:defRPr sz="1512" b="1"/>
            </a:lvl5pPr>
            <a:lvl6pPr marL="2160041" indent="0">
              <a:buNone/>
              <a:defRPr sz="1512" b="1"/>
            </a:lvl6pPr>
            <a:lvl7pPr marL="2592050" indent="0">
              <a:buNone/>
              <a:defRPr sz="1512" b="1"/>
            </a:lvl7pPr>
            <a:lvl8pPr marL="3024058" indent="0">
              <a:buNone/>
              <a:defRPr sz="1512" b="1"/>
            </a:lvl8pPr>
            <a:lvl9pPr marL="3456066" indent="0">
              <a:buNone/>
              <a:defRPr sz="1512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A49AC54F-228E-16AE-EB2D-F68BAE1FE4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32247" y="2367064"/>
            <a:ext cx="4897708" cy="3481594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019FB975-8754-E5AD-3781-A78B9006D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DC0F3-653C-4B3E-BA02-6CCFDCEC603E}" type="datetimeFigureOut">
              <a:rPr lang="ko-KR" altLang="en-US" smtClean="0"/>
              <a:t>2025-01-31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B7C7C95E-3ED8-A51F-D1CE-B2BF4ABCE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12EF55F5-5C1A-7ED9-AC06-CE9FBAB52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C7A10-52A8-4EC5-8588-A79986AB61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9555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C742C95-5154-FA92-5121-5BEE015C0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CC49CC8-FD96-7C21-6FAD-3E9EAD062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DC0F3-653C-4B3E-BA02-6CCFDCEC603E}" type="datetimeFigureOut">
              <a:rPr lang="ko-KR" altLang="en-US" smtClean="0"/>
              <a:t>2025-01-31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E60A1D9-95B4-6A48-3E9B-BBBB16D45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8C4C32E2-B068-DA04-25DD-8007146EB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C7A10-52A8-4EC5-8588-A79986AB61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0799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B52B7DB-C533-40EF-1ECD-EA9EB6CA2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DC0F3-653C-4B3E-BA02-6CCFDCEC603E}" type="datetimeFigureOut">
              <a:rPr lang="ko-KR" altLang="en-US" smtClean="0"/>
              <a:t>2025-01-31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E25C35FB-8D8C-B887-1949-0DC5041F0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9895D323-315E-E135-ACBB-67BC92D6C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C7A10-52A8-4EC5-8588-A79986AB61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9249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505CEC0-1B7A-5960-1B1D-51C253035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535" y="432012"/>
            <a:ext cx="3715657" cy="1512041"/>
          </a:xfrm>
        </p:spPr>
        <p:txBody>
          <a:bodyPr anchor="b"/>
          <a:lstStyle>
            <a:lvl1pPr>
              <a:defRPr sz="3024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3309D50-F2CE-503E-F192-509EE5F5A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7708" y="933026"/>
            <a:ext cx="5832247" cy="4605124"/>
          </a:xfrm>
        </p:spPr>
        <p:txBody>
          <a:bodyPr/>
          <a:lstStyle>
            <a:lvl1pPr>
              <a:defRPr sz="3024"/>
            </a:lvl1pPr>
            <a:lvl2pPr>
              <a:defRPr sz="2646"/>
            </a:lvl2pPr>
            <a:lvl3pPr>
              <a:defRPr sz="2268"/>
            </a:lvl3pPr>
            <a:lvl4pPr>
              <a:defRPr sz="1890"/>
            </a:lvl4pPr>
            <a:lvl5pPr>
              <a:defRPr sz="1890"/>
            </a:lvl5pPr>
            <a:lvl6pPr>
              <a:defRPr sz="1890"/>
            </a:lvl6pPr>
            <a:lvl7pPr>
              <a:defRPr sz="1890"/>
            </a:lvl7pPr>
            <a:lvl8pPr>
              <a:defRPr sz="1890"/>
            </a:lvl8pPr>
            <a:lvl9pPr>
              <a:defRPr sz="189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D368C2E-6827-BC3C-8D91-57F2E1B47A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93535" y="1944052"/>
            <a:ext cx="3715657" cy="3601598"/>
          </a:xfrm>
        </p:spPr>
        <p:txBody>
          <a:bodyPr/>
          <a:lstStyle>
            <a:lvl1pPr marL="0" indent="0">
              <a:buNone/>
              <a:defRPr sz="1512"/>
            </a:lvl1pPr>
            <a:lvl2pPr marL="432008" indent="0">
              <a:buNone/>
              <a:defRPr sz="1323"/>
            </a:lvl2pPr>
            <a:lvl3pPr marL="864017" indent="0">
              <a:buNone/>
              <a:defRPr sz="1134"/>
            </a:lvl3pPr>
            <a:lvl4pPr marL="1296025" indent="0">
              <a:buNone/>
              <a:defRPr sz="945"/>
            </a:lvl4pPr>
            <a:lvl5pPr marL="1728033" indent="0">
              <a:buNone/>
              <a:defRPr sz="945"/>
            </a:lvl5pPr>
            <a:lvl6pPr marL="2160041" indent="0">
              <a:buNone/>
              <a:defRPr sz="945"/>
            </a:lvl6pPr>
            <a:lvl7pPr marL="2592050" indent="0">
              <a:buNone/>
              <a:defRPr sz="945"/>
            </a:lvl7pPr>
            <a:lvl8pPr marL="3024058" indent="0">
              <a:buNone/>
              <a:defRPr sz="945"/>
            </a:lvl8pPr>
            <a:lvl9pPr marL="3456066" indent="0">
              <a:buNone/>
              <a:defRPr sz="945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84AD9C8-AAA5-2B8E-1FE0-B070CBD6A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DC0F3-653C-4B3E-BA02-6CCFDCEC603E}" type="datetimeFigureOut">
              <a:rPr lang="ko-KR" altLang="en-US" smtClean="0"/>
              <a:t>2025-01-31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2E3A40D-4E05-F504-865E-EC98E6AED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5ED0CDE-E240-D52F-70B8-32AAE3D92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C7A10-52A8-4EC5-8588-A79986AB61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8797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17769D0-CDCE-5BDF-5E83-F9B02B09A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535" y="432012"/>
            <a:ext cx="3715657" cy="1512041"/>
          </a:xfrm>
        </p:spPr>
        <p:txBody>
          <a:bodyPr anchor="b"/>
          <a:lstStyle>
            <a:lvl1pPr>
              <a:defRPr sz="3024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BF3AC07C-13C6-2B7A-55FD-17002DD1C3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897708" y="933026"/>
            <a:ext cx="5832247" cy="4605124"/>
          </a:xfrm>
        </p:spPr>
        <p:txBody>
          <a:bodyPr/>
          <a:lstStyle>
            <a:lvl1pPr marL="0" indent="0">
              <a:buNone/>
              <a:defRPr sz="3024"/>
            </a:lvl1pPr>
            <a:lvl2pPr marL="432008" indent="0">
              <a:buNone/>
              <a:defRPr sz="2646"/>
            </a:lvl2pPr>
            <a:lvl3pPr marL="864017" indent="0">
              <a:buNone/>
              <a:defRPr sz="2268"/>
            </a:lvl3pPr>
            <a:lvl4pPr marL="1296025" indent="0">
              <a:buNone/>
              <a:defRPr sz="1890"/>
            </a:lvl4pPr>
            <a:lvl5pPr marL="1728033" indent="0">
              <a:buNone/>
              <a:defRPr sz="1890"/>
            </a:lvl5pPr>
            <a:lvl6pPr marL="2160041" indent="0">
              <a:buNone/>
              <a:defRPr sz="1890"/>
            </a:lvl6pPr>
            <a:lvl7pPr marL="2592050" indent="0">
              <a:buNone/>
              <a:defRPr sz="1890"/>
            </a:lvl7pPr>
            <a:lvl8pPr marL="3024058" indent="0">
              <a:buNone/>
              <a:defRPr sz="1890"/>
            </a:lvl8pPr>
            <a:lvl9pPr marL="3456066" indent="0">
              <a:buNone/>
              <a:defRPr sz="189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DD838DE-EF4F-5D89-99F3-BD1ABD5B3D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93535" y="1944052"/>
            <a:ext cx="3715657" cy="3601598"/>
          </a:xfrm>
        </p:spPr>
        <p:txBody>
          <a:bodyPr/>
          <a:lstStyle>
            <a:lvl1pPr marL="0" indent="0">
              <a:buNone/>
              <a:defRPr sz="1512"/>
            </a:lvl1pPr>
            <a:lvl2pPr marL="432008" indent="0">
              <a:buNone/>
              <a:defRPr sz="1323"/>
            </a:lvl2pPr>
            <a:lvl3pPr marL="864017" indent="0">
              <a:buNone/>
              <a:defRPr sz="1134"/>
            </a:lvl3pPr>
            <a:lvl4pPr marL="1296025" indent="0">
              <a:buNone/>
              <a:defRPr sz="945"/>
            </a:lvl4pPr>
            <a:lvl5pPr marL="1728033" indent="0">
              <a:buNone/>
              <a:defRPr sz="945"/>
            </a:lvl5pPr>
            <a:lvl6pPr marL="2160041" indent="0">
              <a:buNone/>
              <a:defRPr sz="945"/>
            </a:lvl6pPr>
            <a:lvl7pPr marL="2592050" indent="0">
              <a:buNone/>
              <a:defRPr sz="945"/>
            </a:lvl7pPr>
            <a:lvl8pPr marL="3024058" indent="0">
              <a:buNone/>
              <a:defRPr sz="945"/>
            </a:lvl8pPr>
            <a:lvl9pPr marL="3456066" indent="0">
              <a:buNone/>
              <a:defRPr sz="945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4F83B49-0D18-CCF5-ADC9-39BE0FE64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DC0F3-653C-4B3E-BA02-6CCFDCEC603E}" type="datetimeFigureOut">
              <a:rPr lang="ko-KR" altLang="en-US" smtClean="0"/>
              <a:t>2025-01-31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7522CF7-912F-5829-F201-2C3CF0995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6F651B3-7C07-5601-575F-4988A152B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C7A10-52A8-4EC5-8588-A79986AB61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148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6EE950E-A5ED-8AA5-8A5B-F814CF3CB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034" y="345010"/>
            <a:ext cx="9936421" cy="1252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50F73ED-60DB-34B6-3D20-ADEBFA1C3E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92034" y="1725046"/>
            <a:ext cx="9936421" cy="41116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A5E02A0-D2EC-622B-B47E-0EAC731891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2033" y="6006163"/>
            <a:ext cx="2592110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3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5DC0F3-653C-4B3E-BA02-6CCFDCEC603E}" type="datetimeFigureOut">
              <a:rPr lang="ko-KR" altLang="en-US" smtClean="0"/>
              <a:t>2025-01-31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282CB0A-D9EE-A4B4-CE98-52162A4C12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16162" y="6006163"/>
            <a:ext cx="3888165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3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3F2ACC-09CB-DCEC-DA4C-634071FF1F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36345" y="6006163"/>
            <a:ext cx="2592110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3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3C7A10-52A8-4EC5-8588-A79986AB61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6575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l" defTabSz="864017" rtl="0" eaLnBrk="1" latinLnBrk="1" hangingPunct="1">
        <a:lnSpc>
          <a:spcPct val="90000"/>
        </a:lnSpc>
        <a:spcBef>
          <a:spcPct val="0"/>
        </a:spcBef>
        <a:buNone/>
        <a:defRPr sz="415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6004" indent="-216004" algn="l" defTabSz="864017" rtl="0" eaLnBrk="1" latinLnBrk="1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1pPr>
      <a:lvl2pPr marL="648012" indent="-216004" algn="l" defTabSz="864017" rtl="0" eaLnBrk="1" latinLnBrk="1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2pPr>
      <a:lvl3pPr marL="1080021" indent="-216004" algn="l" defTabSz="864017" rtl="0" eaLnBrk="1" latinLnBrk="1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512029" indent="-216004" algn="l" defTabSz="864017" rtl="0" eaLnBrk="1" latinLnBrk="1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944037" indent="-216004" algn="l" defTabSz="864017" rtl="0" eaLnBrk="1" latinLnBrk="1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376046" indent="-216004" algn="l" defTabSz="864017" rtl="0" eaLnBrk="1" latinLnBrk="1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8054" indent="-216004" algn="l" defTabSz="864017" rtl="0" eaLnBrk="1" latinLnBrk="1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40062" indent="-216004" algn="l" defTabSz="864017" rtl="0" eaLnBrk="1" latinLnBrk="1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2070" indent="-216004" algn="l" defTabSz="864017" rtl="0" eaLnBrk="1" latinLnBrk="1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864017" rtl="0" eaLnBrk="1" latinLnBrk="1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2008" algn="l" defTabSz="864017" rtl="0" eaLnBrk="1" latinLnBrk="1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4017" algn="l" defTabSz="864017" rtl="0" eaLnBrk="1" latinLnBrk="1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6025" algn="l" defTabSz="864017" rtl="0" eaLnBrk="1" latinLnBrk="1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8033" algn="l" defTabSz="864017" rtl="0" eaLnBrk="1" latinLnBrk="1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60041" algn="l" defTabSz="864017" rtl="0" eaLnBrk="1" latinLnBrk="1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2050" algn="l" defTabSz="864017" rtl="0" eaLnBrk="1" latinLnBrk="1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4058" algn="l" defTabSz="864017" rtl="0" eaLnBrk="1" latinLnBrk="1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6066" algn="l" defTabSz="864017" rtl="0" eaLnBrk="1" latinLnBrk="1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10601038" y="5832019"/>
            <a:ext cx="675138" cy="461643"/>
          </a:xfrm>
          <a:prstGeom prst="rect">
            <a:avLst/>
          </a:prstGeom>
          <a:noFill/>
        </p:spPr>
        <p:txBody>
          <a:bodyPr wrap="none" lIns="91417" tIns="45709" rIns="91417" bIns="45709">
            <a:spAutoFit/>
          </a:bodyPr>
          <a:lstStyle/>
          <a:p>
            <a:pPr algn="ctr"/>
            <a:r>
              <a:rPr lang="en-US" altLang="ko-KR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1/2</a:t>
            </a:r>
          </a:p>
        </p:txBody>
      </p:sp>
      <p:pic>
        <p:nvPicPr>
          <p:cNvPr id="3" name="그림 2" descr="텍스트, 폰트, 시계, 스크린샷이(가) 표시된 사진&#10;&#10;자동 생성된 설명">
            <a:extLst>
              <a:ext uri="{FF2B5EF4-FFF2-40B4-BE49-F238E27FC236}">
                <a16:creationId xmlns:a16="http://schemas.microsoft.com/office/drawing/2014/main" id="{E0CAC537-6798-19AB-B8C8-C439E3E9B3F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1775"/>
            <a:ext cx="11520488" cy="3446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3443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10601038" y="5832019"/>
            <a:ext cx="675138" cy="461643"/>
          </a:xfrm>
          <a:prstGeom prst="rect">
            <a:avLst/>
          </a:prstGeom>
          <a:noFill/>
        </p:spPr>
        <p:txBody>
          <a:bodyPr wrap="none" lIns="91417" tIns="45709" rIns="91417" bIns="45709">
            <a:spAutoFit/>
          </a:bodyPr>
          <a:lstStyle/>
          <a:p>
            <a:pPr algn="ctr"/>
            <a:r>
              <a:rPr lang="en-US" altLang="ko-KR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2/2</a:t>
            </a:r>
          </a:p>
        </p:txBody>
      </p:sp>
      <p:pic>
        <p:nvPicPr>
          <p:cNvPr id="6" name="그림 5" descr="텍스트, 폰트, 스크린샷, 시계이(가) 표시된 사진&#10;&#10;자동 생성된 설명">
            <a:extLst>
              <a:ext uri="{FF2B5EF4-FFF2-40B4-BE49-F238E27FC236}">
                <a16:creationId xmlns:a16="http://schemas.microsoft.com/office/drawing/2014/main" id="{31560784-99E4-4284-1E13-82454FAF7BF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63823"/>
            <a:ext cx="11520488" cy="2995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9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2007 - 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</TotalTime>
  <Words>2</Words>
  <Application>Microsoft Office PowerPoint</Application>
  <PresentationFormat>사용자 지정</PresentationFormat>
  <Paragraphs>2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5" baseType="lpstr">
      <vt:lpstr>맑은 고딕</vt:lpstr>
      <vt:lpstr>Arial</vt:lpstr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신선 이</cp:lastModifiedBy>
  <cp:revision>27</cp:revision>
  <dcterms:created xsi:type="dcterms:W3CDTF">2017-09-05T01:32:09Z</dcterms:created>
  <dcterms:modified xsi:type="dcterms:W3CDTF">2025-01-31T02:52:40Z</dcterms:modified>
</cp:coreProperties>
</file>