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2" r:id="rId2"/>
    <p:sldId id="263" r:id="rId3"/>
    <p:sldId id="264" r:id="rId4"/>
    <p:sldId id="256" r:id="rId5"/>
    <p:sldId id="257" r:id="rId6"/>
    <p:sldId id="265" r:id="rId7"/>
    <p:sldId id="258" r:id="rId8"/>
    <p:sldId id="259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5" r:id="rId20"/>
    <p:sldId id="274" r:id="rId21"/>
  </p:sldIdLst>
  <p:sldSz cx="11522075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1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E86A06-9F3E-F955-C4F6-11472DE4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6E578E4-109A-7F8B-B895-DB94EE72F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4A1AE1-F639-05E6-2742-A70E5F03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6670DA-B908-9BDF-9ACD-478442D6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C2DAFB-B05A-901E-E033-838CCD3C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68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15AEB-5DD1-BA13-16B5-8ACD913F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EC2728-0FAE-BBCB-75C6-4F22D866A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7918E6-AD3A-6FF7-BA09-B91632E5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B1B441-C118-0BA0-C370-07E05530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345169-B94F-B60A-2082-A568EE1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13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FE9A1B8-93C0-2A90-7533-F53B29B14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6FB512-801C-83A7-CB72-00E9C023D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216092-2EB1-A50C-E9D2-48A2C3DE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98F024-E9A4-A3E2-8754-235C9219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3DBA0F-BA55-B8F2-D275-219D3C32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7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AE0624-AF88-A4E4-BE9F-2EE8F0D1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0276A6-A109-D1CF-036A-B9F7954F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F8DDDB-4D24-06EF-42B2-5296E652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7B112-AA0E-3C95-1599-013E5CD0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CBE23F-C4E8-E5BF-15CB-06DB7AD2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9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8D0A9-F05B-2B06-8B9D-0602C3C0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CFB0A6-559F-56FD-1955-77707C856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1F8A79-3EC3-C6A5-859B-F465ADDD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5546DB-105B-A18D-1D23-04650B9C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B16DE1-34E6-6E5A-8426-78D6D492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5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585EF-D747-D374-B695-1EAA7B20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07F83B-8776-D2DA-F1D9-F3B2CC9F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D3C123-AEC8-83EC-E4E6-402E2BAEC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6F69A7-3641-4BD7-93BE-D76C9BA4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589C7C-BBD5-9264-63B5-B84DC6E0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5192E1-71A5-7310-F9E6-8CE6AD0F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32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3E50BF-5891-0EC1-E692-F25B9618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8ED5E0-467E-4A80-7682-90BEB1C17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AAC4A7-028C-659B-6230-FF58C150F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ACD706A-1060-63D9-D68E-A6E02A01B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9455EA7-9F2C-4322-4A8E-1FD851AA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07C50D-7DEE-2852-1B34-A0B90A2D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E8F64B-D143-0415-C254-1B36F4A6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EF29B7-5FA9-CFB4-89F1-E64497D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31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4D0FB2-90D1-B31B-249A-468FB1E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5D68B09-98FC-EFEF-805F-38C06EEB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01BCE4-278E-9C31-C4F6-54F45C75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1EDC02-73B1-F00B-77C6-D4F7C622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5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A83694-91AF-8131-B121-CA490A1A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52E58B-46E6-E4AC-EC44-F21B7795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DBE1F0-89E9-7E60-31D5-3CB8EB25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5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882B6B-4C46-5EF0-0848-1F909A6D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2D37C-4300-89E0-8974-428A8252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03894E-21E9-C8C7-3741-CB815B235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64D987-4FB3-1D2D-F8A8-FA0C242A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B8C9A8-519D-0F5C-0C5F-BF90791F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037C7E-3EF9-CA8E-04A0-3ADD5015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78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52604-4D57-3018-8327-6286E5AE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411C09-7F44-E136-766A-4E4C5BB75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BE4755-F5AC-3A88-5E82-A6CF18543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CAF79E-EC4E-5F3A-F90F-43A1108F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497E0E-1172-73F9-B5FA-78A0403E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6B7390-BF08-03AC-6B60-49A45AED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0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C1E7F19-B596-BE0B-6DB4-2F7313EC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01834D-FA7E-3E90-B474-A465047A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F11204-5AD7-45D1-7A52-FCED93174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2025-12-25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377E33-97E9-8566-065C-E1D32AB70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67857C-56B9-432B-5942-AED731A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5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A569B-3870-884A-13E0-BE1876D12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ECEF850-72C1-7361-5204-E9D6829D15DA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1/20</a:t>
            </a:r>
          </a:p>
        </p:txBody>
      </p:sp>
      <p:pic>
        <p:nvPicPr>
          <p:cNvPr id="6" name="그림 5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0E663C-DED7-3610-88C8-65B73BD1B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31775"/>
            <a:ext cx="11521552" cy="34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E957ADA-D18B-97AF-0448-A6ED14107EDF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10/20</a:t>
            </a:r>
          </a:p>
        </p:txBody>
      </p:sp>
      <p:pic>
        <p:nvPicPr>
          <p:cNvPr id="3" name="그림 2" descr="만화 영화, 의류, 인간의 얼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E180D0-A713-95EF-7EA5-8DE88522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3" y="647799"/>
            <a:ext cx="9073008" cy="49618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0138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8D5B-4D69-BD2C-05FF-6DA77361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5E0B455-1E12-1AAA-2DA2-58511DB4865E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11/20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3465BA-D0EA-3B55-963A-73722FA6E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BA08-9D1E-1C1E-CBC1-55ACD788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03544DC-6D89-41EE-56EF-3BD464F86057}"/>
              </a:ext>
            </a:extLst>
          </p:cNvPr>
          <p:cNvSpPr/>
          <p:nvPr/>
        </p:nvSpPr>
        <p:spPr>
          <a:xfrm>
            <a:off x="10346630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12/20</a:t>
            </a:r>
          </a:p>
        </p:txBody>
      </p:sp>
      <p:pic>
        <p:nvPicPr>
          <p:cNvPr id="4" name="그림 3" descr="폰트, 텍스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4BB54F-4F12-70B8-D8A1-1C90C8C40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295871"/>
            <a:ext cx="11521552" cy="14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6B5F-618D-B12E-6A39-E681F001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76D2E14-B50D-85FA-76C9-1D256BCD1E5B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13/20</a:t>
            </a:r>
          </a:p>
        </p:txBody>
      </p:sp>
      <p:pic>
        <p:nvPicPr>
          <p:cNvPr id="8" name="그림 7" descr="폰트, 텍스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2C3A24-7E3B-2AB1-D183-F29C197CE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F965-2273-EC23-1A89-B9EE12EC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D3656F1-7857-C079-FF91-F1F9BFD6D529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14/20</a:t>
            </a:r>
          </a:p>
        </p:txBody>
      </p:sp>
      <p:pic>
        <p:nvPicPr>
          <p:cNvPr id="9" name="그림 8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BE14AE-17E8-246A-607E-E7FCD5C0D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8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62C35-96B3-8365-5670-C089D833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1C04991-29A8-B19F-0238-C4D28B7CA876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15/20</a:t>
            </a:r>
          </a:p>
        </p:txBody>
      </p:sp>
      <p:pic>
        <p:nvPicPr>
          <p:cNvPr id="3" name="그림 2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A0C296-2F54-DCD7-5EDE-B2235CD78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62429"/>
            <a:ext cx="11521552" cy="28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634671D-F972-CF6D-00AB-1ACAB86861B2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16/20</a:t>
            </a:r>
          </a:p>
        </p:txBody>
      </p:sp>
      <p:pic>
        <p:nvPicPr>
          <p:cNvPr id="12" name="그림 11" descr="텍스트, 폰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DEE09F-7FF1-0B28-0592-459E04A64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00995"/>
            <a:ext cx="11521552" cy="30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EC51-0C62-BE6D-C3AE-1B3FD565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F5B847E-3CCA-7606-DA79-B3F3D9A5E782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17/20</a:t>
            </a:r>
          </a:p>
        </p:txBody>
      </p:sp>
      <p:pic>
        <p:nvPicPr>
          <p:cNvPr id="5" name="그림 4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ED71E7-6CBC-60F8-01A0-8B432A18D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8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0258E-889A-6E91-8CC3-D8D2D7BE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6CCC294-03EB-A084-65E1-1678022E720E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18/20</a:t>
            </a:r>
          </a:p>
        </p:txBody>
      </p:sp>
      <p:pic>
        <p:nvPicPr>
          <p:cNvPr id="13" name="그림 1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551F59-112E-9F2E-1166-74BD5F3AD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35831"/>
            <a:ext cx="11521552" cy="30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0190-89B6-3601-05E7-34A74851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CC1D246-8BE1-2EC4-610B-FBA9D7C8B0C4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19/20</a:t>
            </a:r>
          </a:p>
        </p:txBody>
      </p:sp>
      <p:pic>
        <p:nvPicPr>
          <p:cNvPr id="12" name="그림 11" descr="폰트, 텍스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562B4A-F0B1-AFED-EF6E-402DE2DAF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21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6E6D-BE88-0DC5-DB56-9A4C29228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D4E42B5-B470-3A04-5E40-43B6BE1C5C86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2/20</a:t>
            </a:r>
          </a:p>
        </p:txBody>
      </p:sp>
      <p:pic>
        <p:nvPicPr>
          <p:cNvPr id="12" name="그림 11" descr="텍스트, 폰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AE0C07-0CDF-E709-9594-92A3012D3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35831"/>
            <a:ext cx="11521552" cy="30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13178-473E-AB1B-78F1-982259809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892A9046-B407-C409-461C-8D851DB83A73}"/>
              </a:ext>
            </a:extLst>
          </p:cNvPr>
          <p:cNvSpPr/>
          <p:nvPr/>
        </p:nvSpPr>
        <p:spPr>
          <a:xfrm>
            <a:off x="1036954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20/20</a:t>
            </a:r>
          </a:p>
        </p:txBody>
      </p:sp>
      <p:pic>
        <p:nvPicPr>
          <p:cNvPr id="25" name="그림 24" descr="스크린샷, 텍스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F20862-7EBB-04A5-CD58-1E5852766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36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94AF4-8724-2DDE-9927-3C4BEB9CD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3356708-FBC0-3762-2911-BEA718439C62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3/20</a:t>
            </a:r>
          </a:p>
        </p:txBody>
      </p:sp>
      <p:pic>
        <p:nvPicPr>
          <p:cNvPr id="3" name="그림 2" descr="페인팅, 예술, 나무, 야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2A23DE-6357-3C2F-546D-5480EAC37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0"/>
            <a:ext cx="6480175" cy="64801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7844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4/20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B7B422-52D1-DA38-24DB-7DE2F9B39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5/20</a:t>
            </a:r>
          </a:p>
        </p:txBody>
      </p:sp>
      <p:pic>
        <p:nvPicPr>
          <p:cNvPr id="5" name="그림 4" descr="폰트, 텍스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17595B-3B36-C1B2-4D18-880D02AEC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151855"/>
            <a:ext cx="11521552" cy="14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C07BB-FB1C-653E-D083-D13BFF051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EE6A7E3F-28F5-3588-ED47-D0F80981D904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6/20</a:t>
            </a:r>
          </a:p>
        </p:txBody>
      </p:sp>
      <p:pic>
        <p:nvPicPr>
          <p:cNvPr id="10" name="그림 9" descr="폰트, 텍스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96893-0601-B7CF-3913-C459FBCA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7/20</a:t>
            </a:r>
          </a:p>
        </p:txBody>
      </p:sp>
      <p:pic>
        <p:nvPicPr>
          <p:cNvPr id="4" name="그림 3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9C97CB-CDF1-61C3-EC7F-8951AE021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8/20</a:t>
            </a:r>
          </a:p>
        </p:txBody>
      </p:sp>
      <p:pic>
        <p:nvPicPr>
          <p:cNvPr id="10" name="그림 9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BB1289-43F8-7C60-3436-877D78823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28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9/20</a:t>
            </a:r>
          </a:p>
        </p:txBody>
      </p:sp>
      <p:pic>
        <p:nvPicPr>
          <p:cNvPr id="2" name="그림 1" descr="텍스트, 폰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292553-D9CD-EFF1-AFED-12ADF2A19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35831"/>
            <a:ext cx="11521552" cy="30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20</Words>
  <Application>Microsoft Office PowerPoint</Application>
  <PresentationFormat>사용자 지정</PresentationFormat>
  <Paragraphs>20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Office</cp:lastModifiedBy>
  <cp:revision>19</cp:revision>
  <dcterms:created xsi:type="dcterms:W3CDTF">2017-09-05T01:32:09Z</dcterms:created>
  <dcterms:modified xsi:type="dcterms:W3CDTF">2025-12-25T05:52:20Z</dcterms:modified>
</cp:coreProperties>
</file>