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>
      <p:cViewPr varScale="1">
        <p:scale>
          <a:sx n="82" d="100"/>
          <a:sy n="82" d="100"/>
        </p:scale>
        <p:origin x="1502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B633-86CD-4DC4-893A-79C0FA5F1C1F}" type="datetimeFigureOut">
              <a:rPr lang="ko-KR" altLang="en-US" smtClean="0"/>
              <a:t>2026-06-23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FDEC0-EA31-42CC-878E-48414B51B6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3808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파노라마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B633-86CD-4DC4-893A-79C0FA5F1C1F}" type="datetimeFigureOut">
              <a:rPr lang="ko-KR" altLang="en-US" smtClean="0"/>
              <a:t>2026-06-23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FDEC0-EA31-42CC-878E-48414B51B6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3986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캡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B633-86CD-4DC4-893A-79C0FA5F1C1F}" type="datetimeFigureOut">
              <a:rPr lang="ko-KR" altLang="en-US" smtClean="0"/>
              <a:t>2026-06-23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FDEC0-EA31-42CC-878E-48414B51B6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262409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B633-86CD-4DC4-893A-79C0FA5F1C1F}" type="datetimeFigureOut">
              <a:rPr lang="ko-KR" altLang="en-US" smtClean="0"/>
              <a:t>2026-06-23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FDEC0-EA31-42CC-878E-48414B51B60E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805893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B633-86CD-4DC4-893A-79C0FA5F1C1F}" type="datetimeFigureOut">
              <a:rPr lang="ko-KR" altLang="en-US" smtClean="0"/>
              <a:t>2026-06-23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FDEC0-EA31-42CC-878E-48414B51B6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960086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인용문 있는 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ko-KR" altLang="en-US"/>
              <a:t>마스터 텍스트 스타일을 편집하려면 클릭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B633-86CD-4DC4-893A-79C0FA5F1C1F}" type="datetimeFigureOut">
              <a:rPr lang="ko-KR" altLang="en-US" smtClean="0"/>
              <a:t>2026-06-23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FDEC0-EA31-42CC-878E-48414B51B60E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817822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참 또는 거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ko-KR" altLang="en-US"/>
              <a:t>마스터 텍스트 스타일을 편집하려면 클릭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B633-86CD-4DC4-893A-79C0FA5F1C1F}" type="datetimeFigureOut">
              <a:rPr lang="ko-KR" altLang="en-US" smtClean="0"/>
              <a:t>2026-06-23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FDEC0-EA31-42CC-878E-48414B51B6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33688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B633-86CD-4DC4-893A-79C0FA5F1C1F}" type="datetimeFigureOut">
              <a:rPr lang="ko-KR" altLang="en-US" smtClean="0"/>
              <a:t>2026-06-23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FDEC0-EA31-42CC-878E-48414B51B6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47332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B633-86CD-4DC4-893A-79C0FA5F1C1F}" type="datetimeFigureOut">
              <a:rPr lang="ko-KR" altLang="en-US" smtClean="0"/>
              <a:t>2026-06-23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FDEC0-EA31-42CC-878E-48414B51B6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2438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B633-86CD-4DC4-893A-79C0FA5F1C1F}" type="datetimeFigureOut">
              <a:rPr lang="ko-KR" altLang="en-US" smtClean="0"/>
              <a:t>2026-06-23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FDEC0-EA31-42CC-878E-48414B51B6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0298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B633-86CD-4DC4-893A-79C0FA5F1C1F}" type="datetimeFigureOut">
              <a:rPr lang="ko-KR" altLang="en-US" smtClean="0"/>
              <a:t>2026-06-23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FDEC0-EA31-42CC-878E-48414B51B6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32392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B633-86CD-4DC4-893A-79C0FA5F1C1F}" type="datetimeFigureOut">
              <a:rPr lang="ko-KR" altLang="en-US" smtClean="0"/>
              <a:t>2026-06-23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FDEC0-EA31-42CC-878E-48414B51B6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9081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B633-86CD-4DC4-893A-79C0FA5F1C1F}" type="datetimeFigureOut">
              <a:rPr lang="ko-KR" altLang="en-US" smtClean="0"/>
              <a:t>2026-06-23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FDEC0-EA31-42CC-878E-48414B51B6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4568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B633-86CD-4DC4-893A-79C0FA5F1C1F}" type="datetimeFigureOut">
              <a:rPr lang="ko-KR" altLang="en-US" smtClean="0"/>
              <a:t>2026-06-23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FDEC0-EA31-42CC-878E-48414B51B6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0933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B633-86CD-4DC4-893A-79C0FA5F1C1F}" type="datetimeFigureOut">
              <a:rPr lang="ko-KR" altLang="en-US" smtClean="0"/>
              <a:t>2026-06-23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FDEC0-EA31-42CC-878E-48414B51B6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62862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B633-86CD-4DC4-893A-79C0FA5F1C1F}" type="datetimeFigureOut">
              <a:rPr lang="ko-KR" altLang="en-US" smtClean="0"/>
              <a:t>2026-06-23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FDEC0-EA31-42CC-878E-48414B51B6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65758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B633-86CD-4DC4-893A-79C0FA5F1C1F}" type="datetimeFigureOut">
              <a:rPr lang="ko-KR" altLang="en-US" smtClean="0"/>
              <a:t>2026-06-23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FDEC0-EA31-42CC-878E-48414B51B6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2906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31AB633-86CD-4DC4-893A-79C0FA5F1C1F}" type="datetimeFigureOut">
              <a:rPr lang="ko-KR" altLang="en-US" smtClean="0"/>
              <a:t>2026-06-23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E4FDEC0-EA31-42CC-878E-48414B51B6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328416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  <p:sldLayoutId id="2147483737" r:id="rId17"/>
  </p:sldLayoutIdLst>
  <p:txStyles>
    <p:titleStyle>
      <a:lvl1pPr algn="l" defTabSz="457200" rtl="0" eaLnBrk="1" latinLnBrk="1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1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1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1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1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1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1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1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1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1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746650"/>
          </a:xfrm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/>
          <a:lstStyle/>
          <a:p>
            <a:pPr fontAlgn="base"/>
            <a:r>
              <a:rPr lang="ko-KR" altLang="en-US" dirty="0"/>
              <a:t>         </a:t>
            </a:r>
            <a:r>
              <a:rPr lang="ko-KR" altLang="en-US" sz="4000" dirty="0"/>
              <a:t>동화작가 </a:t>
            </a:r>
            <a:r>
              <a:rPr lang="en-US" altLang="ko-KR" sz="4000" dirty="0"/>
              <a:t>13</a:t>
            </a:r>
            <a:r>
              <a:rPr lang="ko-KR" altLang="en-US" sz="4000" dirty="0"/>
              <a:t>인의 단편동화집</a:t>
            </a:r>
            <a:br>
              <a:rPr lang="ko-KR" altLang="en-US" sz="4000" dirty="0"/>
            </a:br>
            <a:r>
              <a:rPr lang="en-US" altLang="ko-KR" sz="4000" dirty="0"/>
              <a:t/>
            </a:r>
            <a:br>
              <a:rPr lang="en-US" altLang="ko-KR" sz="4000" dirty="0"/>
            </a:br>
            <a:r>
              <a:rPr lang="en-US" altLang="ko-KR" sz="5400" dirty="0"/>
              <a:t>             </a:t>
            </a:r>
            <a:r>
              <a:rPr lang="ko-KR" altLang="en-US" sz="5400" dirty="0"/>
              <a:t>긴 한나절</a:t>
            </a:r>
            <a:r>
              <a:rPr lang="en-US" altLang="ko-KR" sz="4000" dirty="0"/>
              <a:t/>
            </a:r>
            <a:br>
              <a:rPr lang="en-US" altLang="ko-KR" sz="4000" dirty="0"/>
            </a:br>
            <a:r>
              <a:rPr lang="en-US" altLang="ko-KR" sz="4000" dirty="0"/>
              <a:t/>
            </a:r>
            <a:br>
              <a:rPr lang="en-US" altLang="ko-KR" sz="4000" dirty="0"/>
            </a:br>
            <a:r>
              <a:rPr lang="en-US" altLang="ko-KR" sz="4000" dirty="0"/>
              <a:t>             </a:t>
            </a:r>
            <a:r>
              <a:rPr lang="ko-KR" altLang="en-US" sz="4000" dirty="0"/>
              <a:t>짧은 감상 </a:t>
            </a:r>
            <a:r>
              <a:rPr lang="en-US" altLang="ko-KR" sz="4000" dirty="0"/>
              <a:t>– </a:t>
            </a:r>
            <a:r>
              <a:rPr lang="ko-KR" altLang="en-US" sz="4000" dirty="0" err="1"/>
              <a:t>송재찬</a:t>
            </a:r>
            <a:r>
              <a:rPr lang="ko-KR" altLang="en-US" sz="4000" dirty="0"/>
              <a:t> </a:t>
            </a:r>
            <a:br>
              <a:rPr lang="ko-KR" altLang="en-US" sz="4000" dirty="0"/>
            </a:br>
            <a:r>
              <a:rPr lang="en-US" altLang="ko-KR" sz="4000" dirty="0">
                <a:solidFill>
                  <a:schemeClr val="tx2"/>
                </a:solidFill>
              </a:rPr>
              <a:t>.</a:t>
            </a:r>
            <a:r>
              <a:rPr lang="ko-KR" altLang="en-US" sz="4000" dirty="0">
                <a:solidFill>
                  <a:schemeClr val="tx2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37888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1FDC5D9-A4CE-A743-3961-D8ED78C7AA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37960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8F68361-A8F9-9320-05F8-A1096A26C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23552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A219AFD-A73C-8B0D-4BEC-062BF06E8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660344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AEDAFC7-7AE7-2C83-2C24-11F923187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730157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597B0B6-A42A-A5E6-FD7E-5D0CD3877C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641300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FED4C66-6259-D644-1D26-AA3192E44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548680"/>
            <a:ext cx="8712968" cy="5471120"/>
          </a:xfrm>
        </p:spPr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65586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229600" cy="6178698"/>
          </a:xfrm>
        </p:spPr>
        <p:txBody>
          <a:bodyPr/>
          <a:lstStyle/>
          <a:p>
            <a:pPr fontAlgn="base"/>
            <a:r>
              <a:rPr lang="ko-KR" altLang="en-US" dirty="0"/>
              <a:t>  이 작품집은 </a:t>
            </a:r>
            <a:r>
              <a:rPr lang="en-US" altLang="ko-KR" dirty="0"/>
              <a:t>13</a:t>
            </a:r>
            <a:r>
              <a:rPr lang="ko-KR" altLang="en-US" dirty="0"/>
              <a:t>인 동화작가들의 개성 가득한 작품집입니다</a:t>
            </a:r>
            <a:r>
              <a:rPr lang="en-US" altLang="ko-KR" dirty="0"/>
              <a:t>. </a:t>
            </a:r>
            <a:r>
              <a:rPr lang="ko-KR" altLang="en-US" dirty="0"/>
              <a:t/>
            </a:r>
            <a:br>
              <a:rPr lang="ko-KR" altLang="en-US" dirty="0"/>
            </a:br>
            <a:r>
              <a:rPr lang="ko-KR" altLang="en-US" dirty="0"/>
              <a:t>  머리글을 읽어보면 이 작품집의 특성이 한 눈에 들어옵니다</a:t>
            </a:r>
            <a:r>
              <a:rPr lang="en-US" altLang="ko-KR" dirty="0"/>
              <a:t>.  </a:t>
            </a:r>
            <a:r>
              <a:rPr lang="ko-KR" altLang="en-US" dirty="0"/>
              <a:t/>
            </a:r>
            <a:br>
              <a:rPr lang="ko-KR" altLang="en-US" dirty="0"/>
            </a:br>
            <a:r>
              <a:rPr lang="ko-KR" altLang="en-US" dirty="0"/>
              <a:t>  각기 다른 시선과 목소리로 쓰였지만</a:t>
            </a:r>
            <a:r>
              <a:rPr lang="en-US" altLang="ko-KR" dirty="0"/>
              <a:t>, </a:t>
            </a:r>
            <a:r>
              <a:rPr lang="ko-KR" altLang="en-US" dirty="0"/>
              <a:t>아이들의 마음에 다가가고자 하는 바람으로 쓰여진 작품들이고 </a:t>
            </a:r>
            <a:r>
              <a:rPr lang="en-US" altLang="ko-KR" dirty="0"/>
              <a:t>. </a:t>
            </a:r>
            <a:r>
              <a:rPr lang="ko-KR" altLang="en-US" dirty="0"/>
              <a:t/>
            </a:r>
            <a:br>
              <a:rPr lang="ko-KR" altLang="en-US" dirty="0"/>
            </a:br>
            <a:r>
              <a:rPr lang="ko-KR" altLang="en-US" dirty="0"/>
              <a:t>  길지 않지만 가볍지 않고</a:t>
            </a:r>
            <a:r>
              <a:rPr lang="en-US" altLang="ko-KR" dirty="0"/>
              <a:t>, </a:t>
            </a:r>
            <a:r>
              <a:rPr lang="ko-KR" altLang="en-US" dirty="0"/>
              <a:t>짧지만 쉽게 잊히지 않습니다</a:t>
            </a:r>
            <a:r>
              <a:rPr lang="en-US" altLang="ko-KR" dirty="0"/>
              <a:t>. &lt;</a:t>
            </a:r>
            <a:r>
              <a:rPr lang="ko-KR" altLang="en-US" dirty="0"/>
              <a:t>아이 곁에 앉아서 말을 건네는 이야기</a:t>
            </a:r>
            <a:r>
              <a:rPr lang="en-US" altLang="ko-KR" dirty="0"/>
              <a:t>&gt; </a:t>
            </a:r>
            <a:r>
              <a:rPr lang="ko-KR" altLang="en-US" dirty="0"/>
              <a:t>가 바로 긴 한나절이라는 작품집입니다</a:t>
            </a:r>
            <a:r>
              <a:rPr lang="en-US" altLang="ko-KR" dirty="0"/>
              <a:t>.</a:t>
            </a:r>
            <a:r>
              <a:rPr lang="ko-KR" altLang="en-US" dirty="0"/>
              <a:t/>
            </a:r>
            <a:br>
              <a:rPr lang="ko-KR" altLang="en-US" dirty="0"/>
            </a:b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10427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78698"/>
          </a:xfrm>
        </p:spPr>
        <p:txBody>
          <a:bodyPr>
            <a:normAutofit/>
          </a:bodyPr>
          <a:lstStyle/>
          <a:p>
            <a:pPr fontAlgn="base"/>
            <a:r>
              <a:rPr lang="en-US" altLang="ko-KR" dirty="0"/>
              <a:t>1 </a:t>
            </a:r>
            <a:r>
              <a:rPr lang="ko-KR" altLang="en-US" dirty="0"/>
              <a:t>개와 사람의 사랑을 흥미롭고 </a:t>
            </a:r>
            <a:r>
              <a:rPr lang="ko-KR" altLang="en-US" dirty="0" err="1"/>
              <a:t>긴장감있게</a:t>
            </a:r>
            <a:r>
              <a:rPr lang="ko-KR" altLang="en-US" dirty="0"/>
              <a:t> 표현한 </a:t>
            </a:r>
            <a:r>
              <a:rPr lang="en-US" altLang="ko-KR" dirty="0"/>
              <a:t/>
            </a:r>
            <a:br>
              <a:rPr lang="en-US" altLang="ko-KR" dirty="0"/>
            </a:br>
            <a:r>
              <a:rPr lang="ko-KR" altLang="en-US" dirty="0"/>
              <a:t>고현숙 작가의 </a:t>
            </a:r>
            <a:r>
              <a:rPr lang="en-US" altLang="ko-KR" dirty="0"/>
              <a:t>&lt;</a:t>
            </a:r>
            <a:r>
              <a:rPr lang="ko-KR" altLang="en-US" dirty="0"/>
              <a:t>어미 개 </a:t>
            </a:r>
            <a:r>
              <a:rPr lang="ko-KR" altLang="en-US" dirty="0" err="1"/>
              <a:t>복실이</a:t>
            </a:r>
            <a:r>
              <a:rPr lang="en-US" altLang="ko-KR" dirty="0"/>
              <a:t>&gt;</a:t>
            </a:r>
            <a:br>
              <a:rPr lang="en-US" altLang="ko-KR" dirty="0"/>
            </a:br>
            <a:r>
              <a:rPr lang="ko-KR" altLang="en-US" dirty="0"/>
              <a:t/>
            </a:r>
            <a:br>
              <a:rPr lang="ko-KR" altLang="en-US" dirty="0"/>
            </a:br>
            <a:r>
              <a:rPr lang="en-US" altLang="ko-KR" dirty="0"/>
              <a:t>2 </a:t>
            </a:r>
            <a:r>
              <a:rPr lang="ko-KR" altLang="en-US" dirty="0"/>
              <a:t>가슴이 뜨거워 지는 게 어떤 것인지를 </a:t>
            </a:r>
            <a:r>
              <a:rPr lang="en-US" altLang="ko-KR" dirty="0"/>
              <a:t>‘</a:t>
            </a:r>
            <a:r>
              <a:rPr lang="ko-KR" altLang="en-US" dirty="0"/>
              <a:t>가로등</a:t>
            </a:r>
            <a:r>
              <a:rPr lang="en-US" altLang="ko-KR" dirty="0"/>
              <a:t>’</a:t>
            </a:r>
            <a:r>
              <a:rPr lang="ko-KR" altLang="en-US" dirty="0"/>
              <a:t> 의인화를 통해 보여준 </a:t>
            </a:r>
            <a:r>
              <a:rPr lang="en-US" altLang="ko-KR" dirty="0"/>
              <a:t/>
            </a:r>
            <a:br>
              <a:rPr lang="en-US" altLang="ko-KR" dirty="0"/>
            </a:br>
            <a:r>
              <a:rPr lang="ko-KR" altLang="en-US" dirty="0"/>
              <a:t>김윤정 작가의 </a:t>
            </a:r>
            <a:r>
              <a:rPr lang="en-US" altLang="ko-KR" dirty="0"/>
              <a:t>&lt;</a:t>
            </a:r>
            <a:r>
              <a:rPr lang="ko-KR" altLang="en-US" dirty="0"/>
              <a:t>눈 내리는 봄날</a:t>
            </a:r>
            <a:r>
              <a:rPr lang="en-US" altLang="ko-KR" dirty="0"/>
              <a:t>&gt;</a:t>
            </a:r>
            <a:br>
              <a:rPr lang="en-US" altLang="ko-KR" dirty="0"/>
            </a:br>
            <a:r>
              <a:rPr lang="ko-KR" altLang="en-US" dirty="0"/>
              <a:t/>
            </a:r>
            <a:br>
              <a:rPr lang="ko-KR" altLang="en-US" dirty="0"/>
            </a:br>
            <a:r>
              <a:rPr lang="en-US" altLang="ko-KR" dirty="0"/>
              <a:t>3 </a:t>
            </a:r>
            <a:r>
              <a:rPr lang="ko-KR" altLang="en-US" dirty="0" err="1"/>
              <a:t>말거울</a:t>
            </a:r>
            <a:r>
              <a:rPr lang="ko-KR" altLang="en-US" dirty="0"/>
              <a:t> </a:t>
            </a:r>
            <a:r>
              <a:rPr lang="ko-KR" altLang="en-US" dirty="0" err="1"/>
              <a:t>마니또라는</a:t>
            </a:r>
            <a:r>
              <a:rPr lang="ko-KR" altLang="en-US" dirty="0"/>
              <a:t> 신선한 발상으로 요즘 아이들의 생생한 모습을 보여준 </a:t>
            </a:r>
            <a:r>
              <a:rPr lang="en-US" altLang="ko-KR" dirty="0"/>
              <a:t/>
            </a:r>
            <a:br>
              <a:rPr lang="en-US" altLang="ko-KR" dirty="0"/>
            </a:br>
            <a:r>
              <a:rPr lang="ko-KR" altLang="en-US" dirty="0"/>
              <a:t>김정배 작가의 </a:t>
            </a:r>
            <a:r>
              <a:rPr lang="en-US" altLang="ko-KR" dirty="0"/>
              <a:t>&lt;</a:t>
            </a:r>
            <a:r>
              <a:rPr lang="ko-KR" altLang="en-US" dirty="0" err="1"/>
              <a:t>말거울</a:t>
            </a:r>
            <a:r>
              <a:rPr lang="ko-KR" altLang="en-US" dirty="0"/>
              <a:t> </a:t>
            </a:r>
            <a:r>
              <a:rPr lang="ko-KR" altLang="en-US" dirty="0" err="1"/>
              <a:t>마니또</a:t>
            </a:r>
            <a:r>
              <a:rPr lang="en-US" altLang="ko-KR" dirty="0"/>
              <a:t>&gt;</a:t>
            </a:r>
            <a:r>
              <a:rPr lang="ko-KR" altLang="en-US" dirty="0"/>
              <a:t/>
            </a:r>
            <a:br>
              <a:rPr lang="ko-KR" altLang="en-US" dirty="0"/>
            </a:b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654256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78698"/>
          </a:xfrm>
        </p:spPr>
        <p:txBody>
          <a:bodyPr/>
          <a:lstStyle/>
          <a:p>
            <a:pPr fontAlgn="base"/>
            <a:r>
              <a:rPr lang="en-US" altLang="ko-KR" dirty="0"/>
              <a:t>4 </a:t>
            </a:r>
            <a:r>
              <a:rPr lang="ko-KR" altLang="en-US" dirty="0"/>
              <a:t>요즘 문제가 되고 있는 층간소음을 동심이라는 강한 무기로 해결하는 </a:t>
            </a:r>
            <a:r>
              <a:rPr lang="en-US" altLang="ko-KR" dirty="0"/>
              <a:t/>
            </a:r>
            <a:br>
              <a:rPr lang="en-US" altLang="ko-KR" dirty="0"/>
            </a:br>
            <a:r>
              <a:rPr lang="ko-KR" altLang="en-US" dirty="0" err="1"/>
              <a:t>도건영</a:t>
            </a:r>
            <a:r>
              <a:rPr lang="ko-KR" altLang="en-US" dirty="0"/>
              <a:t> 작가의 </a:t>
            </a:r>
            <a:r>
              <a:rPr lang="en-US" altLang="ko-KR" dirty="0"/>
              <a:t>&lt;</a:t>
            </a:r>
            <a:r>
              <a:rPr lang="ko-KR" altLang="en-US" dirty="0"/>
              <a:t>쌍둥이에게 받은 편지</a:t>
            </a:r>
            <a:r>
              <a:rPr lang="en-US" altLang="ko-KR" dirty="0"/>
              <a:t>&gt;</a:t>
            </a:r>
            <a:r>
              <a:rPr lang="ko-KR" altLang="en-US" dirty="0"/>
              <a:t/>
            </a:r>
            <a:br>
              <a:rPr lang="ko-KR" altLang="en-US" dirty="0"/>
            </a:br>
            <a:r>
              <a:rPr lang="en-US" altLang="ko-KR" dirty="0"/>
              <a:t/>
            </a:r>
            <a:br>
              <a:rPr lang="en-US" altLang="ko-KR" dirty="0"/>
            </a:br>
            <a:r>
              <a:rPr lang="en-US" altLang="ko-KR" dirty="0"/>
              <a:t>5 </a:t>
            </a:r>
            <a:r>
              <a:rPr lang="ko-KR" altLang="en-US" dirty="0"/>
              <a:t>가축인 소가 도살장에 팔려가게 된 다른 소를 구하는 흥미로운 이야기 </a:t>
            </a:r>
            <a:r>
              <a:rPr lang="en-US" altLang="ko-KR" dirty="0"/>
              <a:t/>
            </a:r>
            <a:br>
              <a:rPr lang="en-US" altLang="ko-KR" dirty="0"/>
            </a:br>
            <a:r>
              <a:rPr lang="ko-KR" altLang="en-US" dirty="0"/>
              <a:t>미래 작가의 </a:t>
            </a:r>
            <a:r>
              <a:rPr lang="en-US" altLang="ko-KR" dirty="0"/>
              <a:t>&lt;</a:t>
            </a:r>
            <a:r>
              <a:rPr lang="ko-KR" altLang="en-US" dirty="0"/>
              <a:t>옹기 종기 가족</a:t>
            </a:r>
            <a:r>
              <a:rPr lang="en-US" altLang="ko-KR" dirty="0"/>
              <a:t>&gt;</a:t>
            </a:r>
            <a:r>
              <a:rPr lang="ko-KR" altLang="en-US" dirty="0"/>
              <a:t/>
            </a:r>
            <a:br>
              <a:rPr lang="ko-KR" altLang="en-US" dirty="0"/>
            </a:br>
            <a:r>
              <a:rPr lang="en-US" altLang="ko-KR" dirty="0"/>
              <a:t/>
            </a:r>
            <a:br>
              <a:rPr lang="en-US" altLang="ko-KR" dirty="0"/>
            </a:br>
            <a:r>
              <a:rPr lang="en-US" altLang="ko-KR" dirty="0"/>
              <a:t>6 </a:t>
            </a:r>
            <a:r>
              <a:rPr lang="ko-KR" altLang="en-US" dirty="0"/>
              <a:t>소원을 들어주는 소라껍데기라는 판타지를 통해 자신의 정체성을 확립해 나가는 </a:t>
            </a:r>
            <a:r>
              <a:rPr lang="en-US" altLang="ko-KR" dirty="0"/>
              <a:t/>
            </a:r>
            <a:br>
              <a:rPr lang="en-US" altLang="ko-KR" dirty="0"/>
            </a:br>
            <a:r>
              <a:rPr lang="ko-KR" altLang="en-US" dirty="0"/>
              <a:t>박선영 작가의 </a:t>
            </a:r>
            <a:r>
              <a:rPr lang="en-US" altLang="ko-KR" dirty="0"/>
              <a:t>&lt;</a:t>
            </a:r>
            <a:r>
              <a:rPr lang="ko-KR" altLang="en-US" dirty="0"/>
              <a:t>소리를 담은 소라껍데기</a:t>
            </a:r>
            <a:r>
              <a:rPr lang="en-US" altLang="ko-KR" dirty="0"/>
              <a:t>&gt;</a:t>
            </a:r>
            <a:r>
              <a:rPr lang="ko-KR" altLang="en-US" dirty="0"/>
              <a:t/>
            </a:r>
            <a:br>
              <a:rPr lang="ko-KR" altLang="en-US" dirty="0"/>
            </a:b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06199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78698"/>
          </a:xfrm>
        </p:spPr>
        <p:txBody>
          <a:bodyPr>
            <a:normAutofit fontScale="90000"/>
          </a:bodyPr>
          <a:lstStyle/>
          <a:p>
            <a:pPr fontAlgn="base"/>
            <a:r>
              <a:rPr lang="en-US" altLang="ko-KR" dirty="0"/>
              <a:t>7 </a:t>
            </a:r>
            <a:r>
              <a:rPr lang="ko-KR" altLang="en-US" dirty="0"/>
              <a:t>열쇠 고장으로 긴 한나절을 화장실에 갇히는 동안 자신을 되돌아 보며 성찰의 시간을 갖게 되는  </a:t>
            </a:r>
            <a:r>
              <a:rPr lang="en-US" altLang="ko-KR" dirty="0"/>
              <a:t/>
            </a:r>
            <a:br>
              <a:rPr lang="en-US" altLang="ko-KR" dirty="0"/>
            </a:br>
            <a:r>
              <a:rPr lang="ko-KR" altLang="en-US" dirty="0"/>
              <a:t>배정순 작가의 </a:t>
            </a:r>
            <a:r>
              <a:rPr lang="en-US" altLang="ko-KR" dirty="0"/>
              <a:t>&lt;</a:t>
            </a:r>
            <a:r>
              <a:rPr lang="ko-KR" altLang="en-US" dirty="0"/>
              <a:t>긴 한나절</a:t>
            </a:r>
            <a:r>
              <a:rPr lang="en-US" altLang="ko-KR" dirty="0"/>
              <a:t>&gt;</a:t>
            </a:r>
            <a:r>
              <a:rPr lang="ko-KR" altLang="en-US" dirty="0"/>
              <a:t/>
            </a:r>
            <a:br>
              <a:rPr lang="ko-KR" altLang="en-US" dirty="0"/>
            </a:br>
            <a:r>
              <a:rPr lang="en-US" altLang="ko-KR" dirty="0"/>
              <a:t/>
            </a:r>
            <a:br>
              <a:rPr lang="en-US" altLang="ko-KR" dirty="0"/>
            </a:br>
            <a:r>
              <a:rPr lang="en-US" altLang="ko-KR" dirty="0"/>
              <a:t>8 </a:t>
            </a:r>
            <a:r>
              <a:rPr lang="ko-KR" altLang="en-US" dirty="0"/>
              <a:t>노인 문제를 끌고 오면서 닥터 헬기 이야기를 실감나게 표현한 </a:t>
            </a:r>
            <a:r>
              <a:rPr lang="en-US" altLang="ko-KR" dirty="0"/>
              <a:t/>
            </a:r>
            <a:br>
              <a:rPr lang="en-US" altLang="ko-KR" dirty="0"/>
            </a:br>
            <a:r>
              <a:rPr lang="ko-KR" altLang="en-US" dirty="0" err="1"/>
              <a:t>서동애</a:t>
            </a:r>
            <a:r>
              <a:rPr lang="ko-KR" altLang="en-US" dirty="0"/>
              <a:t> 작가의 </a:t>
            </a:r>
            <a:r>
              <a:rPr lang="en-US" altLang="ko-KR" dirty="0"/>
              <a:t>&lt;</a:t>
            </a:r>
            <a:r>
              <a:rPr lang="ko-KR" altLang="en-US" dirty="0"/>
              <a:t>하늘을 날아다니는 응급실</a:t>
            </a:r>
            <a:r>
              <a:rPr lang="en-US" altLang="ko-KR" dirty="0"/>
              <a:t>&gt;</a:t>
            </a:r>
            <a:r>
              <a:rPr lang="ko-KR" altLang="en-US" dirty="0"/>
              <a:t/>
            </a:r>
            <a:br>
              <a:rPr lang="ko-KR" altLang="en-US" dirty="0"/>
            </a:br>
            <a:r>
              <a:rPr lang="en-US" altLang="ko-KR" dirty="0"/>
              <a:t/>
            </a:r>
            <a:br>
              <a:rPr lang="en-US" altLang="ko-KR" dirty="0"/>
            </a:br>
            <a:r>
              <a:rPr lang="en-US" altLang="ko-KR" dirty="0"/>
              <a:t>9 </a:t>
            </a:r>
            <a:r>
              <a:rPr lang="ko-KR" altLang="en-US" dirty="0"/>
              <a:t>지혜로운 어린 </a:t>
            </a:r>
            <a:r>
              <a:rPr lang="ko-KR" altLang="en-US" dirty="0" err="1"/>
              <a:t>앵무</a:t>
            </a:r>
            <a:r>
              <a:rPr lang="ko-KR" altLang="en-US" dirty="0"/>
              <a:t> </a:t>
            </a:r>
            <a:r>
              <a:rPr lang="ko-KR" altLang="en-US" dirty="0" err="1"/>
              <a:t>쑥쑥이의</a:t>
            </a:r>
            <a:r>
              <a:rPr lang="ko-KR" altLang="en-US" dirty="0"/>
              <a:t> 지혜로운 힘으로 독수리를 물리치며 다윗과 골리앗의 싸움을 연상시켜준 </a:t>
            </a:r>
            <a:r>
              <a:rPr lang="en-US" altLang="ko-KR" dirty="0"/>
              <a:t/>
            </a:r>
            <a:br>
              <a:rPr lang="en-US" altLang="ko-KR" dirty="0"/>
            </a:br>
            <a:r>
              <a:rPr lang="ko-KR" altLang="en-US" dirty="0" err="1"/>
              <a:t>신소담</a:t>
            </a:r>
            <a:r>
              <a:rPr lang="ko-KR" altLang="en-US" dirty="0"/>
              <a:t> 작가의 </a:t>
            </a:r>
            <a:r>
              <a:rPr lang="en-US" altLang="ko-KR" dirty="0"/>
              <a:t>&lt;</a:t>
            </a:r>
            <a:r>
              <a:rPr lang="ko-KR" altLang="en-US" dirty="0"/>
              <a:t>아주 작은 쑥쑥이</a:t>
            </a:r>
            <a:r>
              <a:rPr lang="en-US" altLang="ko-KR" dirty="0"/>
              <a:t>&gt;</a:t>
            </a:r>
            <a:r>
              <a:rPr lang="ko-KR" altLang="en-US" dirty="0"/>
              <a:t/>
            </a:r>
            <a:br>
              <a:rPr lang="ko-KR" altLang="en-US" dirty="0"/>
            </a:b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83638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78698"/>
          </a:xfrm>
        </p:spPr>
        <p:txBody>
          <a:bodyPr>
            <a:noAutofit/>
          </a:bodyPr>
          <a:lstStyle/>
          <a:p>
            <a:pPr fontAlgn="base"/>
            <a:r>
              <a:rPr lang="en-US" altLang="ko-KR" dirty="0"/>
              <a:t/>
            </a:r>
            <a:br>
              <a:rPr lang="en-US" altLang="ko-KR" dirty="0"/>
            </a:br>
            <a:r>
              <a:rPr lang="en-US" altLang="ko-KR" dirty="0"/>
              <a:t> </a:t>
            </a:r>
            <a:br>
              <a:rPr lang="en-US" altLang="ko-KR" dirty="0"/>
            </a:br>
            <a:r>
              <a:rPr lang="en-US" altLang="ko-KR" dirty="0"/>
              <a:t> </a:t>
            </a:r>
            <a:r>
              <a:rPr lang="ko-KR" altLang="en-US" dirty="0"/>
              <a:t>이상 </a:t>
            </a:r>
            <a:r>
              <a:rPr lang="en-US" altLang="ko-KR" dirty="0"/>
              <a:t>13</a:t>
            </a:r>
            <a:r>
              <a:rPr lang="ko-KR" altLang="en-US" dirty="0"/>
              <a:t>편의 작품을 읽으며 사물을 새롭게 보려는 작가들의 시선과 묵은 이야기에서도 새 이야기를 찾아 내려는 작가들의 치열한 동화정신을 </a:t>
            </a:r>
            <a:r>
              <a:rPr lang="ko-KR" altLang="en-US" dirty="0" err="1"/>
              <a:t>엿볼수</a:t>
            </a:r>
            <a:r>
              <a:rPr lang="ko-KR" altLang="en-US" dirty="0"/>
              <a:t> 있어서 좋았습니다</a:t>
            </a:r>
            <a:r>
              <a:rPr lang="en-US" altLang="ko-KR" dirty="0"/>
              <a:t>. </a:t>
            </a:r>
            <a:br>
              <a:rPr lang="en-US" altLang="ko-KR" dirty="0"/>
            </a:br>
            <a:r>
              <a:rPr lang="ko-KR" altLang="en-US" dirty="0"/>
              <a:t>머리글처럼 길지 않지만 가볍지 않고</a:t>
            </a:r>
            <a:r>
              <a:rPr lang="en-US" altLang="ko-KR" dirty="0"/>
              <a:t>, </a:t>
            </a:r>
            <a:r>
              <a:rPr lang="ko-KR" altLang="en-US" dirty="0"/>
              <a:t>짧지만 쉽게 잊히지 이야기들이었습니다</a:t>
            </a:r>
            <a:r>
              <a:rPr lang="en-US" altLang="ko-KR" dirty="0"/>
              <a:t>. </a:t>
            </a:r>
            <a:r>
              <a:rPr lang="ko-KR" altLang="en-US" dirty="0"/>
              <a:t/>
            </a:r>
            <a:br>
              <a:rPr lang="ko-KR" altLang="en-US" dirty="0"/>
            </a:br>
            <a:r>
              <a:rPr lang="ko-KR" altLang="en-US" dirty="0"/>
              <a:t>  </a:t>
            </a:r>
            <a:r>
              <a:rPr lang="en-US" altLang="ko-KR" dirty="0"/>
              <a:t/>
            </a:r>
            <a:br>
              <a:rPr lang="en-US" altLang="ko-KR" dirty="0"/>
            </a:br>
            <a:r>
              <a:rPr lang="en-US" altLang="ko-KR" dirty="0"/>
              <a:t>  </a:t>
            </a:r>
            <a:r>
              <a:rPr lang="ko-KR" altLang="en-US" dirty="0"/>
              <a:t>어느새 하지를 지나왔습니다</a:t>
            </a:r>
            <a:r>
              <a:rPr lang="en-US" altLang="ko-KR" dirty="0"/>
              <a:t>. </a:t>
            </a:r>
            <a:r>
              <a:rPr lang="ko-KR" altLang="en-US" dirty="0"/>
              <a:t/>
            </a:r>
            <a:br>
              <a:rPr lang="ko-KR" altLang="en-US" dirty="0"/>
            </a:br>
            <a:r>
              <a:rPr lang="ko-KR" altLang="en-US" dirty="0"/>
              <a:t>여름 건강 잘 지키며 그러나 지치지 않고 작품을 쓰는 우리 모두가 되면 좋겠습니다</a:t>
            </a:r>
            <a:r>
              <a:rPr lang="en-US" altLang="ko-KR" dirty="0"/>
              <a:t>.</a:t>
            </a:r>
            <a:r>
              <a:rPr lang="ko-KR" altLang="en-US" dirty="0"/>
              <a:t/>
            </a:r>
            <a:br>
              <a:rPr lang="ko-KR" altLang="en-US" dirty="0"/>
            </a:br>
            <a:r>
              <a:rPr lang="en-US" altLang="ko-KR" dirty="0"/>
              <a:t>&lt;</a:t>
            </a:r>
            <a:r>
              <a:rPr lang="ko-KR" altLang="en-US" dirty="0"/>
              <a:t>긴 한나절</a:t>
            </a:r>
            <a:r>
              <a:rPr lang="en-US" altLang="ko-KR"/>
              <a:t>&gt;</a:t>
            </a:r>
            <a:r>
              <a:rPr lang="ko-KR" altLang="en-US"/>
              <a:t>을 </a:t>
            </a:r>
            <a:r>
              <a:rPr lang="ko-KR" altLang="en-US" dirty="0"/>
              <a:t>통해 새 힘을 비축한 </a:t>
            </a:r>
            <a:r>
              <a:rPr lang="en-US" altLang="ko-KR" dirty="0"/>
              <a:t>13</a:t>
            </a:r>
            <a:r>
              <a:rPr lang="ko-KR" altLang="en-US" dirty="0"/>
              <a:t>분 동화작가 분들에게 큰 박수를 보냅니다</a:t>
            </a:r>
            <a:r>
              <a:rPr lang="en-US" altLang="ko-KR" dirty="0"/>
              <a:t>.</a:t>
            </a:r>
            <a:r>
              <a:rPr lang="ko-KR" altLang="en-US" dirty="0"/>
              <a:t/>
            </a:r>
            <a:br>
              <a:rPr lang="ko-KR" altLang="en-US" dirty="0"/>
            </a:br>
            <a:r>
              <a:rPr lang="ko-KR" altLang="en-US" dirty="0"/>
              <a:t/>
            </a:r>
            <a:br>
              <a:rPr lang="ko-KR" altLang="en-US" dirty="0"/>
            </a:br>
            <a:r>
              <a:rPr lang="ko-KR" altLang="en-US" dirty="0"/>
              <a:t/>
            </a:r>
            <a:br>
              <a:rPr lang="ko-KR" altLang="en-US" dirty="0"/>
            </a:b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643550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AC05FB6-953C-1543-DEAE-DAB2E7912F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908720"/>
            <a:ext cx="8503096" cy="5111080"/>
          </a:xfrm>
        </p:spPr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631709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F18E568-CCA6-2C62-5A9D-AF1CEF5D9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383812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1B942DD-372F-5C6A-65BC-8F6656411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19420018"/>
      </p:ext>
    </p:extLst>
  </p:cSld>
  <p:clrMapOvr>
    <a:masterClrMapping/>
  </p:clrMapOvr>
</p:sld>
</file>

<file path=ppt/theme/theme1.xml><?xml version="1.0" encoding="utf-8"?>
<a:theme xmlns:a="http://schemas.openxmlformats.org/drawingml/2006/main" name="슬라이스">
  <a:themeElements>
    <a:clrScheme name="슬라이스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슬라이스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슬라이스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47</TotalTime>
  <Words>47</Words>
  <Application>Microsoft Office PowerPoint</Application>
  <PresentationFormat>화면 슬라이드 쇼(4:3)</PresentationFormat>
  <Paragraphs>6</Paragraphs>
  <Slides>15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15</vt:i4>
      </vt:variant>
    </vt:vector>
  </HeadingPairs>
  <TitlesOfParts>
    <vt:vector size="19" baseType="lpstr">
      <vt:lpstr>HY중고딕</vt:lpstr>
      <vt:lpstr>Century Gothic</vt:lpstr>
      <vt:lpstr>Wingdings 3</vt:lpstr>
      <vt:lpstr>슬라이스</vt:lpstr>
      <vt:lpstr>         동화작가 13인의 단편동화집               긴 한나절               짧은 감상 – 송재찬  . </vt:lpstr>
      <vt:lpstr>  이 작품집은 13인 동화작가들의 개성 가득한 작품집입니다.    머리글을 읽어보면 이 작품집의 특성이 한 눈에 들어옵니다.     각기 다른 시선과 목소리로 쓰였지만, 아이들의 마음에 다가가고자 하는 바람으로 쓰여진 작품들이고 .    길지 않지만 가볍지 않고, 짧지만 쉽게 잊히지 않습니다. &lt;아이 곁에 앉아서 말을 건네는 이야기&gt; 가 바로 긴 한나절이라는 작품집입니다. </vt:lpstr>
      <vt:lpstr>1 개와 사람의 사랑을 흥미롭고 긴장감있게 표현한  고현숙 작가의 &lt;어미 개 복실이&gt;  2 가슴이 뜨거워 지는 게 어떤 것인지를 ‘가로등’ 의인화를 통해 보여준  김윤정 작가의 &lt;눈 내리는 봄날&gt;  3 말거울 마니또라는 신선한 발상으로 요즘 아이들의 생생한 모습을 보여준  김정배 작가의 &lt;말거울 마니또&gt; </vt:lpstr>
      <vt:lpstr>4 요즘 문제가 되고 있는 층간소음을 동심이라는 강한 무기로 해결하는  도건영 작가의 &lt;쌍둥이에게 받은 편지&gt;  5 가축인 소가 도살장에 팔려가게 된 다른 소를 구하는 흥미로운 이야기  미래 작가의 &lt;옹기 종기 가족&gt;  6 소원을 들어주는 소라껍데기라는 판타지를 통해 자신의 정체성을 확립해 나가는  박선영 작가의 &lt;소리를 담은 소라껍데기&gt; </vt:lpstr>
      <vt:lpstr>7 열쇠 고장으로 긴 한나절을 화장실에 갇히는 동안 자신을 되돌아 보며 성찰의 시간을 갖게 되는   배정순 작가의 &lt;긴 한나절&gt;  8 노인 문제를 끌고 오면서 닥터 헬기 이야기를 실감나게 표현한  서동애 작가의 &lt;하늘을 날아다니는 응급실&gt;  9 지혜로운 어린 앵무 쑥쑥이의 지혜로운 힘으로 독수리를 물리치며 다윗과 골리앗의 싸움을 연상시켜준  신소담 작가의 &lt;아주 작은 쑥쑥이&gt; </vt:lpstr>
      <vt:lpstr>    이상 13편의 작품을 읽으며 사물을 새롭게 보려는 작가들의 시선과 묵은 이야기에서도 새 이야기를 찾아 내려는 작가들의 치열한 동화정신을 엿볼수 있어서 좋았습니다.  머리글처럼 길지 않지만 가볍지 않고, 짧지만 쉽게 잊히지 이야기들이었습니다.       어느새 하지를 지나왔습니다.  여름 건강 잘 지키며 그러나 지치지 않고 작품을 쓰는 우리 모두가 되면 좋겠습니다. &lt;긴 한나절&gt;을 통해 새 힘을 비축한 13분 동화작가 분들에게 큰 박수를 보냅니다.   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꽃잎을 벌린 뜻은 여간 꼼꼼히 생각해 보지 않고는 알아낼 수 없는 긴한 사연을 푸른 하늘에 보기 좋게 수놓고 싶다는 표정 그대로입니다.</dc:title>
  <dc:creator>comma</dc:creator>
  <cp:lastModifiedBy>USER</cp:lastModifiedBy>
  <cp:revision>9</cp:revision>
  <dcterms:created xsi:type="dcterms:W3CDTF">2014-03-18T12:02:07Z</dcterms:created>
  <dcterms:modified xsi:type="dcterms:W3CDTF">2026-06-22T23:58:31Z</dcterms:modified>
</cp:coreProperties>
</file>