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2"/>
  </p:notesMasterIdLst>
  <p:sldIdLst>
    <p:sldId id="476" r:id="rId5"/>
    <p:sldId id="496" r:id="rId6"/>
    <p:sldId id="502" r:id="rId7"/>
    <p:sldId id="497" r:id="rId8"/>
    <p:sldId id="499" r:id="rId9"/>
    <p:sldId id="500" r:id="rId10"/>
    <p:sldId id="501" r:id="rId11"/>
    <p:sldId id="487" r:id="rId12"/>
    <p:sldId id="480" r:id="rId13"/>
    <p:sldId id="481" r:id="rId14"/>
    <p:sldId id="482" r:id="rId15"/>
    <p:sldId id="488" r:id="rId16"/>
    <p:sldId id="491" r:id="rId17"/>
    <p:sldId id="490" r:id="rId18"/>
    <p:sldId id="493" r:id="rId19"/>
    <p:sldId id="484" r:id="rId20"/>
    <p:sldId id="4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ED14151-C223-425B-98E6-DD8C0CC98308}">
          <p14:sldIdLst>
            <p14:sldId id="476"/>
            <p14:sldId id="496"/>
            <p14:sldId id="502"/>
            <p14:sldId id="497"/>
            <p14:sldId id="499"/>
            <p14:sldId id="500"/>
            <p14:sldId id="501"/>
            <p14:sldId id="487"/>
            <p14:sldId id="480"/>
            <p14:sldId id="481"/>
            <p14:sldId id="482"/>
            <p14:sldId id="488"/>
            <p14:sldId id="491"/>
            <p14:sldId id="490"/>
            <p14:sldId id="493"/>
            <p14:sldId id="484"/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Otayza" initials="VO" lastIdx="4" clrIdx="0">
    <p:extLst>
      <p:ext uri="{19B8F6BF-5375-455C-9EA6-DF929625EA0E}">
        <p15:presenceInfo xmlns:p15="http://schemas.microsoft.com/office/powerpoint/2012/main" userId="S::VOtayza@minitab.com::408b2a8e-1346-4f48-92fd-df9b426d4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41"/>
    <a:srgbClr val="ED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588CF-F46C-4B73-9BBA-DA861A36BFB1}" v="213" dt="2019-05-13T20:24:28.962"/>
    <p1510:client id="{67B37BAE-D7B5-48A4-8183-50662541A873}" v="1" dt="2019-05-14T07:28:50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345" autoAdjust="0"/>
  </p:normalViewPr>
  <p:slideViewPr>
    <p:cSldViewPr snapToGrid="0">
      <p:cViewPr varScale="1">
        <p:scale>
          <a:sx n="106" d="100"/>
          <a:sy n="106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2AF3-BFAF-47C8-A596-88D5366A49D7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3FBA-B678-4364-9578-10431FD4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12191049" cy="152400"/>
          </a:xfrm>
          <a:prstGeom prst="rect">
            <a:avLst/>
          </a:prstGeom>
          <a:solidFill>
            <a:srgbClr val="4D8F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C927C0-B0D0-2348-9181-756B02602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71" y="6095514"/>
            <a:ext cx="1836057" cy="324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2DA6E3-9BDD-E149-9CB7-F8746E198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70" y="65183"/>
            <a:ext cx="123177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IA Divide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85971E-A40D-AA4B-A348-4B43AF9B8113}"/>
              </a:ext>
            </a:extLst>
          </p:cNvPr>
          <p:cNvSpPr/>
          <p:nvPr userDrawn="1"/>
        </p:nvSpPr>
        <p:spPr bwMode="auto">
          <a:xfrm>
            <a:off x="0" y="101600"/>
            <a:ext cx="12192000" cy="602826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FF3C963-EA10-6441-8ED1-A0C0E9150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83F5E6-8C94-A040-8B53-8B2B192F9E7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C2145C3-F655-4945-879F-822E0B6DF960}" type="datetime1">
              <a:rPr lang="en-GB" smtClean="0"/>
              <a:t>23/03/2021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F203886-0C34-1741-B592-54470E7BA93C}"/>
              </a:ext>
            </a:extLst>
          </p:cNvPr>
          <p:cNvSpPr/>
          <p:nvPr userDrawn="1"/>
        </p:nvSpPr>
        <p:spPr bwMode="auto">
          <a:xfrm>
            <a:off x="0" y="101600"/>
            <a:ext cx="12192000" cy="60282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A75DE92-F2AA-D94A-83E4-5C243C2F7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1864048" cy="61193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764294-491E-DF42-B4D1-49A03A438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50" y="193728"/>
            <a:ext cx="5694764" cy="42387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0666EBB-649C-AA4D-87E7-9BAF66BCE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6028267"/>
          </a:xfrm>
        </p:spPr>
        <p:txBody>
          <a:bodyPr anchor="ctr"/>
          <a:lstStyle/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C Divide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FF3C963-EA10-6441-8ED1-A0C0E9150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83F5E6-8C94-A040-8B53-8B2B192F9E7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C2145C3-F655-4945-879F-822E0B6DF960}" type="datetime1">
              <a:rPr lang="en-GB" smtClean="0"/>
              <a:t>23/03/2021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D71B59A-A1A4-E24E-880D-4F3CE9F18DF3}"/>
              </a:ext>
            </a:extLst>
          </p:cNvPr>
          <p:cNvSpPr/>
          <p:nvPr userDrawn="1"/>
        </p:nvSpPr>
        <p:spPr bwMode="auto">
          <a:xfrm>
            <a:off x="0" y="101600"/>
            <a:ext cx="12192000" cy="60282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A5272A5-573C-DF4D-A94F-A424D5840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01600"/>
            <a:ext cx="11864048" cy="61193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3414466-7147-D54D-884F-BE5FD18C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6028267"/>
          </a:xfrm>
        </p:spPr>
        <p:txBody>
          <a:bodyPr anchor="ctr"/>
          <a:lstStyle/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C864A9C-CF8E-544A-927B-F5B514D385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1356102"/>
            <a:ext cx="3871879" cy="3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1"/>
            <a:ext cx="6815667" cy="47545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D4D8D-556F-2B47-8F07-4C2570BFEF39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0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277BF-58ED-C349-883C-770762F4B4AF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EF8DB-DF25-B843-8D8C-9BE4884734F3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7151" y="1143000"/>
            <a:ext cx="2846916" cy="4575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1" y="1143000"/>
            <a:ext cx="8337551" cy="457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B5CFF-0781-CB4D-9D20-F922D5C36C39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hoose your Own P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B6F39A4-78B7-194A-B5C8-005A1BB4ED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2400"/>
            <a:ext cx="12190413" cy="6705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ctrTitle" hasCustomPrompt="1"/>
          </p:nvPr>
        </p:nvSpPr>
        <p:spPr>
          <a:xfrm>
            <a:off x="914400" y="1104900"/>
            <a:ext cx="4995746" cy="1600200"/>
          </a:xfrm>
        </p:spPr>
        <p:txBody>
          <a:bodyPr wrap="square" lIns="0"/>
          <a:lstStyle>
            <a:lvl1pPr>
              <a:lnSpc>
                <a:spcPts val="4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Global Information</a:t>
            </a:r>
            <a:br>
              <a:rPr lang="en-US"/>
            </a:br>
            <a:r>
              <a:rPr lang="en-US"/>
              <a:t>Meeting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12191049" cy="152400"/>
          </a:xfrm>
          <a:prstGeom prst="rect">
            <a:avLst/>
          </a:prstGeom>
          <a:solidFill>
            <a:srgbClr val="4D8F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C927C0-B0D0-2348-9181-756B02602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71" y="6095514"/>
            <a:ext cx="1836057" cy="324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anchor="ctr"/>
          <a:lstStyle>
            <a:lvl1pPr marL="609600" indent="-382588">
              <a:buFont typeface="Arial" pitchFamily="34" charset="0"/>
              <a:buChar char="►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B59AA-152F-1440-A7BF-9F5D9BA22C5E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6B04675-0BFF-1B47-BE22-F0042D9559AB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080F3-ED7F-D94C-AB7C-CE9D1A74BD93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295401"/>
            <a:ext cx="5592233" cy="44227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1834" y="1295401"/>
            <a:ext cx="5592233" cy="44227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8B633-65B8-9046-A1E1-B87E239A3B65}" type="datetime1">
              <a:rPr lang="en-GB" smtClean="0"/>
              <a:t>23/03/2021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718631"/>
            <a:ext cx="5592233" cy="399954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1834" y="1718631"/>
            <a:ext cx="5592233" cy="399954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8B633-65B8-9046-A1E1-B87E239A3B65}" type="datetime1">
              <a:rPr lang="en-GB" smtClean="0"/>
              <a:t>23/03/2021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F1BA8315-C6BC-BC43-B415-561A2EA2C20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06400" y="1277957"/>
            <a:ext cx="5592234" cy="4406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E1EDDBC2-931F-1148-8227-FD5887DFCD0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12289" y="1277957"/>
            <a:ext cx="5592234" cy="4406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86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55C391-C17E-D14E-99D4-0C9676A48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17008"/>
          <a:stretch/>
        </p:blipFill>
        <p:spPr>
          <a:xfrm flipH="1">
            <a:off x="-2454" y="144966"/>
            <a:ext cx="12196908" cy="5965902"/>
          </a:xfrm>
          <a:prstGeom prst="rect">
            <a:avLst/>
          </a:prstGeom>
        </p:spPr>
      </p:pic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45B38-2DB8-41C2-9889-E567AD98E0B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A8BEB-0829-C84A-8275-D89252A1F35B}" type="datetime1">
              <a:rPr lang="en-GB" smtClean="0"/>
              <a:t>23/03/2021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ricas Divide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85971E-A40D-AA4B-A348-4B43AF9B8113}"/>
              </a:ext>
            </a:extLst>
          </p:cNvPr>
          <p:cNvSpPr/>
          <p:nvPr userDrawn="1"/>
        </p:nvSpPr>
        <p:spPr bwMode="auto">
          <a:xfrm>
            <a:off x="0" y="101600"/>
            <a:ext cx="12192000" cy="60282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FF3C963-EA10-6441-8ED1-A0C0E9150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83F5E6-8C94-A040-8B53-8B2B192F9E7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C2145C3-F655-4945-879F-822E0B6DF960}" type="datetime1">
              <a:rPr lang="en-GB" smtClean="0"/>
              <a:t>23/03/2021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B21EF0-A99A-2946-B553-0A19EC90D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1864048" cy="61193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C825E8-9453-EF42-BE82-5ABCF5640B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9" y="204902"/>
            <a:ext cx="4476980" cy="5513974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AC55E2B-BB91-9E41-A6FB-11C80811E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6028267"/>
          </a:xfrm>
        </p:spPr>
        <p:txBody>
          <a:bodyPr anchor="ctr"/>
          <a:lstStyle/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6126685"/>
            <a:ext cx="12191048" cy="731315"/>
          </a:xfrm>
          <a:prstGeom prst="rect">
            <a:avLst/>
          </a:prstGeom>
          <a:solidFill>
            <a:srgbClr val="3333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180" y="6377778"/>
            <a:ext cx="1294888" cy="229128"/>
          </a:xfrm>
          <a:prstGeom prst="rect">
            <a:avLst/>
          </a:prstGeom>
        </p:spPr>
      </p:pic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6400" y="228600"/>
            <a:ext cx="1134745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295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5600" y="6400800"/>
            <a:ext cx="3055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fld id="{E7F45B38-2DB8-41C2-9889-E567AD98E0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0045700" y="6631646"/>
            <a:ext cx="174836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en-US" sz="600">
                <a:solidFill>
                  <a:schemeClr val="tx1"/>
                </a:solidFill>
              </a:rPr>
              <a:t>© 2019 Minitab, Inc.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61182" y="6400800"/>
            <a:ext cx="80406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1"/>
                </a:solidFill>
              </a:defRPr>
            </a:lvl1pPr>
          </a:lstStyle>
          <a:p>
            <a:fld id="{AC2145C3-F655-4945-879F-822E0B6DF960}" type="datetime1">
              <a:rPr lang="en-GB" smtClean="0"/>
              <a:t>23/03/2021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12191049" cy="152400"/>
          </a:xfrm>
          <a:prstGeom prst="rect">
            <a:avLst/>
          </a:prstGeom>
          <a:solidFill>
            <a:srgbClr val="4D8F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56B63F-8867-7141-BADB-A8074A6260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48" y="6383656"/>
            <a:ext cx="1345939" cy="20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E32E56-A5F8-2D4C-81C8-70DDD367C78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3" y="6391097"/>
            <a:ext cx="1200933" cy="324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11A012-6702-6948-B5D0-34795196C24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74" y="6393667"/>
            <a:ext cx="675810" cy="207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043869-D657-014C-80B6-73463B74534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9" y="6401419"/>
            <a:ext cx="948652" cy="2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3" r:id="rId7"/>
    <p:sldLayoutId id="2147483687" r:id="rId8"/>
    <p:sldLayoutId id="2147483679" r:id="rId9"/>
    <p:sldLayoutId id="2147483680" r:id="rId10"/>
    <p:sldLayoutId id="2147483681" r:id="rId11"/>
    <p:sldLayoutId id="2147483671" r:id="rId12"/>
    <p:sldLayoutId id="2147483672" r:id="rId13"/>
    <p:sldLayoutId id="2147483673" r:id="rId14"/>
    <p:sldLayoutId id="2147483674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6A"/>
          </a:solidFill>
          <a:latin typeface="Arial" charset="0"/>
        </a:defRPr>
      </a:lvl9pPr>
    </p:titleStyle>
    <p:bodyStyle>
      <a:lvl1pPr marL="6096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12588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2pPr>
      <a:lvl3pPr marL="1811338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3pPr>
      <a:lvl4pPr marL="2306638" indent="-2492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initab.com/ko-kr/products/minitab/free-tria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761065" y="2906713"/>
            <a:ext cx="10363200" cy="1500187"/>
          </a:xfrm>
        </p:spPr>
        <p:txBody>
          <a:bodyPr/>
          <a:lstStyle/>
          <a:p>
            <a:r>
              <a:rPr lang="en-US" altLang="ko-KR" sz="4800" b="1" dirty="0" smtClean="0"/>
              <a:t>Minitab 20 </a:t>
            </a:r>
            <a:r>
              <a:rPr lang="ko-KR" altLang="en-US" sz="4800" b="1" smtClean="0"/>
              <a:t>평가판 클라우드 사용가이드</a:t>
            </a:r>
            <a:endParaRPr lang="ko-KR" altLang="en-US" sz="4800" b="1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</a:t>
            </a:fld>
            <a:endParaRPr lang="en-GB"/>
          </a:p>
        </p:txBody>
      </p:sp>
      <p:sp>
        <p:nvSpPr>
          <p:cNvPr id="8" name="직사각형 7"/>
          <p:cNvSpPr/>
          <p:nvPr/>
        </p:nvSpPr>
        <p:spPr>
          <a:xfrm>
            <a:off x="761065" y="5190092"/>
            <a:ext cx="563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dirty="0">
                <a:solidFill>
                  <a:srgbClr val="00B050"/>
                </a:solidFill>
              </a:rPr>
              <a:t>Better Decision Making </a:t>
            </a:r>
            <a:r>
              <a:rPr lang="en-GB" altLang="ko-KR" dirty="0">
                <a:solidFill>
                  <a:schemeClr val="tx1">
                    <a:lumMod val="65000"/>
                  </a:schemeClr>
                </a:solidFill>
              </a:rPr>
              <a:t>Through Data-Driven Insights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519200"/>
            <a:ext cx="3452501" cy="85422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61065" y="13734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의사 결정 </a:t>
            </a:r>
            <a:r>
              <a:rPr lang="ko-KR" altLang="en-US" b="1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</a:t>
            </a:r>
            <a:r>
              <a:rPr lang="en-US" altLang="ko-KR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dirty="0" smtClean="0">
              <a:solidFill>
                <a:srgbClr val="74B027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</a:t>
            </a:r>
            <a:r>
              <a:rPr lang="en-US" altLang="ko-KR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쉬운 편의성</a:t>
            </a:r>
            <a:r>
              <a:rPr lang="en-US" altLang="ko-KR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b="1" dirty="0">
                <a:solidFill>
                  <a:srgbClr val="74B027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어디서나 </a:t>
            </a:r>
            <a:r>
              <a:rPr lang="ko-KR" altLang="en-US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클라우드로</a:t>
            </a: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77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en-US" altLang="ko-KR" dirty="0"/>
              <a:t>20 </a:t>
            </a:r>
            <a:r>
              <a:rPr lang="ko-KR" altLang="en-US" smtClean="0"/>
              <a:t>설치하기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 smtClean="0"/>
              <a:t>2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화면상의 인스톨 진행순서에 따라 라이선스 계약 내용을 확인하신 후 동의하여 다음을 클릭합니다</a:t>
            </a:r>
            <a:r>
              <a:rPr lang="en-US" altLang="ko-KR" dirty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10</a:t>
            </a:fld>
            <a:endParaRPr lang="en-GB"/>
          </a:p>
        </p:txBody>
      </p:sp>
      <p:sp>
        <p:nvSpPr>
          <p:cNvPr id="8" name="직사각형 7"/>
          <p:cNvSpPr/>
          <p:nvPr/>
        </p:nvSpPr>
        <p:spPr bwMode="auto">
          <a:xfrm>
            <a:off x="2933700" y="5790922"/>
            <a:ext cx="5406838" cy="26856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308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라이선스 계약 내용을 확인 후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“</a:t>
            </a:r>
            <a:r>
              <a:rPr kumimoji="0" lang="ko-KR" alt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라이선스 계약의 조항에 동의함</a:t>
            </a: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(A)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</a:t>
            </a:r>
            <a:r>
              <a:rPr kumimoji="0" lang="ko-KR" alt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에 체크합니다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endParaRPr kumimoji="0" lang="ko-KR" alt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오른쪽 화살표 8"/>
          <p:cNvSpPr/>
          <p:nvPr/>
        </p:nvSpPr>
        <p:spPr bwMode="auto">
          <a:xfrm>
            <a:off x="5699125" y="3506788"/>
            <a:ext cx="381000" cy="33610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0" y="1990754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05782" y="5340210"/>
            <a:ext cx="766193" cy="257176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800" y="1990754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96632" y="4711559"/>
            <a:ext cx="3147443" cy="2890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74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en-US" altLang="ko-KR" dirty="0"/>
              <a:t>20 </a:t>
            </a:r>
            <a:r>
              <a:rPr lang="ko-KR" altLang="en-US" smtClean="0"/>
              <a:t>설치하기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 smtClean="0"/>
              <a:t>3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라이선스로 정품 인증을 선택 후</a:t>
            </a:r>
            <a:r>
              <a:rPr lang="en-US" altLang="ko-KR" dirty="0" smtClean="0"/>
              <a:t>, </a:t>
            </a:r>
            <a:r>
              <a:rPr lang="ko-KR" altLang="en-US" smtClean="0"/>
              <a:t>다음을 클릭합니다</a:t>
            </a:r>
            <a:r>
              <a:rPr lang="en-US" altLang="ko-KR" dirty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11</a:t>
            </a:fld>
            <a:endParaRPr lang="en-GB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38" y="1984376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62933" y="3487738"/>
            <a:ext cx="1480568" cy="2890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73785" y="5311351"/>
            <a:ext cx="785242" cy="2890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2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Minitab 20 </a:t>
            </a:r>
            <a:r>
              <a:rPr lang="ko-KR" altLang="en-US"/>
              <a:t>설치하기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 smtClean="0"/>
              <a:t>4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로그인 옵션을 선택하여 다음 버튼을 클릭합니다</a:t>
            </a:r>
            <a:r>
              <a:rPr lang="en-US" altLang="ko-KR" dirty="0" smtClean="0"/>
              <a:t>.</a:t>
            </a:r>
          </a:p>
          <a:p>
            <a:pPr marL="227012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12</a:t>
            </a:fld>
            <a:endParaRPr lang="en-GB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08" y="1775021"/>
            <a:ext cx="4518198" cy="394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Minitab 20 </a:t>
            </a:r>
            <a:r>
              <a:rPr lang="ko-KR" altLang="en-US"/>
              <a:t>설치하기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/>
              <a:t>5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지정폴더에 설치여부 확인 후 클릭</a:t>
            </a:r>
            <a:endParaRPr lang="en-US" altLang="ko-KR" dirty="0" smtClean="0"/>
          </a:p>
          <a:p>
            <a:pPr marL="227012" indent="0">
              <a:buNone/>
            </a:pPr>
            <a:r>
              <a:rPr lang="en-US" altLang="ko-KR" dirty="0"/>
              <a:t>6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설치완료 확인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13</a:t>
            </a:fld>
            <a:endParaRPr lang="en-GB"/>
          </a:p>
        </p:txBody>
      </p:sp>
      <p:sp>
        <p:nvSpPr>
          <p:cNvPr id="7" name="오른쪽 화살표 6"/>
          <p:cNvSpPr/>
          <p:nvPr/>
        </p:nvSpPr>
        <p:spPr bwMode="auto">
          <a:xfrm>
            <a:off x="5833400" y="3582988"/>
            <a:ext cx="381000" cy="33610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1" y="2157412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94571" y="5484373"/>
            <a:ext cx="791730" cy="2890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32" y="2157412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44321" y="5484373"/>
            <a:ext cx="791730" cy="2890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70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Minitab 20 </a:t>
            </a:r>
            <a:r>
              <a:rPr lang="ko-KR" altLang="en-US"/>
              <a:t>설치하기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/>
              <a:t>7</a:t>
            </a:r>
            <a:r>
              <a:rPr lang="ko-KR" altLang="en-US" smtClean="0"/>
              <a:t>단계</a:t>
            </a:r>
            <a:r>
              <a:rPr lang="en-US" altLang="ko-KR" dirty="0" smtClean="0"/>
              <a:t>] </a:t>
            </a:r>
            <a:r>
              <a:rPr lang="ko-KR" altLang="en-US" smtClean="0"/>
              <a:t>실행 시 아래와 같이 로그인을 진행하여</a:t>
            </a:r>
            <a:r>
              <a:rPr lang="en-US" altLang="ko-KR" dirty="0" smtClean="0"/>
              <a:t>, </a:t>
            </a:r>
            <a:r>
              <a:rPr lang="ko-KR" altLang="en-US" smtClean="0"/>
              <a:t>구독 중인 제품을 클릭합니다</a:t>
            </a:r>
            <a:r>
              <a:rPr lang="en-US" altLang="ko-KR" dirty="0" smtClean="0"/>
              <a:t>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14</a:t>
            </a:fld>
            <a:endParaRPr lang="en-GB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46" y="1708148"/>
            <a:ext cx="3288295" cy="3427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708148"/>
            <a:ext cx="4495800" cy="337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/>
          <p:cNvSpPr/>
          <p:nvPr/>
        </p:nvSpPr>
        <p:spPr bwMode="auto">
          <a:xfrm>
            <a:off x="9352508" y="3684760"/>
            <a:ext cx="1049923" cy="40740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77521" y="507999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</a:rPr>
              <a:t>* 구독 중인 제품이 하나 일 경우</a:t>
            </a:r>
            <a:r>
              <a:rPr lang="en-US" altLang="ko-KR" sz="9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900" b="1" smtClean="0">
                <a:solidFill>
                  <a:schemeClr val="bg1"/>
                </a:solidFill>
              </a:rPr>
              <a:t>별다른 선택 옵션 없이 바로 프로그램이 실행됩니다</a:t>
            </a:r>
            <a:r>
              <a:rPr lang="en-US" altLang="ko-KR" sz="900" b="1" dirty="0" smtClean="0">
                <a:solidFill>
                  <a:schemeClr val="bg1"/>
                </a:solidFill>
              </a:rPr>
              <a:t>.</a:t>
            </a:r>
            <a:endParaRPr lang="en-US" altLang="ko-K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749301"/>
            <a:ext cx="10363200" cy="1362075"/>
          </a:xfrm>
        </p:spPr>
        <p:txBody>
          <a:bodyPr/>
          <a:lstStyle/>
          <a:p>
            <a:r>
              <a:rPr lang="en-US" altLang="ko-KR" dirty="0"/>
              <a:t>II. </a:t>
            </a:r>
            <a:r>
              <a:rPr lang="ko-KR" altLang="en-US"/>
              <a:t>사용 언어 변경하기</a:t>
            </a:r>
            <a:r>
              <a:rPr lang="en-US" altLang="ko-KR" dirty="0"/>
              <a:t>(</a:t>
            </a:r>
            <a:r>
              <a:rPr lang="ko-KR" altLang="en-US"/>
              <a:t>옵션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040127"/>
            <a:ext cx="10363200" cy="1500187"/>
          </a:xfrm>
        </p:spPr>
        <p:txBody>
          <a:bodyPr/>
          <a:lstStyle/>
          <a:p>
            <a:r>
              <a:rPr lang="en-US" altLang="ko-KR" b="1" kern="1200" dirty="0">
                <a:latin typeface="Tahoma" panose="020B0604030504040204" pitchFamily="34" charset="0"/>
                <a:ea typeface="HY헤드라인M" panose="02030600000101010101" pitchFamily="18" charset="-127"/>
              </a:rPr>
              <a:t>☞  </a:t>
            </a:r>
            <a:r>
              <a:rPr lang="ko-KR" altLang="en-US" kern="1200">
                <a:latin typeface="맑은 고딕" panose="020B0503020000020004" pitchFamily="50" charset="-127"/>
                <a:ea typeface="맑은 고딕" panose="020B0503020000020004" pitchFamily="50" charset="-127"/>
              </a:rPr>
              <a:t>사용하고자 하는 언어를 변경할 경우</a:t>
            </a:r>
            <a:r>
              <a:rPr lang="en-US" altLang="ko-KR" kern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1200">
                <a:latin typeface="맑은 고딕" panose="020B0503020000020004" pitchFamily="50" charset="-127"/>
                <a:ea typeface="맑은 고딕" panose="020B0503020000020004" pitchFamily="50" charset="-127"/>
              </a:rPr>
              <a:t>다음과 같이 옵션에서 해당 언어로 변경 가능합니다</a:t>
            </a:r>
            <a:r>
              <a:rPr lang="en-US" altLang="ko-KR" kern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85" y="1483606"/>
            <a:ext cx="7057330" cy="3795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16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10588" cy="685800"/>
          </a:xfrm>
        </p:spPr>
        <p:txBody>
          <a:bodyPr/>
          <a:lstStyle/>
          <a:p>
            <a:r>
              <a:rPr lang="en-US" dirty="0" smtClean="0"/>
              <a:t>* Minitab </a:t>
            </a:r>
            <a:r>
              <a:rPr lang="en-US" altLang="ko-KR" dirty="0"/>
              <a:t>20</a:t>
            </a:r>
            <a:r>
              <a:rPr lang="en-US" dirty="0" smtClean="0"/>
              <a:t> </a:t>
            </a:r>
            <a:r>
              <a:rPr lang="ko-KR" altLang="en-US" smtClean="0"/>
              <a:t>언어변경하기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40750" cy="4114800"/>
          </a:xfrm>
        </p:spPr>
        <p:txBody>
          <a:bodyPr/>
          <a:lstStyle/>
          <a:p>
            <a:pPr lvl="0">
              <a:lnSpc>
                <a:spcPct val="140000"/>
              </a:lnSpc>
              <a:buClr>
                <a:srgbClr val="FFFFFF"/>
              </a:buClr>
              <a:buNone/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1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단계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] Minitab </a:t>
            </a:r>
            <a:r>
              <a:rPr lang="en-US" altLang="ko-KR" sz="1200" dirty="0" smtClean="0"/>
              <a:t>20</a:t>
            </a:r>
            <a:r>
              <a:rPr lang="ko-KR" altLang="en-US" sz="120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를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실행합니다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.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None/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2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단계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]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메뉴에서 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파일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–&gt;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옵션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을 클릭합니다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.</a:t>
            </a:r>
          </a:p>
          <a:p>
            <a:endParaRPr 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805585" y="1404937"/>
            <a:ext cx="2481096" cy="4200525"/>
            <a:chOff x="5000625" y="1214437"/>
            <a:chExt cx="2481096" cy="420052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625" y="1214437"/>
              <a:ext cx="2419350" cy="4200525"/>
            </a:xfrm>
            <a:prstGeom prst="rect">
              <a:avLst/>
            </a:prstGeom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000625" y="4044263"/>
              <a:ext cx="2283054" cy="32226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6597772" y="4017123"/>
              <a:ext cx="883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ko-KR" sz="1400" b="1" dirty="0">
                  <a:solidFill>
                    <a:srgbClr val="007033"/>
                  </a:solidFill>
                </a:rPr>
                <a:t>Click!</a:t>
              </a:r>
              <a:endParaRPr lang="ko-KR" altLang="en-US" sz="1400" b="1">
                <a:solidFill>
                  <a:srgbClr val="007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0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17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391" y="876300"/>
            <a:ext cx="8540750" cy="1047750"/>
          </a:xfrm>
        </p:spPr>
        <p:txBody>
          <a:bodyPr/>
          <a:lstStyle/>
          <a:p>
            <a:pPr>
              <a:lnSpc>
                <a:spcPct val="140000"/>
              </a:lnSpc>
              <a:buNone/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3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단계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] “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일반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”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에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“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언어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” (</a:t>
            </a:r>
            <a:r>
              <a:rPr lang="ko-KR" altLang="en-US" sz="120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우측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)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중 변경할 언어를 선택 후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“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확인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”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을 클릭합니다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.</a:t>
            </a:r>
          </a:p>
          <a:p>
            <a:pPr>
              <a:lnSpc>
                <a:spcPct val="140000"/>
              </a:lnSpc>
              <a:buNone/>
              <a:defRPr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4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단계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]  Minitab </a:t>
            </a:r>
            <a:r>
              <a:rPr lang="en-US" altLang="ko-KR" sz="1200" dirty="0"/>
              <a:t>20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</a:t>
            </a:r>
            <a:r>
              <a:rPr lang="ko-KR" altLang="en-US" sz="1200" smtClean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를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종료 후 다시 실행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합니다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.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10588" cy="685800"/>
          </a:xfrm>
        </p:spPr>
        <p:txBody>
          <a:bodyPr/>
          <a:lstStyle/>
          <a:p>
            <a:r>
              <a:rPr lang="en-US" dirty="0" smtClean="0"/>
              <a:t>* Minitab </a:t>
            </a:r>
            <a:r>
              <a:rPr lang="en-US" altLang="ko-KR" dirty="0"/>
              <a:t>20</a:t>
            </a:r>
            <a:r>
              <a:rPr lang="en-US" dirty="0" smtClean="0"/>
              <a:t> </a:t>
            </a:r>
            <a:r>
              <a:rPr lang="ko-KR" altLang="en-US" smtClean="0"/>
              <a:t>언어변경하기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594109"/>
            <a:ext cx="6024563" cy="4120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14625" y="1594109"/>
            <a:ext cx="590550" cy="234691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00575" y="2765683"/>
            <a:ext cx="3295650" cy="96811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2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평가판 신청하기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400" y="1295401"/>
            <a:ext cx="11387667" cy="1000615"/>
          </a:xfrm>
        </p:spPr>
        <p:txBody>
          <a:bodyPr anchor="t"/>
          <a:lstStyle/>
          <a:p>
            <a:pPr marL="227012" indent="0">
              <a:buNone/>
            </a:pPr>
            <a:r>
              <a:rPr lang="en-US" altLang="ko-KR" dirty="0">
                <a:hlinkClick r:id="rId2"/>
              </a:rPr>
              <a:t>https://www.minitab.com/ko-kr/products/minitab/free-trial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pPr marL="227012" indent="0">
              <a:buNone/>
            </a:pPr>
            <a:r>
              <a:rPr lang="ko-KR" altLang="en-US" dirty="0" smtClean="0"/>
              <a:t>위 </a:t>
            </a:r>
            <a:r>
              <a:rPr lang="ko-KR" altLang="en-US" dirty="0" err="1" smtClean="0"/>
              <a:t>평가판</a:t>
            </a:r>
            <a:r>
              <a:rPr lang="ko-KR" altLang="en-US" dirty="0" smtClean="0"/>
              <a:t> 신청 링크에 접속하여 아래 필수 필드 정보를 입력하여 하단의 </a:t>
            </a:r>
            <a:r>
              <a:rPr lang="ko-KR" altLang="en-US" b="1" dirty="0" smtClean="0"/>
              <a:t>무료 </a:t>
            </a:r>
            <a:r>
              <a:rPr lang="ko-KR" altLang="en-US" b="1" dirty="0" err="1" smtClean="0"/>
              <a:t>평가판</a:t>
            </a:r>
            <a:r>
              <a:rPr lang="ko-KR" altLang="en-US" b="1" dirty="0" smtClean="0"/>
              <a:t> 신청</a:t>
            </a:r>
            <a:r>
              <a:rPr lang="ko-KR" altLang="en-US" dirty="0" smtClean="0"/>
              <a:t>을 클릭합니다</a:t>
            </a:r>
            <a:r>
              <a:rPr lang="en-US" altLang="ko-KR" dirty="0" smtClean="0"/>
              <a:t>.</a:t>
            </a:r>
          </a:p>
          <a:p>
            <a:pPr marL="227012" indent="0">
              <a:buNone/>
            </a:pPr>
            <a:r>
              <a:rPr lang="en-US" altLang="ko-KR" sz="1100" b="1" dirty="0" smtClean="0">
                <a:solidFill>
                  <a:srgbClr val="FF0000"/>
                </a:solidFill>
              </a:rPr>
              <a:t>( ** </a:t>
            </a:r>
            <a:r>
              <a:rPr lang="ko-KR" altLang="en-US" sz="1100" b="1" smtClean="0">
                <a:solidFill>
                  <a:srgbClr val="FF0000"/>
                </a:solidFill>
              </a:rPr>
              <a:t>중요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: “</a:t>
            </a:r>
            <a:r>
              <a:rPr lang="ko-KR" altLang="en-US" sz="1100" b="1" smtClean="0">
                <a:solidFill>
                  <a:srgbClr val="FF0000"/>
                </a:solidFill>
              </a:rPr>
              <a:t>당신을 가장 잘 묘사 한 것은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?” </a:t>
            </a:r>
            <a:r>
              <a:rPr lang="ko-KR" altLang="en-US" sz="1100" b="1" smtClean="0">
                <a:solidFill>
                  <a:srgbClr val="FF0000"/>
                </a:solidFill>
              </a:rPr>
              <a:t>이라는 문항에는 반드시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1100" b="1" smtClean="0">
                <a:solidFill>
                  <a:srgbClr val="FF0000"/>
                </a:solidFill>
              </a:rPr>
              <a:t>직업적인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” </a:t>
            </a:r>
            <a:r>
              <a:rPr lang="ko-KR" altLang="en-US" sz="1100" b="1" smtClean="0">
                <a:solidFill>
                  <a:srgbClr val="FF0000"/>
                </a:solidFill>
              </a:rPr>
              <a:t>을 선택합니다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.)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2</a:t>
            </a:fld>
            <a:endParaRPr lang="en-GB"/>
          </a:p>
        </p:txBody>
      </p:sp>
      <p:grpSp>
        <p:nvGrpSpPr>
          <p:cNvPr id="11" name="그룹 10"/>
          <p:cNvGrpSpPr/>
          <p:nvPr/>
        </p:nvGrpSpPr>
        <p:grpSpPr>
          <a:xfrm>
            <a:off x="661182" y="2310213"/>
            <a:ext cx="4245796" cy="3085663"/>
            <a:chOff x="661182" y="2092919"/>
            <a:chExt cx="5067300" cy="3714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82" y="2092919"/>
              <a:ext cx="5067300" cy="371475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 bwMode="auto">
            <a:xfrm>
              <a:off x="753990" y="5031500"/>
              <a:ext cx="4578586" cy="75907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2" y="5396173"/>
            <a:ext cx="1419997" cy="627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081179" y="5565709"/>
            <a:ext cx="9860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/>
                </a:solidFill>
              </a:rPr>
              <a:t>( ** </a:t>
            </a:r>
            <a:r>
              <a:rPr lang="ko-KR" altLang="en-US" sz="1100" b="1" smtClean="0">
                <a:solidFill>
                  <a:schemeClr val="bg1"/>
                </a:solidFill>
              </a:rPr>
              <a:t>참고 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1100" b="1" smtClean="0">
                <a:solidFill>
                  <a:schemeClr val="bg1"/>
                </a:solidFill>
              </a:rPr>
              <a:t>이메일을 잘 못 입력하셨을 경우에는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100" b="1" smtClean="0">
                <a:solidFill>
                  <a:schemeClr val="bg1"/>
                </a:solidFill>
              </a:rPr>
              <a:t>다른 브라우저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100" b="1" smtClean="0">
                <a:solidFill>
                  <a:schemeClr val="bg1"/>
                </a:solidFill>
              </a:rPr>
              <a:t>익스플로어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100" b="1" smtClean="0">
                <a:solidFill>
                  <a:schemeClr val="bg1"/>
                </a:solidFill>
              </a:rPr>
              <a:t>크롬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100" b="1" smtClean="0">
                <a:solidFill>
                  <a:schemeClr val="bg1"/>
                </a:solidFill>
              </a:rPr>
              <a:t>파이어폭스 등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)</a:t>
            </a:r>
            <a:r>
              <a:rPr lang="ko-KR" altLang="en-US" sz="1100" b="1" smtClean="0">
                <a:solidFill>
                  <a:schemeClr val="bg1"/>
                </a:solidFill>
              </a:rPr>
              <a:t>에서 다시 신청하시면 평가판을 정상적으로 신청할 수 있습니다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.)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3" y="2092325"/>
            <a:ext cx="6562725" cy="2828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47451" cy="685800"/>
          </a:xfrm>
        </p:spPr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평가판 신청하기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06400" y="1295401"/>
            <a:ext cx="11387667" cy="4422775"/>
          </a:xfrm>
        </p:spPr>
        <p:txBody>
          <a:bodyPr anchor="t"/>
          <a:lstStyle/>
          <a:p>
            <a:pPr marL="227012" indent="0">
              <a:buNone/>
            </a:pPr>
            <a:r>
              <a:rPr lang="ko-KR" altLang="en-US" dirty="0" smtClean="0"/>
              <a:t>신청이 정상적으로 완료되면</a:t>
            </a:r>
            <a:r>
              <a:rPr lang="en-US" altLang="ko-KR" dirty="0" smtClean="0"/>
              <a:t>, </a:t>
            </a:r>
            <a:r>
              <a:rPr lang="ko-KR" altLang="en-US" smtClean="0"/>
              <a:t>등록한 이메일 계정으로 아래와 같은 메일이 발송되며</a:t>
            </a:r>
            <a:r>
              <a:rPr lang="en-US" altLang="ko-KR" dirty="0" smtClean="0"/>
              <a:t>,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marL="227012" indent="0">
              <a:buNone/>
            </a:pPr>
            <a:r>
              <a:rPr lang="ko-KR" altLang="en-US" dirty="0" smtClean="0"/>
              <a:t>아래 활성화 링크를 클릭하여 비밀번호를 설정하여 계정 활성화를 완료합니다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623683" y="4008767"/>
            <a:ext cx="3522804" cy="1829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내 제품 확인하기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 smtClean="0"/>
              <a:t>Minitab.com</a:t>
            </a:r>
            <a:r>
              <a:rPr lang="ko-KR" altLang="en-US" smtClean="0"/>
              <a:t>에 접속하여</a:t>
            </a:r>
            <a:r>
              <a:rPr lang="en-US" altLang="ko-KR" dirty="0" smtClean="0"/>
              <a:t> </a:t>
            </a:r>
            <a:r>
              <a:rPr lang="ko-KR" altLang="en-US" smtClean="0"/>
              <a:t>우측 상단의 내 계정을 클릭하여 로그인 </a:t>
            </a:r>
            <a:r>
              <a:rPr lang="ko-KR" altLang="en-US" dirty="0" smtClean="0"/>
              <a:t>시 아래와 같이 </a:t>
            </a:r>
            <a:r>
              <a:rPr lang="en-US" altLang="ko-KR" dirty="0" smtClean="0"/>
              <a:t>License Portal </a:t>
            </a:r>
            <a:r>
              <a:rPr lang="ko-KR" altLang="en-US" smtClean="0"/>
              <a:t>페이지로 넘어가게 되며</a:t>
            </a:r>
            <a:r>
              <a:rPr lang="en-US" altLang="ko-KR" dirty="0" smtClean="0"/>
              <a:t>, </a:t>
            </a:r>
            <a:r>
              <a:rPr lang="ko-KR" altLang="en-US" smtClean="0"/>
              <a:t>내 제품에 </a:t>
            </a:r>
            <a:r>
              <a:rPr lang="en-US" altLang="ko-KR" dirty="0"/>
              <a:t>Minitab® Statistical </a:t>
            </a:r>
            <a:r>
              <a:rPr lang="en-US" altLang="ko-KR" dirty="0" smtClean="0"/>
              <a:t>Software</a:t>
            </a:r>
            <a:r>
              <a:rPr lang="ko-KR" altLang="en-US" smtClean="0"/>
              <a:t>가 추가된 것을 확인할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4</a:t>
            </a:fld>
            <a:endParaRPr lang="en-GB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35" y="2409426"/>
            <a:ext cx="6670616" cy="3188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/>
          <p:cNvSpPr/>
          <p:nvPr/>
        </p:nvSpPr>
        <p:spPr bwMode="auto">
          <a:xfrm>
            <a:off x="7506591" y="3349952"/>
            <a:ext cx="1444239" cy="3021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3408163"/>
            <a:ext cx="4942793" cy="498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/>
        </p:nvSpPr>
        <p:spPr bwMode="auto">
          <a:xfrm>
            <a:off x="4309040" y="3544532"/>
            <a:ext cx="596246" cy="2150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7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내 제품 확인하기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/>
              <a:t>Minitab® Statistical Software </a:t>
            </a:r>
            <a:r>
              <a:rPr lang="ko-KR" altLang="en-US" smtClean="0"/>
              <a:t>클릭 시 </a:t>
            </a:r>
            <a:r>
              <a:rPr lang="ko-KR" altLang="en-US" smtClean="0"/>
              <a:t>아래와 평가판 구독권에 대한 정보를 확인할 수 있습니다</a:t>
            </a:r>
            <a:r>
              <a:rPr lang="en-US" altLang="ko-KR" dirty="0" smtClean="0"/>
              <a:t>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5</a:t>
            </a:fld>
            <a:endParaRPr lang="en-GB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86" y="2258910"/>
            <a:ext cx="9010650" cy="285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/>
          <p:cNvSpPr/>
          <p:nvPr/>
        </p:nvSpPr>
        <p:spPr bwMode="auto">
          <a:xfrm>
            <a:off x="7278648" y="4348760"/>
            <a:ext cx="957129" cy="2789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363555" y="4348619"/>
            <a:ext cx="1459455" cy="2791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내 제품 확인하기</a:t>
            </a:r>
            <a:r>
              <a:rPr lang="en-US" altLang="ko-KR" dirty="0" smtClean="0"/>
              <a:t>(</a:t>
            </a:r>
            <a:r>
              <a:rPr lang="ko-KR" altLang="en-US" smtClean="0"/>
              <a:t>웹 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400" y="951373"/>
            <a:ext cx="11387667" cy="4422775"/>
          </a:xfrm>
        </p:spPr>
        <p:txBody>
          <a:bodyPr anchor="t"/>
          <a:lstStyle/>
          <a:p>
            <a:pPr marL="227012" indent="0">
              <a:buNone/>
            </a:pPr>
            <a:r>
              <a:rPr lang="ko-KR" altLang="en-US" b="1" dirty="0" smtClean="0"/>
              <a:t>웹 </a:t>
            </a:r>
            <a:r>
              <a:rPr lang="ko-KR" altLang="en-US" b="1" dirty="0" err="1" smtClean="0"/>
              <a:t>앱</a:t>
            </a:r>
            <a:r>
              <a:rPr lang="ko-KR" altLang="en-US" b="1" dirty="0" smtClean="0"/>
              <a:t> 열기</a:t>
            </a:r>
            <a:r>
              <a:rPr lang="ko-KR" altLang="en-US" dirty="0" smtClean="0"/>
              <a:t>를 클릭할 경우 아래와 같이 웹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r>
              <a:rPr lang="en-US" altLang="ko-KR" dirty="0" smtClean="0"/>
              <a:t>Minitab(</a:t>
            </a:r>
            <a:r>
              <a:rPr lang="ko-KR" altLang="en-US" smtClean="0"/>
              <a:t>클라우드 버전</a:t>
            </a:r>
            <a:r>
              <a:rPr lang="en-US" altLang="ko-KR" dirty="0" smtClean="0"/>
              <a:t>)</a:t>
            </a:r>
            <a:r>
              <a:rPr lang="ko-KR" altLang="en-US" smtClean="0"/>
              <a:t>이 </a:t>
            </a:r>
            <a:r>
              <a:rPr lang="ko-KR" altLang="en-US" smtClean="0"/>
              <a:t>실행됩니다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(Chrome </a:t>
            </a:r>
            <a:r>
              <a:rPr lang="ko-KR" altLang="en-US" smtClean="0"/>
              <a:t>권장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6</a:t>
            </a:fld>
            <a:endParaRPr lang="en-GB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1392576"/>
            <a:ext cx="8243536" cy="4160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4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</a:t>
            </a:r>
            <a:r>
              <a:rPr lang="ko-KR" altLang="en-US" smtClean="0"/>
              <a:t>내 제품 확인하기</a:t>
            </a:r>
            <a:r>
              <a:rPr lang="en-US" altLang="ko-KR" dirty="0" smtClean="0"/>
              <a:t>(</a:t>
            </a:r>
            <a:r>
              <a:rPr lang="ko-KR" altLang="en-US" smtClean="0"/>
              <a:t>데스크톱 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400" y="815567"/>
            <a:ext cx="11387667" cy="4422775"/>
          </a:xfrm>
        </p:spPr>
        <p:txBody>
          <a:bodyPr anchor="t"/>
          <a:lstStyle/>
          <a:p>
            <a:pPr marL="227012" indent="0">
              <a:buNone/>
            </a:pPr>
            <a:r>
              <a:rPr lang="ko-KR" altLang="en-US" b="1" dirty="0" smtClean="0"/>
              <a:t>데스크톱 </a:t>
            </a:r>
            <a:r>
              <a:rPr lang="ko-KR" altLang="en-US" b="1" dirty="0" err="1" smtClean="0"/>
              <a:t>앱</a:t>
            </a:r>
            <a:r>
              <a:rPr lang="ko-KR" altLang="en-US" b="1" dirty="0" smtClean="0"/>
              <a:t> 다운로드</a:t>
            </a:r>
            <a:r>
              <a:rPr lang="ko-KR" altLang="en-US" dirty="0" smtClean="0"/>
              <a:t>를 클릭할 경우 설치 파일 다운로드가 진행되며</a:t>
            </a:r>
            <a:r>
              <a:rPr lang="en-US" altLang="ko-KR" dirty="0" smtClean="0"/>
              <a:t>, </a:t>
            </a:r>
            <a:r>
              <a:rPr lang="ko-KR" altLang="en-US" smtClean="0"/>
              <a:t>해당 데스크톱 앱 설치 파일의 시스템 요구사항은 아래와 같습니다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600" y="1334790"/>
            <a:ext cx="11220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609600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►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2588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2pPr>
            <a:lvl3pPr marL="18113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+mn-lt"/>
              </a:defRPr>
            </a:lvl3pPr>
            <a:lvl4pPr marL="2306638" indent="-2492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altLang="ko-KR" sz="1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Minitab 20 </a:t>
            </a:r>
            <a:r>
              <a:rPr lang="ko-KR" altLang="en-US" sz="14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설치를 위한 클라이언트시스템 요구 사항</a:t>
            </a:r>
            <a:endParaRPr lang="en-US" altLang="ko-KR" sz="1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endParaRPr lang="en-US" altLang="ko-KR" kern="0" dirty="0" smtClean="0"/>
          </a:p>
          <a:p>
            <a:pPr marL="227012" indent="0">
              <a:buFont typeface="Arial" pitchFamily="34" charset="0"/>
              <a:buNone/>
            </a:pPr>
            <a:endParaRPr lang="en-US" altLang="ko-KR" kern="0" dirty="0" smtClean="0"/>
          </a:p>
          <a:p>
            <a:pPr>
              <a:lnSpc>
                <a:spcPct val="110000"/>
              </a:lnSpc>
            </a:pPr>
            <a:r>
              <a:rPr lang="ko-KR" altLang="en-US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적절한 사용자 권한을 할당합니다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 설치를 위해서는 서버 설치 이미지에 대한 상위 권한이 필요합니다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설치의 경우 소프트웨어를 설치하거나 업데이트하려면 클라이언트 컴퓨터에 대한상위 권한 또는 로컬 관리 권한이 필요합니다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ko-KR" altLang="en-US" sz="1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Minitab </a:t>
            </a:r>
            <a:r>
              <a:rPr lang="ko-KR" altLang="en-US" sz="12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과정 동안 바이러스체크 프로그램과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방화벽으로 인하여 설치가 차단될 경우 해지 및 허용을 조치 한 후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프로그램을 설치합니다</a:t>
            </a:r>
            <a:r>
              <a:rPr lang="en-US" altLang="ko-KR" sz="1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ker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8391" y="2259299"/>
            <a:ext cx="10973698" cy="1938992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체제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8.1, Windows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RAM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64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비트 </a:t>
            </a: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4GB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메모리가 권장됨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프로세서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® Pentium® 4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AMD Athlon™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듀얼 코어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(SSE2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 사용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하드 디스크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 가능한 공간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2GB(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해상도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1024 x 768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평가판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단일 사용자 </a:t>
            </a: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라이센스를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활성화하기 위해 인터넷 연결이 필요합니다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브라우저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Minitab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도움말에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Chrome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Chromium Edge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권장됩니다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추가로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소프트웨어는 응용 프로그램과 함께 설치됩니다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Microsoft Visual C++ Redistributables for Visual Studio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 </a:t>
            </a:r>
            <a:r>
              <a:rPr lang="ko-KR" altLang="en-US" sz="12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권장 사항은 데이터 크기에 따라 다릅니다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00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20 </a:t>
            </a:r>
            <a:r>
              <a:rPr lang="ko-KR" altLang="en-US" smtClean="0"/>
              <a:t>설치경로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ko-KR" dirty="0" smtClean="0"/>
              <a:t>Minitab 20</a:t>
            </a:r>
          </a:p>
          <a:p>
            <a:pPr lvl="1"/>
            <a:r>
              <a:rPr lang="en-US" altLang="ko-KR" dirty="0"/>
              <a:t>C:\Program Files\Minitab\Minitab </a:t>
            </a:r>
            <a:r>
              <a:rPr lang="en-US" altLang="ko-KR" dirty="0" smtClean="0"/>
              <a:t>20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8</a:t>
            </a:fld>
            <a:endParaRPr lang="en-GB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79" y="1958942"/>
            <a:ext cx="6827456" cy="3681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96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Minitab 20 </a:t>
            </a:r>
            <a:r>
              <a:rPr lang="ko-KR" altLang="en-US" smtClean="0"/>
              <a:t>설치하기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012" indent="0">
              <a:buNone/>
            </a:pPr>
            <a:r>
              <a:rPr lang="en-US" altLang="ko-KR" dirty="0" smtClean="0"/>
              <a:t>1</a:t>
            </a:r>
            <a:r>
              <a:rPr lang="ko-KR" altLang="en-US" smtClean="0"/>
              <a:t>단계</a:t>
            </a:r>
            <a:r>
              <a:rPr lang="en-US" altLang="ko-KR" dirty="0" smtClean="0"/>
              <a:t>] minitab20.1.1.0.x64 </a:t>
            </a:r>
            <a:r>
              <a:rPr lang="ko-KR" altLang="en-US" smtClean="0"/>
              <a:t>압축 파일 내의 </a:t>
            </a:r>
            <a:r>
              <a:rPr lang="en-US" altLang="ko-KR" dirty="0" smtClean="0"/>
              <a:t>minitab20.1.1.0.x64.exe </a:t>
            </a:r>
            <a:r>
              <a:rPr lang="ko-KR" altLang="en-US" smtClean="0"/>
              <a:t>파일을 실행합니다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B38-2DB8-41C2-9889-E567AD98E0BB}" type="slidenum">
              <a:rPr lang="en-GB" smtClean="0"/>
              <a:t>9</a:t>
            </a:fld>
            <a:endParaRPr lang="en-GB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81" y="1915185"/>
            <a:ext cx="4714875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294631"/>
      </p:ext>
    </p:extLst>
  </p:cSld>
  <p:clrMapOvr>
    <a:masterClrMapping/>
  </p:clrMapOvr>
</p:sld>
</file>

<file path=ppt/theme/theme1.xml><?xml version="1.0" encoding="utf-8"?>
<a:theme xmlns:a="http://schemas.openxmlformats.org/drawingml/2006/main" name="MiniTab">
  <a:themeElements>
    <a:clrScheme name="MiniTab 3">
      <a:dk1>
        <a:srgbClr val="000000"/>
      </a:dk1>
      <a:lt1>
        <a:srgbClr val="FFFFFF"/>
      </a:lt1>
      <a:dk2>
        <a:srgbClr val="000000"/>
      </a:dk2>
      <a:lt2>
        <a:srgbClr val="323332"/>
      </a:lt2>
      <a:accent1>
        <a:srgbClr val="4C8FDC"/>
      </a:accent1>
      <a:accent2>
        <a:srgbClr val="F8761F"/>
      </a:accent2>
      <a:accent3>
        <a:srgbClr val="6AAC40"/>
      </a:accent3>
      <a:accent4>
        <a:srgbClr val="004D72"/>
      </a:accent4>
      <a:accent5>
        <a:srgbClr val="7D4098"/>
      </a:accent5>
      <a:accent6>
        <a:srgbClr val="4D4D4D"/>
      </a:accent6>
      <a:hlink>
        <a:srgbClr val="00206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10">
        <a:dk1>
          <a:srgbClr val="000000"/>
        </a:dk1>
        <a:lt1>
          <a:srgbClr val="000000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AAAAAA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Presentation Template_Minitab Corporate_2019" id="{8C7D924B-A7A2-4C01-85A6-4275850DC647}" vid="{17E546B8-D544-47EC-AB3F-58FB5FDE1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PP Document" ma:contentTypeID="0x010100501F31479A9F4A4DB2BBF7404E367D1400D969B376E514CB4F9D84D7092774A026" ma:contentTypeVersion="64" ma:contentTypeDescription="Document content type used throughout the Minitab Partner Portal" ma:contentTypeScope="" ma:versionID="7458cfcf0a1d35a0968f5d0e7fe9d03c">
  <xsd:schema xmlns:xsd="http://www.w3.org/2001/XMLSchema" xmlns:xs="http://www.w3.org/2001/XMLSchema" xmlns:p="http://schemas.microsoft.com/office/2006/metadata/properties" xmlns:ns2="http://schemas.microsoft.com/sharepoint/v3/fields" xmlns:ns3="C6718A84-E75E-4E5C-9663-F0D83419BD02" xmlns:ns4="c6718a84-e75e-4e5c-9663-f0d83419bd02" xmlns:ns5="f74f5e76-bbfd-4244-b772-72a1501e1afc" targetNamespace="http://schemas.microsoft.com/office/2006/metadata/properties" ma:root="true" ma:fieldsID="706b4ff3db32332357335d74b959b229" ns2:_="" ns3:_="" ns4:_="" ns5:_="">
    <xsd:import namespace="http://schemas.microsoft.com/sharepoint/v3/fields"/>
    <xsd:import namespace="C6718A84-E75E-4E5C-9663-F0D83419BD02"/>
    <xsd:import namespace="c6718a84-e75e-4e5c-9663-f0d83419bd02"/>
    <xsd:import namespace="f74f5e76-bbfd-4244-b772-72a1501e1afc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MPPStatus" minOccurs="0"/>
                <xsd:element ref="ns3:ReleaseDate" minOccurs="0"/>
                <xsd:element ref="ns3:MPPDivision" minOccurs="0"/>
                <xsd:element ref="ns3:MPPCategory" minOccurs="0"/>
                <xsd:element ref="ns3:MPPProduct" minOccurs="0"/>
                <xsd:element ref="ns3:MPPCurrency" minOccurs="0"/>
                <xsd:element ref="ns3:CompanyType" minOccurs="0"/>
                <xsd:element ref="ns4:DocSrc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2" nillable="true" ma:displayName="Description" ma:description="Brief description of the resource." ma:internalName="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18A84-E75E-4E5C-9663-F0D83419BD02" elementFormDefault="qualified">
    <xsd:import namespace="http://schemas.microsoft.com/office/2006/documentManagement/types"/>
    <xsd:import namespace="http://schemas.microsoft.com/office/infopath/2007/PartnerControls"/>
    <xsd:element name="MPPStatus" ma:index="3" nillable="true" ma:displayName="MPP Status" ma:description="Status used throughout the Minitab Partner Portal to indicate if an item should be displayed as New, Updated, or Highlight" ma:format="Dropdown" ma:internalName="MPPStatus">
      <xsd:simpleType>
        <xsd:restriction base="dms:Choice">
          <xsd:enumeration value="New"/>
          <xsd:enumeration value="Updated"/>
          <xsd:enumeration value="Highlight"/>
        </xsd:restriction>
      </xsd:simpleType>
    </xsd:element>
    <xsd:element name="ReleaseDate" ma:index="4" nillable="true" ma:displayName="Release Date" ma:description="Release date for this resource" ma:format="DateOnly" ma:internalName="ReleaseDate" ma:readOnly="false">
      <xsd:simpleType>
        <xsd:restriction base="dms:DateTime"/>
      </xsd:simpleType>
    </xsd:element>
    <xsd:element name="MPPDivision" ma:index="6" nillable="true" ma:displayName="MPP Division" ma:description="Division used throughout the Minitab Partner Portal." ma:list="{03472A95-6908-48D8-9045-96A7B23AC6DE}" ma:internalName="MPPDivision" ma:readOnly="false" ma:showField="Title" ma:web="{C6718A84-E75E-4E5C-9663-F0D83419BD0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PPCategory" ma:index="7" nillable="true" ma:displayName="MPP Category" ma:description="Category lookup used throughout the Minitab Partner Portal" ma:list="{8FC3367C-A5D5-4194-A53E-7A051A1D2B78}" ma:internalName="MPPCategory" ma:readOnly="false" ma:showField="Title" ma:web="{C6718A84-E75E-4E5C-9663-F0D83419BD0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PPProduct" ma:index="8" nillable="true" ma:displayName="MPP Product" ma:description="Product used throughout the Minitab Partner Portal." ma:list="{E53EE3A7-A45C-4828-9C71-49403792E3A2}" ma:internalName="MPPProduct" ma:readOnly="false" ma:showField="Title" ma:web="{C6718A84-E75E-4E5C-9663-F0D83419BD0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PPCurrency" ma:index="9" nillable="true" ma:displayName="MPP Currency" ma:description="MPP Currency Type used throughout the Minitab Partner Portal" ma:list="{107BD664-08F7-44DE-81D8-12878B0D4D9F}" ma:internalName="MPPCurrency" ma:readOnly="false" ma:showField="Title" ma:web="{C6718A84-E75E-4E5C-9663-F0D83419BD02}">
      <xsd:simpleType>
        <xsd:restriction base="dms:Lookup"/>
      </xsd:simpleType>
    </xsd:element>
    <xsd:element name="CompanyType" ma:index="10" nillable="true" ma:displayName="Company Type" ma:description="Company Type used throughout the Minitab Partner Portal." ma:list="{A8332F72-A526-4C18-A354-A6C074FD6AFA}" ma:internalName="CompanyType" ma:readOnly="false" ma:showField="Title" ma:web="{C6718A84-E75E-4E5C-9663-F0D83419BD02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18a84-e75e-4e5c-9663-f0d83419bd02" elementFormDefault="qualified">
    <xsd:import namespace="http://schemas.microsoft.com/office/2006/documentManagement/types"/>
    <xsd:import namespace="http://schemas.microsoft.com/office/infopath/2007/PartnerControls"/>
    <xsd:element name="DocSrc" ma:index="19" nillable="true" ma:displayName="DocSrc" ma:hidden="true" ma:internalName="DocSrc" ma:readOnly="false">
      <xsd:simpleType>
        <xsd:restriction base="dms:Text">
          <xsd:maxLength value="255"/>
        </xsd:restriction>
      </xsd:simpleType>
    </xsd:element>
    <xsd:element name="LastSharedByUser" ma:index="2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f5e76-bbfd-4244-b772-72a1501e1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Src xmlns="c6718a84-e75e-4e5c-9663-f0d83419bd02">https://minitabpartner.sharepoint.com/MPPDocuments/Pre-Release_Minitab 19_What's New Webinar Slides for Partners.pptx</DocSrc>
    <Description xmlns="http://schemas.microsoft.com/sharepoint/v3/fields" xsi:nil="true"/>
    <MPPStatus xmlns="C6718A84-E75E-4E5C-9663-F0D83419BD02" xsi:nil="true"/>
    <MPPDivision xmlns="C6718A84-E75E-4E5C-9663-F0D83419BD02"/>
    <MPPProduct xmlns="C6718A84-E75E-4E5C-9663-F0D83419BD02"/>
    <ReleaseDate xmlns="C6718A84-E75E-4E5C-9663-F0D83419BD02" xsi:nil="true"/>
    <MPPCategory xmlns="C6718A84-E75E-4E5C-9663-F0D83419BD02"/>
    <MPPCurrency xmlns="C6718A84-E75E-4E5C-9663-F0D83419BD02" xsi:nil="true"/>
    <CompanyType xmlns="C6718A84-E75E-4E5C-9663-F0D83419BD02" xsi:nil="true"/>
  </documentManagement>
</p:properties>
</file>

<file path=customXml/itemProps1.xml><?xml version="1.0" encoding="utf-8"?>
<ds:datastoreItem xmlns:ds="http://schemas.openxmlformats.org/officeDocument/2006/customXml" ds:itemID="{B79C3EAD-1BFE-48DA-AB48-5BE4256BD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C7727-8961-436B-B5C5-487FC8AD5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C6718A84-E75E-4E5C-9663-F0D83419BD02"/>
    <ds:schemaRef ds:uri="c6718a84-e75e-4e5c-9663-f0d83419bd02"/>
    <ds:schemaRef ds:uri="f74f5e76-bbfd-4244-b772-72a1501e1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E9F44-6967-4886-8892-F1DA0A776D25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/fields"/>
    <ds:schemaRef ds:uri="C6718A84-E75E-4E5C-9663-F0D83419BD02"/>
    <ds:schemaRef ds:uri="f74f5e76-bbfd-4244-b772-72a1501e1afc"/>
    <ds:schemaRef ds:uri="c6718a84-e75e-4e5c-9663-f0d83419bd0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641</Words>
  <Application>Microsoft Office PowerPoint</Application>
  <PresentationFormat>와이드스크린</PresentationFormat>
  <Paragraphs>88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HY헤드라인M</vt:lpstr>
      <vt:lpstr>ＭＳ Ｐゴシック</vt:lpstr>
      <vt:lpstr>굴림</vt:lpstr>
      <vt:lpstr>맑은 고딕</vt:lpstr>
      <vt:lpstr>Arial</vt:lpstr>
      <vt:lpstr>Calibri</vt:lpstr>
      <vt:lpstr>Tahoma</vt:lpstr>
      <vt:lpstr>Wingdings</vt:lpstr>
      <vt:lpstr>한컴돋움</vt:lpstr>
      <vt:lpstr>MiniTab</vt:lpstr>
      <vt:lpstr>PowerPoint 프레젠테이션</vt:lpstr>
      <vt:lpstr>Minitab 평가판 신청하기</vt:lpstr>
      <vt:lpstr>Minitab 평가판 신청하기</vt:lpstr>
      <vt:lpstr>Minitab 내 제품 확인하기</vt:lpstr>
      <vt:lpstr>Minitab 내 제품 확인하기</vt:lpstr>
      <vt:lpstr>Minitab 내 제품 확인하기(웹 앱)</vt:lpstr>
      <vt:lpstr>Minitab 내 제품 확인하기(데스크톱 앱)</vt:lpstr>
      <vt:lpstr>Minitab 20 설치경로</vt:lpstr>
      <vt:lpstr>Minitab 20 설치하기</vt:lpstr>
      <vt:lpstr>Minitab 20 설치하기</vt:lpstr>
      <vt:lpstr>Minitab 20 설치하기</vt:lpstr>
      <vt:lpstr>Minitab 20 설치하기</vt:lpstr>
      <vt:lpstr>Minitab 20 설치하기</vt:lpstr>
      <vt:lpstr>Minitab 20 설치하기</vt:lpstr>
      <vt:lpstr>II. 사용 언어 변경하기(옵션)  </vt:lpstr>
      <vt:lpstr>* Minitab 20 언어변경하기</vt:lpstr>
      <vt:lpstr>* Minitab 20 언어변경하기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going on your presentation</dc:title>
  <dc:creator>Jenn Atlas</dc:creator>
  <cp:lastModifiedBy>gkstjd1@hanmail.net</cp:lastModifiedBy>
  <cp:revision>124</cp:revision>
  <dcterms:created xsi:type="dcterms:W3CDTF">2019-04-03T13:58:03Z</dcterms:created>
  <dcterms:modified xsi:type="dcterms:W3CDTF">2021-03-23T01:24:58Z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0x010100501F31479A9F4A4DB2BBF7404E367D1400D969B376E514CB4F9D84D7092774A026</vt:lpwstr>
  </property>
  <property fmtid="{D5CDD505-2E9C-101B-9397-08002B2CF9AE}" pid="3" name="WorkflowChangePath">
    <vt:lpwstr>cc12be04-ddf9-42dd-bbda-9ed0f1007299,4;cc12be04-ddf9-42dd-bbda-9ed0f1007299,5;</vt:lpwstr>
  </property>
</Properties>
</file>