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89" r:id="rId3"/>
  </p:sldMasterIdLst>
  <p:notesMasterIdLst>
    <p:notesMasterId r:id="rId27"/>
  </p:notesMasterIdLst>
  <p:sldIdLst>
    <p:sldId id="5929" r:id="rId4"/>
    <p:sldId id="5909" r:id="rId5"/>
    <p:sldId id="5927" r:id="rId6"/>
    <p:sldId id="1194" r:id="rId7"/>
    <p:sldId id="1209" r:id="rId8"/>
    <p:sldId id="1210" r:id="rId9"/>
    <p:sldId id="1195" r:id="rId10"/>
    <p:sldId id="1192" r:id="rId11"/>
    <p:sldId id="1193" r:id="rId12"/>
    <p:sldId id="1201" r:id="rId13"/>
    <p:sldId id="1202" r:id="rId14"/>
    <p:sldId id="1203" r:id="rId15"/>
    <p:sldId id="1204" r:id="rId16"/>
    <p:sldId id="1205" r:id="rId17"/>
    <p:sldId id="1206" r:id="rId18"/>
    <p:sldId id="1196" r:id="rId19"/>
    <p:sldId id="1207" r:id="rId20"/>
    <p:sldId id="1208" r:id="rId21"/>
    <p:sldId id="1211" r:id="rId22"/>
    <p:sldId id="1198" r:id="rId23"/>
    <p:sldId id="1212" r:id="rId24"/>
    <p:sldId id="1199" r:id="rId25"/>
    <p:sldId id="1200" r:id="rId2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진모 이" initials="진이" lastIdx="1" clrIdx="0">
    <p:extLst>
      <p:ext uri="{19B8F6BF-5375-455C-9EA6-DF929625EA0E}">
        <p15:presenceInfo xmlns:p15="http://schemas.microsoft.com/office/powerpoint/2012/main" userId="1517b8d419ed64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  <a:srgbClr val="FFCC00"/>
    <a:srgbClr val="FFCCCC"/>
    <a:srgbClr val="C45306"/>
    <a:srgbClr val="FF9900"/>
    <a:srgbClr val="020D5C"/>
    <a:srgbClr val="FFAC31"/>
    <a:srgbClr val="0000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4" autoAdjust="0"/>
    <p:restoredTop sz="94660"/>
  </p:normalViewPr>
  <p:slideViewPr>
    <p:cSldViewPr snapToObjects="1">
      <p:cViewPr varScale="1">
        <p:scale>
          <a:sx n="113" d="100"/>
          <a:sy n="113" d="100"/>
        </p:scale>
        <p:origin x="7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86DC4E05-9DEC-4179-B76D-BAB9CC10E6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6952AA20-1621-4264-B49B-7AA8556FE160}" type="datetimeFigureOut">
              <a:rPr kumimoji="0" lang="ko-KR" altLang="en-US" sz="110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2026-06-08</a:t>
            </a:fld>
            <a:endParaRPr kumimoji="0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288395EB-1B41-4F57-B21C-DD726532847B}" type="slidenum">
              <a:rPr kumimoji="0" lang="ko-KR" altLang="en-US" sz="110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‹#›</a:t>
            </a:fld>
            <a:endParaRPr kumimoji="0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2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DAC87-9F9D-4A6B-A3E8-E1CB7B00CB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3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0E283-0DC3-4596-8162-3214BFB496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617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5C812-C493-4C5E-AB55-7438D8EB8D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636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BB1853-B52E-4338-87F7-4CF9D654AE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921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7363C4-71DD-4900-AC17-2D421AAF43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687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CE18A5-552E-4301-B5FC-3451F58E9E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436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7A2389-BD0B-4079-AD15-63CE3C7277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126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9A422-4121-433E-8310-0DCE583818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762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-9525"/>
            <a:ext cx="2289175" cy="61864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-14288" y="-9525"/>
            <a:ext cx="6719888" cy="6186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ADA938-EB13-4C88-AA51-3824E03509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36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937" y="-4352"/>
            <a:ext cx="9150938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4561874"/>
            <a:ext cx="7886700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1" i="0" cap="all" spc="600" baseline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>
                <a:latin typeface="Meiryo UI" panose="020B0604030504040204" pitchFamily="50" charset="-128"/>
                <a:ea typeface="Meiryo UI" panose="020B0604030504040204" pitchFamily="50" charset="-128"/>
              </a:rPr>
              <a:t>부제목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373294"/>
            <a:ext cx="5782116" cy="1927810"/>
          </a:xfrm>
        </p:spPr>
        <p:txBody>
          <a:bodyPr lIns="91440" rIns="91440" rtlCol="0">
            <a:noAutofit/>
          </a:bodyPr>
          <a:lstStyle>
            <a:lvl1pPr algn="l">
              <a:defRPr sz="138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" noProof="0" dirty="0"/>
              <a:t>제목</a:t>
            </a: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1" y="6027738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8521303" y="-10162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타원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225615" y="3756451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93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525" y="-4352"/>
            <a:ext cx="9134475" cy="6862352"/>
          </a:xfrm>
          <a:prstGeom prst="rect">
            <a:avLst/>
          </a:prstGeom>
        </p:spPr>
      </p:pic>
      <p:sp>
        <p:nvSpPr>
          <p:cNvPr id="51" name="제목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2" y="168721"/>
            <a:ext cx="7892648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9144000" cy="6868162"/>
            <a:chOff x="0" y="-10162"/>
            <a:chExt cx="12192000" cy="6868162"/>
          </a:xfrm>
        </p:grpSpPr>
        <p:sp>
          <p:nvSpPr>
            <p:cNvPr id="53" name="직각 삼각형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54" name="직각 삼각형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cxnSp>
        <p:nvCxnSpPr>
          <p:cNvPr id="56" name="직선 연결선(S)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6937" y="54010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8100988" y="-263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225615" y="308326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2697" y="1266825"/>
            <a:ext cx="7898606" cy="4495800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61342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-4352"/>
            <a:ext cx="4963620" cy="6862352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1" y="6027738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2" y="168721"/>
            <a:ext cx="3643931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20" name="타원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225615" y="308326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4350448" y="-4352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5" name="그림 개체 틀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194" y="-4352"/>
            <a:ext cx="4164806" cy="6862352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6937" y="54010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(S)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3926446" y="-263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81C832B0-B53E-479D-B166-0DAA68B958BE}" type="datetime1">
              <a:rPr lang="ko-KR" altLang="en-US" smtClean="0"/>
              <a:t>2026-06-08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697" y="1266825"/>
            <a:ext cx="3643931" cy="4495800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 dirty="0"/>
          </a:p>
        </p:txBody>
      </p:sp>
    </p:spTree>
    <p:extLst>
      <p:ext uri="{BB962C8B-B14F-4D97-AF65-F5344CB8AC3E}">
        <p14:creationId xmlns:p14="http://schemas.microsoft.com/office/powerpoint/2010/main" val="316031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525" y="-4352"/>
            <a:ext cx="9134475" cy="6862352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2" y="168721"/>
            <a:ext cx="7892648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9144000" cy="6868162"/>
            <a:chOff x="0" y="-10162"/>
            <a:chExt cx="12192000" cy="6868162"/>
          </a:xfrm>
        </p:grpSpPr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618715"/>
            <a:ext cx="3324785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99562" y="1618715"/>
            <a:ext cx="3324785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7" name="타원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225615" y="308326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6937" y="54010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8100988" y="-263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807ACA7-A6D5-4EEE-80C4-B5EB318AC33B}" type="datetime1">
              <a:rPr lang="ko-KR" altLang="en-US" smtClean="0"/>
              <a:t>2026-06-08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697" y="2474914"/>
            <a:ext cx="332613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  <p:sp>
        <p:nvSpPr>
          <p:cNvPr id="23" name="내용 개체 틀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99561" y="2474914"/>
            <a:ext cx="332613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32899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9134475" cy="6862763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162" y="2432458"/>
            <a:ext cx="453337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3832" y="3530600"/>
            <a:ext cx="4533707" cy="2825750"/>
          </a:xfrm>
        </p:spPr>
        <p:txBody>
          <a:bodyPr rtlCol="0"/>
          <a:lstStyle>
            <a:lvl1pPr marL="0" indent="0">
              <a:buNone/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43223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5ED7279-CBE2-4B11-9CE4-E367C0FB956D}" type="datetime1">
              <a:rPr lang="ko-KR" altLang="en-US" smtClean="0"/>
              <a:t>2026-06-08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525" y="-4352"/>
            <a:ext cx="9134475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13" y="1887538"/>
            <a:ext cx="9105900" cy="1470025"/>
          </a:xfrm>
          <a:effectLst>
            <a:outerShdw dist="28398" dir="3806097" algn="ctr" rotWithShape="0">
              <a:schemeClr val="bg1"/>
            </a:outerShdw>
          </a:effectLst>
        </p:spPr>
        <p:txBody>
          <a:bodyPr wrap="square" lIns="91440" tIns="45720"/>
          <a:lstStyle>
            <a:lvl1pPr algn="ctr">
              <a:defRPr sz="4800">
                <a:solidFill>
                  <a:srgbClr val="003366"/>
                </a:solidFill>
              </a:defRPr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</p:spTree>
    <p:extLst>
      <p:ext uri="{BB962C8B-B14F-4D97-AF65-F5344CB8AC3E}">
        <p14:creationId xmlns:p14="http://schemas.microsoft.com/office/powerpoint/2010/main" val="10396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34F7D-C5B9-4C42-B565-D278B75D0A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784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843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buFont typeface="Wingdings" pitchFamily="2" charset="2"/>
              <a:buChar char="§"/>
              <a:defRPr sz="1108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18453060-B3DA-4E3D-AD75-B15F9A573C14}" type="datetimeFigureOut">
              <a:rPr kumimoji="1" lang="ko-KR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2026-06-08</a:t>
            </a:fld>
            <a:endParaRPr kumimoji="1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buFont typeface="Wingdings" pitchFamily="2" charset="2"/>
              <a:buChar char="§"/>
              <a:defRPr sz="1108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1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buFont typeface="Wingdings" pitchFamily="2" charset="2"/>
              <a:buChar char="§"/>
              <a:defRPr sz="1108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r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E8C5BBB2-D884-4881-8ABB-864F5A30EDAA}" type="slidenum">
              <a:rPr kumimoji="1" lang="ko-KR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‹#›</a:t>
            </a:fld>
            <a:endParaRPr kumimoji="1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n-ea"/>
          <a:ea typeface="+mn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22041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844083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266124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688165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16531" indent="-31653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685817" indent="-26377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055103" indent="-21102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477145" indent="-21102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1899186" indent="-21102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01C5171-9AA6-4410-B9A3-38927CFFA3AC}" type="datetime1">
              <a:rPr lang="ko-KR" altLang="en-US" smtClean="0"/>
              <a:t>2026-06-08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6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bg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99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288" y="-9525"/>
            <a:ext cx="9161463" cy="8683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98000" tIns="46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6100" y="6600825"/>
            <a:ext cx="404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Arial" panose="020B0604020202020204" pitchFamily="34" charset="0"/>
                <a:ea typeface="+mn-ea"/>
              </a:defRPr>
            </a:lvl1pPr>
          </a:lstStyle>
          <a:p>
            <a:fld id="{65B6C862-8226-4D46-AC7B-8E3801D21B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47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59632" y="897893"/>
            <a:ext cx="4752528" cy="1296144"/>
          </a:xfrm>
        </p:spPr>
        <p:txBody>
          <a:bodyPr/>
          <a:lstStyle/>
          <a:p>
            <a:pPr lvl="0">
              <a:defRPr/>
            </a:pP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"/>
                <a:ea typeface="맑은 고딕"/>
              </a:rPr>
              <a:t>漢字와 漢文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87824" y="2924944"/>
            <a:ext cx="2143384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F17E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 진 모</a:t>
            </a:r>
            <a:endParaRPr kumimoji="1" lang="ko-KR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" name="Group 68"/>
          <p:cNvGrpSpPr>
            <a:grpSpLocks noChangeAspect="1"/>
          </p:cNvGrpSpPr>
          <p:nvPr/>
        </p:nvGrpSpPr>
        <p:grpSpPr>
          <a:xfrm>
            <a:off x="566046" y="4437112"/>
            <a:ext cx="2277762" cy="1858005"/>
            <a:chOff x="295" y="2395"/>
            <a:chExt cx="1769" cy="1443"/>
          </a:xfrm>
        </p:grpSpPr>
        <p:sp>
          <p:nvSpPr>
            <p:cNvPr id="8" name="AutoShape 69"/>
            <p:cNvSpPr>
              <a:spLocks noChangeAspect="1" noChangeArrowheads="1" noTextEdit="1"/>
            </p:cNvSpPr>
            <p:nvPr/>
          </p:nvSpPr>
          <p:spPr>
            <a:xfrm>
              <a:off x="295" y="2395"/>
              <a:ext cx="1769" cy="14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/>
                <a:ea typeface="HY견고딕"/>
                <a:cs typeface="+mn-cs"/>
              </a:endParaRPr>
            </a:p>
          </p:txBody>
        </p:sp>
        <p:sp>
          <p:nvSpPr>
            <p:cNvPr id="9" name="Freeform 70"/>
            <p:cNvSpPr/>
            <p:nvPr/>
          </p:nvSpPr>
          <p:spPr>
            <a:xfrm>
              <a:off x="295" y="2780"/>
              <a:ext cx="1723" cy="1046"/>
            </a:xfrm>
            <a:custGeom>
              <a:avLst/>
              <a:gdLst>
                <a:gd name="T0" fmla="*/ 1 w 3445"/>
                <a:gd name="T1" fmla="*/ 0 h 2094"/>
                <a:gd name="T2" fmla="*/ 1 w 3445"/>
                <a:gd name="T3" fmla="*/ 0 h 2094"/>
                <a:gd name="T4" fmla="*/ 1 w 3445"/>
                <a:gd name="T5" fmla="*/ 0 h 2094"/>
                <a:gd name="T6" fmla="*/ 1 w 3445"/>
                <a:gd name="T7" fmla="*/ 0 h 2094"/>
                <a:gd name="T8" fmla="*/ 1 w 3445"/>
                <a:gd name="T9" fmla="*/ 0 h 2094"/>
                <a:gd name="T10" fmla="*/ 1 w 3445"/>
                <a:gd name="T11" fmla="*/ 0 h 2094"/>
                <a:gd name="T12" fmla="*/ 1 w 3445"/>
                <a:gd name="T13" fmla="*/ 0 h 2094"/>
                <a:gd name="T14" fmla="*/ 1 w 3445"/>
                <a:gd name="T15" fmla="*/ 0 h 2094"/>
                <a:gd name="T16" fmla="*/ 1 w 3445"/>
                <a:gd name="T17" fmla="*/ 0 h 2094"/>
                <a:gd name="T18" fmla="*/ 1 w 3445"/>
                <a:gd name="T19" fmla="*/ 0 h 2094"/>
                <a:gd name="T20" fmla="*/ 1 w 3445"/>
                <a:gd name="T21" fmla="*/ 0 h 2094"/>
                <a:gd name="T22" fmla="*/ 1 w 3445"/>
                <a:gd name="T23" fmla="*/ 0 h 2094"/>
                <a:gd name="T24" fmla="*/ 1 w 3445"/>
                <a:gd name="T25" fmla="*/ 0 h 2094"/>
                <a:gd name="T26" fmla="*/ 1 w 3445"/>
                <a:gd name="T27" fmla="*/ 0 h 2094"/>
                <a:gd name="T28" fmla="*/ 1 w 3445"/>
                <a:gd name="T29" fmla="*/ 0 h 2094"/>
                <a:gd name="T30" fmla="*/ 1 w 3445"/>
                <a:gd name="T31" fmla="*/ 0 h 2094"/>
                <a:gd name="T32" fmla="*/ 1 w 3445"/>
                <a:gd name="T33" fmla="*/ 0 h 2094"/>
                <a:gd name="T34" fmla="*/ 1 w 3445"/>
                <a:gd name="T35" fmla="*/ 0 h 2094"/>
                <a:gd name="T36" fmla="*/ 1 w 3445"/>
                <a:gd name="T37" fmla="*/ 0 h 2094"/>
                <a:gd name="T38" fmla="*/ 1 w 3445"/>
                <a:gd name="T39" fmla="*/ 0 h 2094"/>
                <a:gd name="T40" fmla="*/ 1 w 3445"/>
                <a:gd name="T41" fmla="*/ 0 h 2094"/>
                <a:gd name="T42" fmla="*/ 1 w 3445"/>
                <a:gd name="T43" fmla="*/ 0 h 2094"/>
                <a:gd name="T44" fmla="*/ 1 w 3445"/>
                <a:gd name="T45" fmla="*/ 0 h 2094"/>
                <a:gd name="T46" fmla="*/ 1 w 3445"/>
                <a:gd name="T47" fmla="*/ 0 h 2094"/>
                <a:gd name="T48" fmla="*/ 1 w 3445"/>
                <a:gd name="T49" fmla="*/ 0 h 2094"/>
                <a:gd name="T50" fmla="*/ 1 w 3445"/>
                <a:gd name="T51" fmla="*/ 0 h 2094"/>
                <a:gd name="T52" fmla="*/ 1 w 3445"/>
                <a:gd name="T53" fmla="*/ 0 h 2094"/>
                <a:gd name="T54" fmla="*/ 1 w 3445"/>
                <a:gd name="T55" fmla="*/ 0 h 2094"/>
                <a:gd name="T56" fmla="*/ 1 w 3445"/>
                <a:gd name="T57" fmla="*/ 0 h 2094"/>
                <a:gd name="T58" fmla="*/ 1 w 3445"/>
                <a:gd name="T59" fmla="*/ 0 h 2094"/>
                <a:gd name="T60" fmla="*/ 1 w 3445"/>
                <a:gd name="T61" fmla="*/ 0 h 2094"/>
                <a:gd name="T62" fmla="*/ 1 w 3445"/>
                <a:gd name="T63" fmla="*/ 0 h 2094"/>
                <a:gd name="T64" fmla="*/ 1 w 3445"/>
                <a:gd name="T65" fmla="*/ 0 h 2094"/>
                <a:gd name="T66" fmla="*/ 1 w 3445"/>
                <a:gd name="T67" fmla="*/ 0 h 2094"/>
                <a:gd name="T68" fmla="*/ 1 w 3445"/>
                <a:gd name="T69" fmla="*/ 0 h 2094"/>
                <a:gd name="T70" fmla="*/ 1 w 3445"/>
                <a:gd name="T71" fmla="*/ 0 h 2094"/>
                <a:gd name="T72" fmla="*/ 1 w 3445"/>
                <a:gd name="T73" fmla="*/ 0 h 2094"/>
                <a:gd name="T74" fmla="*/ 1 w 3445"/>
                <a:gd name="T75" fmla="*/ 0 h 2094"/>
                <a:gd name="T76" fmla="*/ 1 w 3445"/>
                <a:gd name="T77" fmla="*/ 0 h 2094"/>
                <a:gd name="T78" fmla="*/ 1 w 3445"/>
                <a:gd name="T79" fmla="*/ 0 h 2094"/>
                <a:gd name="T80" fmla="*/ 1 w 3445"/>
                <a:gd name="T81" fmla="*/ 0 h 2094"/>
                <a:gd name="T82" fmla="*/ 1 w 3445"/>
                <a:gd name="T83" fmla="*/ 0 h 2094"/>
                <a:gd name="T84" fmla="*/ 1 w 3445"/>
                <a:gd name="T85" fmla="*/ 0 h 2094"/>
                <a:gd name="T86" fmla="*/ 1 w 3445"/>
                <a:gd name="T87" fmla="*/ 0 h 2094"/>
                <a:gd name="T88" fmla="*/ 1 w 3445"/>
                <a:gd name="T89" fmla="*/ 0 h 2094"/>
                <a:gd name="T90" fmla="*/ 1 w 3445"/>
                <a:gd name="T91" fmla="*/ 0 h 2094"/>
                <a:gd name="T92" fmla="*/ 1 w 3445"/>
                <a:gd name="T93" fmla="*/ 0 h 2094"/>
                <a:gd name="T94" fmla="*/ 1 w 3445"/>
                <a:gd name="T95" fmla="*/ 0 h 2094"/>
                <a:gd name="T96" fmla="*/ 1 w 3445"/>
                <a:gd name="T97" fmla="*/ 0 h 20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45"/>
                <a:gd name="T148" fmla="*/ 0 h 2094"/>
                <a:gd name="T149" fmla="*/ 3445 w 3445"/>
                <a:gd name="T150" fmla="*/ 2094 h 20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45" h="2094">
                  <a:moveTo>
                    <a:pt x="3134" y="2094"/>
                  </a:moveTo>
                  <a:lnTo>
                    <a:pt x="3170" y="2053"/>
                  </a:lnTo>
                  <a:lnTo>
                    <a:pt x="3204" y="2010"/>
                  </a:lnTo>
                  <a:lnTo>
                    <a:pt x="3237" y="1968"/>
                  </a:lnTo>
                  <a:lnTo>
                    <a:pt x="3267" y="1922"/>
                  </a:lnTo>
                  <a:lnTo>
                    <a:pt x="3294" y="1878"/>
                  </a:lnTo>
                  <a:lnTo>
                    <a:pt x="3320" y="1831"/>
                  </a:lnTo>
                  <a:lnTo>
                    <a:pt x="3343" y="1784"/>
                  </a:lnTo>
                  <a:lnTo>
                    <a:pt x="3364" y="1738"/>
                  </a:lnTo>
                  <a:lnTo>
                    <a:pt x="3383" y="1689"/>
                  </a:lnTo>
                  <a:lnTo>
                    <a:pt x="3400" y="1639"/>
                  </a:lnTo>
                  <a:lnTo>
                    <a:pt x="3413" y="1590"/>
                  </a:lnTo>
                  <a:lnTo>
                    <a:pt x="3424" y="1538"/>
                  </a:lnTo>
                  <a:lnTo>
                    <a:pt x="3434" y="1487"/>
                  </a:lnTo>
                  <a:lnTo>
                    <a:pt x="3439" y="1436"/>
                  </a:lnTo>
                  <a:lnTo>
                    <a:pt x="3443" y="1383"/>
                  </a:lnTo>
                  <a:lnTo>
                    <a:pt x="3445" y="1330"/>
                  </a:lnTo>
                  <a:lnTo>
                    <a:pt x="3443" y="1261"/>
                  </a:lnTo>
                  <a:lnTo>
                    <a:pt x="3436" y="1194"/>
                  </a:lnTo>
                  <a:lnTo>
                    <a:pt x="3426" y="1128"/>
                  </a:lnTo>
                  <a:lnTo>
                    <a:pt x="3411" y="1062"/>
                  </a:lnTo>
                  <a:lnTo>
                    <a:pt x="3390" y="998"/>
                  </a:lnTo>
                  <a:lnTo>
                    <a:pt x="3367" y="935"/>
                  </a:lnTo>
                  <a:lnTo>
                    <a:pt x="3341" y="873"/>
                  </a:lnTo>
                  <a:lnTo>
                    <a:pt x="3311" y="812"/>
                  </a:lnTo>
                  <a:lnTo>
                    <a:pt x="3275" y="753"/>
                  </a:lnTo>
                  <a:lnTo>
                    <a:pt x="3237" y="696"/>
                  </a:lnTo>
                  <a:lnTo>
                    <a:pt x="3195" y="640"/>
                  </a:lnTo>
                  <a:lnTo>
                    <a:pt x="3151" y="586"/>
                  </a:lnTo>
                  <a:lnTo>
                    <a:pt x="3102" y="535"/>
                  </a:lnTo>
                  <a:lnTo>
                    <a:pt x="3051" y="484"/>
                  </a:lnTo>
                  <a:lnTo>
                    <a:pt x="2998" y="435"/>
                  </a:lnTo>
                  <a:lnTo>
                    <a:pt x="2941" y="390"/>
                  </a:lnTo>
                  <a:lnTo>
                    <a:pt x="2880" y="346"/>
                  </a:lnTo>
                  <a:lnTo>
                    <a:pt x="2818" y="303"/>
                  </a:lnTo>
                  <a:lnTo>
                    <a:pt x="2753" y="264"/>
                  </a:lnTo>
                  <a:lnTo>
                    <a:pt x="2685" y="227"/>
                  </a:lnTo>
                  <a:lnTo>
                    <a:pt x="2615" y="192"/>
                  </a:lnTo>
                  <a:lnTo>
                    <a:pt x="2543" y="160"/>
                  </a:lnTo>
                  <a:lnTo>
                    <a:pt x="2469" y="130"/>
                  </a:lnTo>
                  <a:lnTo>
                    <a:pt x="2393" y="104"/>
                  </a:lnTo>
                  <a:lnTo>
                    <a:pt x="2316" y="81"/>
                  </a:lnTo>
                  <a:lnTo>
                    <a:pt x="2234" y="60"/>
                  </a:lnTo>
                  <a:lnTo>
                    <a:pt x="2153" y="43"/>
                  </a:lnTo>
                  <a:lnTo>
                    <a:pt x="2069" y="26"/>
                  </a:lnTo>
                  <a:lnTo>
                    <a:pt x="1984" y="15"/>
                  </a:lnTo>
                  <a:lnTo>
                    <a:pt x="1899" y="7"/>
                  </a:lnTo>
                  <a:lnTo>
                    <a:pt x="1812" y="2"/>
                  </a:lnTo>
                  <a:lnTo>
                    <a:pt x="1723" y="0"/>
                  </a:lnTo>
                  <a:lnTo>
                    <a:pt x="1634" y="2"/>
                  </a:lnTo>
                  <a:lnTo>
                    <a:pt x="1546" y="7"/>
                  </a:lnTo>
                  <a:lnTo>
                    <a:pt x="1461" y="15"/>
                  </a:lnTo>
                  <a:lnTo>
                    <a:pt x="1376" y="26"/>
                  </a:lnTo>
                  <a:lnTo>
                    <a:pt x="1292" y="43"/>
                  </a:lnTo>
                  <a:lnTo>
                    <a:pt x="1211" y="60"/>
                  </a:lnTo>
                  <a:lnTo>
                    <a:pt x="1129" y="81"/>
                  </a:lnTo>
                  <a:lnTo>
                    <a:pt x="1052" y="104"/>
                  </a:lnTo>
                  <a:lnTo>
                    <a:pt x="976" y="130"/>
                  </a:lnTo>
                  <a:lnTo>
                    <a:pt x="902" y="160"/>
                  </a:lnTo>
                  <a:lnTo>
                    <a:pt x="830" y="192"/>
                  </a:lnTo>
                  <a:lnTo>
                    <a:pt x="760" y="227"/>
                  </a:lnTo>
                  <a:lnTo>
                    <a:pt x="692" y="264"/>
                  </a:lnTo>
                  <a:lnTo>
                    <a:pt x="627" y="303"/>
                  </a:lnTo>
                  <a:lnTo>
                    <a:pt x="565" y="346"/>
                  </a:lnTo>
                  <a:lnTo>
                    <a:pt x="504" y="390"/>
                  </a:lnTo>
                  <a:lnTo>
                    <a:pt x="447" y="435"/>
                  </a:lnTo>
                  <a:lnTo>
                    <a:pt x="394" y="484"/>
                  </a:lnTo>
                  <a:lnTo>
                    <a:pt x="343" y="535"/>
                  </a:lnTo>
                  <a:lnTo>
                    <a:pt x="294" y="586"/>
                  </a:lnTo>
                  <a:lnTo>
                    <a:pt x="250" y="640"/>
                  </a:lnTo>
                  <a:lnTo>
                    <a:pt x="208" y="696"/>
                  </a:lnTo>
                  <a:lnTo>
                    <a:pt x="171" y="753"/>
                  </a:lnTo>
                  <a:lnTo>
                    <a:pt x="135" y="812"/>
                  </a:lnTo>
                  <a:lnTo>
                    <a:pt x="104" y="873"/>
                  </a:lnTo>
                  <a:lnTo>
                    <a:pt x="78" y="935"/>
                  </a:lnTo>
                  <a:lnTo>
                    <a:pt x="55" y="998"/>
                  </a:lnTo>
                  <a:lnTo>
                    <a:pt x="34" y="1062"/>
                  </a:lnTo>
                  <a:lnTo>
                    <a:pt x="19" y="1128"/>
                  </a:lnTo>
                  <a:lnTo>
                    <a:pt x="9" y="1194"/>
                  </a:lnTo>
                  <a:lnTo>
                    <a:pt x="2" y="1261"/>
                  </a:lnTo>
                  <a:lnTo>
                    <a:pt x="0" y="1330"/>
                  </a:lnTo>
                  <a:lnTo>
                    <a:pt x="2" y="1383"/>
                  </a:lnTo>
                  <a:lnTo>
                    <a:pt x="6" y="1436"/>
                  </a:lnTo>
                  <a:lnTo>
                    <a:pt x="11" y="1487"/>
                  </a:lnTo>
                  <a:lnTo>
                    <a:pt x="21" y="1538"/>
                  </a:lnTo>
                  <a:lnTo>
                    <a:pt x="32" y="1590"/>
                  </a:lnTo>
                  <a:lnTo>
                    <a:pt x="47" y="1639"/>
                  </a:lnTo>
                  <a:lnTo>
                    <a:pt x="63" y="1689"/>
                  </a:lnTo>
                  <a:lnTo>
                    <a:pt x="81" y="1738"/>
                  </a:lnTo>
                  <a:lnTo>
                    <a:pt x="104" y="1784"/>
                  </a:lnTo>
                  <a:lnTo>
                    <a:pt x="127" y="1831"/>
                  </a:lnTo>
                  <a:lnTo>
                    <a:pt x="152" y="1878"/>
                  </a:lnTo>
                  <a:lnTo>
                    <a:pt x="180" y="1922"/>
                  </a:lnTo>
                  <a:lnTo>
                    <a:pt x="210" y="1968"/>
                  </a:lnTo>
                  <a:lnTo>
                    <a:pt x="241" y="2010"/>
                  </a:lnTo>
                  <a:lnTo>
                    <a:pt x="275" y="2053"/>
                  </a:lnTo>
                  <a:lnTo>
                    <a:pt x="311" y="2094"/>
                  </a:lnTo>
                  <a:lnTo>
                    <a:pt x="3134" y="2094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0" name="Rectangle 71"/>
            <p:cNvSpPr>
              <a:spLocks noChangeArrowheads="1"/>
            </p:cNvSpPr>
            <p:nvPr/>
          </p:nvSpPr>
          <p:spPr>
            <a:xfrm>
              <a:off x="316" y="3754"/>
              <a:ext cx="1748" cy="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1" name="Freeform 72"/>
            <p:cNvSpPr/>
            <p:nvPr/>
          </p:nvSpPr>
          <p:spPr>
            <a:xfrm>
              <a:off x="1146" y="2395"/>
              <a:ext cx="888" cy="525"/>
            </a:xfrm>
            <a:custGeom>
              <a:avLst/>
              <a:gdLst>
                <a:gd name="T0" fmla="*/ 0 w 1775"/>
                <a:gd name="T1" fmla="*/ 0 h 1050"/>
                <a:gd name="T2" fmla="*/ 0 w 1775"/>
                <a:gd name="T3" fmla="*/ 1 h 1050"/>
                <a:gd name="T4" fmla="*/ 1 w 1775"/>
                <a:gd name="T5" fmla="*/ 1 h 1050"/>
                <a:gd name="T6" fmla="*/ 1 w 1775"/>
                <a:gd name="T7" fmla="*/ 1 h 1050"/>
                <a:gd name="T8" fmla="*/ 1 w 1775"/>
                <a:gd name="T9" fmla="*/ 1 h 1050"/>
                <a:gd name="T10" fmla="*/ 1 w 1775"/>
                <a:gd name="T11" fmla="*/ 1 h 1050"/>
                <a:gd name="T12" fmla="*/ 1 w 1775"/>
                <a:gd name="T13" fmla="*/ 1 h 1050"/>
                <a:gd name="T14" fmla="*/ 1 w 1775"/>
                <a:gd name="T15" fmla="*/ 1 h 1050"/>
                <a:gd name="T16" fmla="*/ 1 w 1775"/>
                <a:gd name="T17" fmla="*/ 1 h 1050"/>
                <a:gd name="T18" fmla="*/ 1 w 1775"/>
                <a:gd name="T19" fmla="*/ 1 h 1050"/>
                <a:gd name="T20" fmla="*/ 1 w 1775"/>
                <a:gd name="T21" fmla="*/ 1 h 1050"/>
                <a:gd name="T22" fmla="*/ 1 w 1775"/>
                <a:gd name="T23" fmla="*/ 1 h 1050"/>
                <a:gd name="T24" fmla="*/ 1 w 1775"/>
                <a:gd name="T25" fmla="*/ 1 h 1050"/>
                <a:gd name="T26" fmla="*/ 1 w 1775"/>
                <a:gd name="T27" fmla="*/ 1 h 1050"/>
                <a:gd name="T28" fmla="*/ 1 w 1775"/>
                <a:gd name="T29" fmla="*/ 1 h 1050"/>
                <a:gd name="T30" fmla="*/ 1 w 1775"/>
                <a:gd name="T31" fmla="*/ 1 h 1050"/>
                <a:gd name="T32" fmla="*/ 1 w 1775"/>
                <a:gd name="T33" fmla="*/ 1 h 1050"/>
                <a:gd name="T34" fmla="*/ 1 w 1775"/>
                <a:gd name="T35" fmla="*/ 1 h 1050"/>
                <a:gd name="T36" fmla="*/ 1 w 1775"/>
                <a:gd name="T37" fmla="*/ 1 h 1050"/>
                <a:gd name="T38" fmla="*/ 1 w 1775"/>
                <a:gd name="T39" fmla="*/ 1 h 1050"/>
                <a:gd name="T40" fmla="*/ 1 w 1775"/>
                <a:gd name="T41" fmla="*/ 1 h 1050"/>
                <a:gd name="T42" fmla="*/ 1 w 1775"/>
                <a:gd name="T43" fmla="*/ 1 h 1050"/>
                <a:gd name="T44" fmla="*/ 0 w 1775"/>
                <a:gd name="T45" fmla="*/ 1 h 1050"/>
                <a:gd name="T46" fmla="*/ 0 w 1775"/>
                <a:gd name="T47" fmla="*/ 1 h 1050"/>
                <a:gd name="T48" fmla="*/ 1 w 1775"/>
                <a:gd name="T49" fmla="*/ 1 h 1050"/>
                <a:gd name="T50" fmla="*/ 1 w 1775"/>
                <a:gd name="T51" fmla="*/ 0 h 1050"/>
                <a:gd name="T52" fmla="*/ 0 w 1775"/>
                <a:gd name="T53" fmla="*/ 0 h 10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75"/>
                <a:gd name="T82" fmla="*/ 0 h 1050"/>
                <a:gd name="T83" fmla="*/ 1775 w 1775"/>
                <a:gd name="T84" fmla="*/ 1050 h 10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75" h="1050">
                  <a:moveTo>
                    <a:pt x="0" y="0"/>
                  </a:moveTo>
                  <a:lnTo>
                    <a:pt x="0" y="346"/>
                  </a:lnTo>
                  <a:lnTo>
                    <a:pt x="13" y="343"/>
                  </a:lnTo>
                  <a:lnTo>
                    <a:pt x="26" y="340"/>
                  </a:lnTo>
                  <a:lnTo>
                    <a:pt x="38" y="337"/>
                  </a:lnTo>
                  <a:lnTo>
                    <a:pt x="49" y="334"/>
                  </a:lnTo>
                  <a:lnTo>
                    <a:pt x="60" y="333"/>
                  </a:lnTo>
                  <a:lnTo>
                    <a:pt x="70" y="330"/>
                  </a:lnTo>
                  <a:lnTo>
                    <a:pt x="79" y="328"/>
                  </a:lnTo>
                  <a:lnTo>
                    <a:pt x="89" y="327"/>
                  </a:lnTo>
                  <a:lnTo>
                    <a:pt x="89" y="51"/>
                  </a:lnTo>
                  <a:lnTo>
                    <a:pt x="1688" y="51"/>
                  </a:lnTo>
                  <a:lnTo>
                    <a:pt x="1688" y="961"/>
                  </a:lnTo>
                  <a:lnTo>
                    <a:pt x="89" y="961"/>
                  </a:lnTo>
                  <a:lnTo>
                    <a:pt x="89" y="432"/>
                  </a:lnTo>
                  <a:lnTo>
                    <a:pt x="79" y="435"/>
                  </a:lnTo>
                  <a:lnTo>
                    <a:pt x="70" y="439"/>
                  </a:lnTo>
                  <a:lnTo>
                    <a:pt x="58" y="444"/>
                  </a:lnTo>
                  <a:lnTo>
                    <a:pt x="47" y="448"/>
                  </a:lnTo>
                  <a:lnTo>
                    <a:pt x="36" y="453"/>
                  </a:lnTo>
                  <a:lnTo>
                    <a:pt x="24" y="457"/>
                  </a:lnTo>
                  <a:lnTo>
                    <a:pt x="13" y="463"/>
                  </a:lnTo>
                  <a:lnTo>
                    <a:pt x="0" y="467"/>
                  </a:lnTo>
                  <a:lnTo>
                    <a:pt x="0" y="1050"/>
                  </a:lnTo>
                  <a:lnTo>
                    <a:pt x="1775" y="1050"/>
                  </a:lnTo>
                  <a:lnTo>
                    <a:pt x="1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2" name="Freeform 73"/>
            <p:cNvSpPr/>
            <p:nvPr/>
          </p:nvSpPr>
          <p:spPr>
            <a:xfrm>
              <a:off x="1190" y="2421"/>
              <a:ext cx="800" cy="455"/>
            </a:xfrm>
            <a:custGeom>
              <a:avLst/>
              <a:gdLst>
                <a:gd name="T0" fmla="*/ 1 w 1599"/>
                <a:gd name="T1" fmla="*/ 1 h 910"/>
                <a:gd name="T2" fmla="*/ 1 w 1599"/>
                <a:gd name="T3" fmla="*/ 1 h 910"/>
                <a:gd name="T4" fmla="*/ 1 w 1599"/>
                <a:gd name="T5" fmla="*/ 1 h 910"/>
                <a:gd name="T6" fmla="*/ 1 w 1599"/>
                <a:gd name="T7" fmla="*/ 1 h 910"/>
                <a:gd name="T8" fmla="*/ 1 w 1599"/>
                <a:gd name="T9" fmla="*/ 1 h 910"/>
                <a:gd name="T10" fmla="*/ 1 w 1599"/>
                <a:gd name="T11" fmla="*/ 1 h 910"/>
                <a:gd name="T12" fmla="*/ 1 w 1599"/>
                <a:gd name="T13" fmla="*/ 1 h 910"/>
                <a:gd name="T14" fmla="*/ 1 w 1599"/>
                <a:gd name="T15" fmla="*/ 1 h 910"/>
                <a:gd name="T16" fmla="*/ 1 w 1599"/>
                <a:gd name="T17" fmla="*/ 1 h 910"/>
                <a:gd name="T18" fmla="*/ 1 w 1599"/>
                <a:gd name="T19" fmla="*/ 1 h 910"/>
                <a:gd name="T20" fmla="*/ 1 w 1599"/>
                <a:gd name="T21" fmla="*/ 1 h 910"/>
                <a:gd name="T22" fmla="*/ 1 w 1599"/>
                <a:gd name="T23" fmla="*/ 1 h 910"/>
                <a:gd name="T24" fmla="*/ 1 w 1599"/>
                <a:gd name="T25" fmla="*/ 1 h 910"/>
                <a:gd name="T26" fmla="*/ 1 w 1599"/>
                <a:gd name="T27" fmla="*/ 1 h 910"/>
                <a:gd name="T28" fmla="*/ 1 w 1599"/>
                <a:gd name="T29" fmla="*/ 1 h 910"/>
                <a:gd name="T30" fmla="*/ 1 w 1599"/>
                <a:gd name="T31" fmla="*/ 1 h 910"/>
                <a:gd name="T32" fmla="*/ 1 w 1599"/>
                <a:gd name="T33" fmla="*/ 1 h 910"/>
                <a:gd name="T34" fmla="*/ 1 w 1599"/>
                <a:gd name="T35" fmla="*/ 1 h 910"/>
                <a:gd name="T36" fmla="*/ 1 w 1599"/>
                <a:gd name="T37" fmla="*/ 1 h 910"/>
                <a:gd name="T38" fmla="*/ 1 w 1599"/>
                <a:gd name="T39" fmla="*/ 1 h 910"/>
                <a:gd name="T40" fmla="*/ 1 w 1599"/>
                <a:gd name="T41" fmla="*/ 1 h 910"/>
                <a:gd name="T42" fmla="*/ 1 w 1599"/>
                <a:gd name="T43" fmla="*/ 1 h 910"/>
                <a:gd name="T44" fmla="*/ 1 w 1599"/>
                <a:gd name="T45" fmla="*/ 1 h 910"/>
                <a:gd name="T46" fmla="*/ 1 w 1599"/>
                <a:gd name="T47" fmla="*/ 1 h 910"/>
                <a:gd name="T48" fmla="*/ 1 w 1599"/>
                <a:gd name="T49" fmla="*/ 1 h 910"/>
                <a:gd name="T50" fmla="*/ 1 w 1599"/>
                <a:gd name="T51" fmla="*/ 1 h 910"/>
                <a:gd name="T52" fmla="*/ 1 w 1599"/>
                <a:gd name="T53" fmla="*/ 1 h 910"/>
                <a:gd name="T54" fmla="*/ 1 w 1599"/>
                <a:gd name="T55" fmla="*/ 1 h 910"/>
                <a:gd name="T56" fmla="*/ 1 w 1599"/>
                <a:gd name="T57" fmla="*/ 1 h 910"/>
                <a:gd name="T58" fmla="*/ 1 w 1599"/>
                <a:gd name="T59" fmla="*/ 1 h 910"/>
                <a:gd name="T60" fmla="*/ 1 w 1599"/>
                <a:gd name="T61" fmla="*/ 1 h 910"/>
                <a:gd name="T62" fmla="*/ 1 w 1599"/>
                <a:gd name="T63" fmla="*/ 1 h 910"/>
                <a:gd name="T64" fmla="*/ 1 w 1599"/>
                <a:gd name="T65" fmla="*/ 1 h 910"/>
                <a:gd name="T66" fmla="*/ 0 w 1599"/>
                <a:gd name="T67" fmla="*/ 1 h 910"/>
                <a:gd name="T68" fmla="*/ 0 w 1599"/>
                <a:gd name="T69" fmla="*/ 1 h 910"/>
                <a:gd name="T70" fmla="*/ 1 w 1599"/>
                <a:gd name="T71" fmla="*/ 1 h 910"/>
                <a:gd name="T72" fmla="*/ 1 w 1599"/>
                <a:gd name="T73" fmla="*/ 0 h 910"/>
                <a:gd name="T74" fmla="*/ 0 w 1599"/>
                <a:gd name="T75" fmla="*/ 0 h 910"/>
                <a:gd name="T76" fmla="*/ 0 w 1599"/>
                <a:gd name="T77" fmla="*/ 1 h 910"/>
                <a:gd name="T78" fmla="*/ 1 w 1599"/>
                <a:gd name="T79" fmla="*/ 1 h 910"/>
                <a:gd name="T80" fmla="*/ 1 w 1599"/>
                <a:gd name="T81" fmla="*/ 1 h 910"/>
                <a:gd name="T82" fmla="*/ 1 w 1599"/>
                <a:gd name="T83" fmla="*/ 1 h 910"/>
                <a:gd name="T84" fmla="*/ 1 w 1599"/>
                <a:gd name="T85" fmla="*/ 1 h 910"/>
                <a:gd name="T86" fmla="*/ 1 w 1599"/>
                <a:gd name="T87" fmla="*/ 1 h 9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9"/>
                <a:gd name="T133" fmla="*/ 0 h 910"/>
                <a:gd name="T134" fmla="*/ 1599 w 1599"/>
                <a:gd name="T135" fmla="*/ 910 h 9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9" h="910">
                  <a:moveTo>
                    <a:pt x="53" y="290"/>
                  </a:moveTo>
                  <a:lnTo>
                    <a:pt x="242" y="229"/>
                  </a:lnTo>
                  <a:lnTo>
                    <a:pt x="182" y="229"/>
                  </a:lnTo>
                  <a:lnTo>
                    <a:pt x="182" y="188"/>
                  </a:lnTo>
                  <a:lnTo>
                    <a:pt x="373" y="188"/>
                  </a:lnTo>
                  <a:lnTo>
                    <a:pt x="502" y="147"/>
                  </a:lnTo>
                  <a:lnTo>
                    <a:pt x="182" y="147"/>
                  </a:lnTo>
                  <a:lnTo>
                    <a:pt x="182" y="106"/>
                  </a:lnTo>
                  <a:lnTo>
                    <a:pt x="631" y="106"/>
                  </a:lnTo>
                  <a:lnTo>
                    <a:pt x="951" y="3"/>
                  </a:lnTo>
                  <a:lnTo>
                    <a:pt x="959" y="16"/>
                  </a:lnTo>
                  <a:lnTo>
                    <a:pt x="693" y="106"/>
                  </a:lnTo>
                  <a:lnTo>
                    <a:pt x="1408" y="106"/>
                  </a:lnTo>
                  <a:lnTo>
                    <a:pt x="1408" y="147"/>
                  </a:lnTo>
                  <a:lnTo>
                    <a:pt x="572" y="147"/>
                  </a:lnTo>
                  <a:lnTo>
                    <a:pt x="449" y="188"/>
                  </a:lnTo>
                  <a:lnTo>
                    <a:pt x="1408" y="188"/>
                  </a:lnTo>
                  <a:lnTo>
                    <a:pt x="1408" y="229"/>
                  </a:lnTo>
                  <a:lnTo>
                    <a:pt x="326" y="229"/>
                  </a:lnTo>
                  <a:lnTo>
                    <a:pt x="204" y="271"/>
                  </a:lnTo>
                  <a:lnTo>
                    <a:pt x="1408" y="271"/>
                  </a:lnTo>
                  <a:lnTo>
                    <a:pt x="1408" y="312"/>
                  </a:lnTo>
                  <a:lnTo>
                    <a:pt x="182" y="312"/>
                  </a:lnTo>
                  <a:lnTo>
                    <a:pt x="182" y="279"/>
                  </a:lnTo>
                  <a:lnTo>
                    <a:pt x="68" y="317"/>
                  </a:lnTo>
                  <a:lnTo>
                    <a:pt x="83" y="347"/>
                  </a:lnTo>
                  <a:lnTo>
                    <a:pt x="81" y="347"/>
                  </a:lnTo>
                  <a:lnTo>
                    <a:pt x="77" y="349"/>
                  </a:lnTo>
                  <a:lnTo>
                    <a:pt x="70" y="352"/>
                  </a:lnTo>
                  <a:lnTo>
                    <a:pt x="60" y="356"/>
                  </a:lnTo>
                  <a:lnTo>
                    <a:pt x="49" y="361"/>
                  </a:lnTo>
                  <a:lnTo>
                    <a:pt x="34" y="367"/>
                  </a:lnTo>
                  <a:lnTo>
                    <a:pt x="19" y="374"/>
                  </a:lnTo>
                  <a:lnTo>
                    <a:pt x="0" y="381"/>
                  </a:lnTo>
                  <a:lnTo>
                    <a:pt x="0" y="910"/>
                  </a:lnTo>
                  <a:lnTo>
                    <a:pt x="1599" y="910"/>
                  </a:lnTo>
                  <a:lnTo>
                    <a:pt x="1599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17" y="273"/>
                  </a:lnTo>
                  <a:lnTo>
                    <a:pt x="30" y="270"/>
                  </a:lnTo>
                  <a:lnTo>
                    <a:pt x="40" y="268"/>
                  </a:lnTo>
                  <a:lnTo>
                    <a:pt x="41" y="268"/>
                  </a:lnTo>
                  <a:lnTo>
                    <a:pt x="53" y="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3" name="Rectangle 74"/>
            <p:cNvSpPr>
              <a:spLocks noChangeArrowheads="1"/>
            </p:cNvSpPr>
            <p:nvPr/>
          </p:nvSpPr>
          <p:spPr>
            <a:xfrm>
              <a:off x="1281" y="2597"/>
              <a:ext cx="613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4" name="Freeform 75"/>
            <p:cNvSpPr/>
            <p:nvPr/>
          </p:nvSpPr>
          <p:spPr>
            <a:xfrm>
              <a:off x="1281" y="2473"/>
              <a:ext cx="225" cy="21"/>
            </a:xfrm>
            <a:custGeom>
              <a:avLst/>
              <a:gdLst>
                <a:gd name="T0" fmla="*/ 0 w 449"/>
                <a:gd name="T1" fmla="*/ 0 h 41"/>
                <a:gd name="T2" fmla="*/ 0 w 449"/>
                <a:gd name="T3" fmla="*/ 1 h 41"/>
                <a:gd name="T4" fmla="*/ 1 w 449"/>
                <a:gd name="T5" fmla="*/ 1 h 41"/>
                <a:gd name="T6" fmla="*/ 1 w 449"/>
                <a:gd name="T7" fmla="*/ 0 h 41"/>
                <a:gd name="T8" fmla="*/ 0 w 44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9"/>
                <a:gd name="T16" fmla="*/ 0 h 41"/>
                <a:gd name="T17" fmla="*/ 449 w 44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9" h="41">
                  <a:moveTo>
                    <a:pt x="0" y="0"/>
                  </a:moveTo>
                  <a:lnTo>
                    <a:pt x="0" y="41"/>
                  </a:lnTo>
                  <a:lnTo>
                    <a:pt x="320" y="41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5" name="Freeform 76"/>
            <p:cNvSpPr/>
            <p:nvPr/>
          </p:nvSpPr>
          <p:spPr>
            <a:xfrm>
              <a:off x="1477" y="2473"/>
              <a:ext cx="417" cy="21"/>
            </a:xfrm>
            <a:custGeom>
              <a:avLst/>
              <a:gdLst>
                <a:gd name="T0" fmla="*/ 0 w 836"/>
                <a:gd name="T1" fmla="*/ 1 h 41"/>
                <a:gd name="T2" fmla="*/ 0 w 836"/>
                <a:gd name="T3" fmla="*/ 0 h 41"/>
                <a:gd name="T4" fmla="*/ 0 w 836"/>
                <a:gd name="T5" fmla="*/ 0 h 41"/>
                <a:gd name="T6" fmla="*/ 0 w 836"/>
                <a:gd name="T7" fmla="*/ 1 h 41"/>
                <a:gd name="T8" fmla="*/ 0 w 836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6"/>
                <a:gd name="T16" fmla="*/ 0 h 41"/>
                <a:gd name="T17" fmla="*/ 836 w 83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6" h="41">
                  <a:moveTo>
                    <a:pt x="836" y="41"/>
                  </a:moveTo>
                  <a:lnTo>
                    <a:pt x="836" y="0"/>
                  </a:lnTo>
                  <a:lnTo>
                    <a:pt x="121" y="0"/>
                  </a:lnTo>
                  <a:lnTo>
                    <a:pt x="0" y="41"/>
                  </a:lnTo>
                  <a:lnTo>
                    <a:pt x="836" y="41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6" name="Freeform 77"/>
            <p:cNvSpPr/>
            <p:nvPr/>
          </p:nvSpPr>
          <p:spPr>
            <a:xfrm>
              <a:off x="1353" y="2514"/>
              <a:ext cx="541" cy="21"/>
            </a:xfrm>
            <a:custGeom>
              <a:avLst/>
              <a:gdLst>
                <a:gd name="T0" fmla="*/ 1 w 1082"/>
                <a:gd name="T1" fmla="*/ 0 h 41"/>
                <a:gd name="T2" fmla="*/ 1 w 1082"/>
                <a:gd name="T3" fmla="*/ 0 h 41"/>
                <a:gd name="T4" fmla="*/ 0 w 1082"/>
                <a:gd name="T5" fmla="*/ 1 h 41"/>
                <a:gd name="T6" fmla="*/ 1 w 1082"/>
                <a:gd name="T7" fmla="*/ 1 h 41"/>
                <a:gd name="T8" fmla="*/ 1 w 108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41"/>
                <a:gd name="T17" fmla="*/ 1082 w 108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41">
                  <a:moveTo>
                    <a:pt x="1082" y="0"/>
                  </a:moveTo>
                  <a:lnTo>
                    <a:pt x="123" y="0"/>
                  </a:lnTo>
                  <a:lnTo>
                    <a:pt x="0" y="41"/>
                  </a:lnTo>
                  <a:lnTo>
                    <a:pt x="1082" y="41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7" name="Freeform 78"/>
            <p:cNvSpPr/>
            <p:nvPr/>
          </p:nvSpPr>
          <p:spPr>
            <a:xfrm>
              <a:off x="1281" y="2514"/>
              <a:ext cx="96" cy="21"/>
            </a:xfrm>
            <a:custGeom>
              <a:avLst/>
              <a:gdLst>
                <a:gd name="T0" fmla="*/ 0 w 191"/>
                <a:gd name="T1" fmla="*/ 0 h 41"/>
                <a:gd name="T2" fmla="*/ 0 w 191"/>
                <a:gd name="T3" fmla="*/ 1 h 41"/>
                <a:gd name="T4" fmla="*/ 1 w 191"/>
                <a:gd name="T5" fmla="*/ 1 h 41"/>
                <a:gd name="T6" fmla="*/ 1 w 191"/>
                <a:gd name="T7" fmla="*/ 0 h 41"/>
                <a:gd name="T8" fmla="*/ 0 w 19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41"/>
                <a:gd name="T17" fmla="*/ 191 w 19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41">
                  <a:moveTo>
                    <a:pt x="0" y="0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8" name="Freeform 79"/>
            <p:cNvSpPr/>
            <p:nvPr/>
          </p:nvSpPr>
          <p:spPr>
            <a:xfrm>
              <a:off x="1281" y="2556"/>
              <a:ext cx="613" cy="21"/>
            </a:xfrm>
            <a:custGeom>
              <a:avLst/>
              <a:gdLst>
                <a:gd name="T0" fmla="*/ 1 w 1226"/>
                <a:gd name="T1" fmla="*/ 1 h 41"/>
                <a:gd name="T2" fmla="*/ 1 w 1226"/>
                <a:gd name="T3" fmla="*/ 0 h 41"/>
                <a:gd name="T4" fmla="*/ 1 w 1226"/>
                <a:gd name="T5" fmla="*/ 0 h 41"/>
                <a:gd name="T6" fmla="*/ 0 w 1226"/>
                <a:gd name="T7" fmla="*/ 1 h 41"/>
                <a:gd name="T8" fmla="*/ 0 w 1226"/>
                <a:gd name="T9" fmla="*/ 1 h 41"/>
                <a:gd name="T10" fmla="*/ 1 w 1226"/>
                <a:gd name="T11" fmla="*/ 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6"/>
                <a:gd name="T19" fmla="*/ 0 h 41"/>
                <a:gd name="T20" fmla="*/ 1226 w 122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6" h="41">
                  <a:moveTo>
                    <a:pt x="1226" y="41"/>
                  </a:moveTo>
                  <a:lnTo>
                    <a:pt x="1226" y="0"/>
                  </a:lnTo>
                  <a:lnTo>
                    <a:pt x="22" y="0"/>
                  </a:lnTo>
                  <a:lnTo>
                    <a:pt x="0" y="8"/>
                  </a:lnTo>
                  <a:lnTo>
                    <a:pt x="0" y="41"/>
                  </a:lnTo>
                  <a:lnTo>
                    <a:pt x="1226" y="41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>
            <a:xfrm>
              <a:off x="1281" y="2597"/>
              <a:ext cx="613" cy="21"/>
            </a:xfrm>
            <a:prstGeom prst="rect">
              <a:avLst/>
            </a:pr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0" name="Freeform 81"/>
            <p:cNvSpPr/>
            <p:nvPr/>
          </p:nvSpPr>
          <p:spPr>
            <a:xfrm>
              <a:off x="1281" y="2556"/>
              <a:ext cx="12" cy="4"/>
            </a:xfrm>
            <a:custGeom>
              <a:avLst/>
              <a:gdLst>
                <a:gd name="T0" fmla="*/ 0 w 22"/>
                <a:gd name="T1" fmla="*/ 0 h 8"/>
                <a:gd name="T2" fmla="*/ 0 w 22"/>
                <a:gd name="T3" fmla="*/ 1 h 8"/>
                <a:gd name="T4" fmla="*/ 1 w 22"/>
                <a:gd name="T5" fmla="*/ 0 h 8"/>
                <a:gd name="T6" fmla="*/ 0 w 2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"/>
                <a:gd name="T14" fmla="*/ 22 w 2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">
                  <a:moveTo>
                    <a:pt x="0" y="0"/>
                  </a:moveTo>
                  <a:lnTo>
                    <a:pt x="0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1" name="Freeform 82"/>
            <p:cNvSpPr/>
            <p:nvPr/>
          </p:nvSpPr>
          <p:spPr>
            <a:xfrm>
              <a:off x="357" y="2422"/>
              <a:ext cx="1313" cy="1350"/>
            </a:xfrm>
            <a:custGeom>
              <a:avLst/>
              <a:gdLst>
                <a:gd name="T0" fmla="*/ 0 w 2627"/>
                <a:gd name="T1" fmla="*/ 1 h 2700"/>
                <a:gd name="T2" fmla="*/ 0 w 2627"/>
                <a:gd name="T3" fmla="*/ 1 h 2700"/>
                <a:gd name="T4" fmla="*/ 0 w 2627"/>
                <a:gd name="T5" fmla="*/ 1 h 2700"/>
                <a:gd name="T6" fmla="*/ 0 w 2627"/>
                <a:gd name="T7" fmla="*/ 1 h 2700"/>
                <a:gd name="T8" fmla="*/ 0 w 2627"/>
                <a:gd name="T9" fmla="*/ 1 h 2700"/>
                <a:gd name="T10" fmla="*/ 0 w 2627"/>
                <a:gd name="T11" fmla="*/ 1 h 2700"/>
                <a:gd name="T12" fmla="*/ 0 w 2627"/>
                <a:gd name="T13" fmla="*/ 1 h 2700"/>
                <a:gd name="T14" fmla="*/ 0 w 2627"/>
                <a:gd name="T15" fmla="*/ 1 h 2700"/>
                <a:gd name="T16" fmla="*/ 0 w 2627"/>
                <a:gd name="T17" fmla="*/ 1 h 2700"/>
                <a:gd name="T18" fmla="*/ 0 w 2627"/>
                <a:gd name="T19" fmla="*/ 1 h 2700"/>
                <a:gd name="T20" fmla="*/ 0 w 2627"/>
                <a:gd name="T21" fmla="*/ 1 h 2700"/>
                <a:gd name="T22" fmla="*/ 0 w 2627"/>
                <a:gd name="T23" fmla="*/ 1 h 2700"/>
                <a:gd name="T24" fmla="*/ 0 w 2627"/>
                <a:gd name="T25" fmla="*/ 1 h 2700"/>
                <a:gd name="T26" fmla="*/ 0 w 2627"/>
                <a:gd name="T27" fmla="*/ 1 h 2700"/>
                <a:gd name="T28" fmla="*/ 0 w 2627"/>
                <a:gd name="T29" fmla="*/ 1 h 2700"/>
                <a:gd name="T30" fmla="*/ 0 w 2627"/>
                <a:gd name="T31" fmla="*/ 1 h 2700"/>
                <a:gd name="T32" fmla="*/ 0 w 2627"/>
                <a:gd name="T33" fmla="*/ 1 h 2700"/>
                <a:gd name="T34" fmla="*/ 0 w 2627"/>
                <a:gd name="T35" fmla="*/ 1 h 2700"/>
                <a:gd name="T36" fmla="*/ 0 w 2627"/>
                <a:gd name="T37" fmla="*/ 1 h 2700"/>
                <a:gd name="T38" fmla="*/ 0 w 2627"/>
                <a:gd name="T39" fmla="*/ 1 h 2700"/>
                <a:gd name="T40" fmla="*/ 0 w 2627"/>
                <a:gd name="T41" fmla="*/ 1 h 2700"/>
                <a:gd name="T42" fmla="*/ 0 w 2627"/>
                <a:gd name="T43" fmla="*/ 1 h 2700"/>
                <a:gd name="T44" fmla="*/ 0 w 2627"/>
                <a:gd name="T45" fmla="*/ 1 h 2700"/>
                <a:gd name="T46" fmla="*/ 0 w 2627"/>
                <a:gd name="T47" fmla="*/ 1 h 2700"/>
                <a:gd name="T48" fmla="*/ 0 w 2627"/>
                <a:gd name="T49" fmla="*/ 1 h 2700"/>
                <a:gd name="T50" fmla="*/ 0 w 2627"/>
                <a:gd name="T51" fmla="*/ 1 h 2700"/>
                <a:gd name="T52" fmla="*/ 0 w 2627"/>
                <a:gd name="T53" fmla="*/ 1 h 2700"/>
                <a:gd name="T54" fmla="*/ 0 w 2627"/>
                <a:gd name="T55" fmla="*/ 1 h 2700"/>
                <a:gd name="T56" fmla="*/ 0 w 2627"/>
                <a:gd name="T57" fmla="*/ 1 h 2700"/>
                <a:gd name="T58" fmla="*/ 0 w 2627"/>
                <a:gd name="T59" fmla="*/ 1 h 2700"/>
                <a:gd name="T60" fmla="*/ 0 w 2627"/>
                <a:gd name="T61" fmla="*/ 1 h 2700"/>
                <a:gd name="T62" fmla="*/ 0 w 2627"/>
                <a:gd name="T63" fmla="*/ 1 h 2700"/>
                <a:gd name="T64" fmla="*/ 0 w 2627"/>
                <a:gd name="T65" fmla="*/ 1 h 2700"/>
                <a:gd name="T66" fmla="*/ 0 w 2627"/>
                <a:gd name="T67" fmla="*/ 1 h 2700"/>
                <a:gd name="T68" fmla="*/ 0 w 2627"/>
                <a:gd name="T69" fmla="*/ 1 h 2700"/>
                <a:gd name="T70" fmla="*/ 0 w 2627"/>
                <a:gd name="T71" fmla="*/ 1 h 2700"/>
                <a:gd name="T72" fmla="*/ 0 w 2627"/>
                <a:gd name="T73" fmla="*/ 1 h 2700"/>
                <a:gd name="T74" fmla="*/ 0 w 2627"/>
                <a:gd name="T75" fmla="*/ 1 h 2700"/>
                <a:gd name="T76" fmla="*/ 0 w 2627"/>
                <a:gd name="T77" fmla="*/ 1 h 2700"/>
                <a:gd name="T78" fmla="*/ 0 w 2627"/>
                <a:gd name="T79" fmla="*/ 1 h 2700"/>
                <a:gd name="T80" fmla="*/ 0 w 2627"/>
                <a:gd name="T81" fmla="*/ 1 h 2700"/>
                <a:gd name="T82" fmla="*/ 0 w 2627"/>
                <a:gd name="T83" fmla="*/ 1 h 2700"/>
                <a:gd name="T84" fmla="*/ 0 w 2627"/>
                <a:gd name="T85" fmla="*/ 1 h 2700"/>
                <a:gd name="T86" fmla="*/ 0 w 2627"/>
                <a:gd name="T87" fmla="*/ 1 h 2700"/>
                <a:gd name="T88" fmla="*/ 0 w 2627"/>
                <a:gd name="T89" fmla="*/ 1 h 2700"/>
                <a:gd name="T90" fmla="*/ 0 w 2627"/>
                <a:gd name="T91" fmla="*/ 1 h 2700"/>
                <a:gd name="T92" fmla="*/ 0 w 2627"/>
                <a:gd name="T93" fmla="*/ 1 h 2700"/>
                <a:gd name="T94" fmla="*/ 0 w 2627"/>
                <a:gd name="T95" fmla="*/ 1 h 2700"/>
                <a:gd name="T96" fmla="*/ 0 w 2627"/>
                <a:gd name="T97" fmla="*/ 1 h 2700"/>
                <a:gd name="T98" fmla="*/ 0 w 2627"/>
                <a:gd name="T99" fmla="*/ 1 h 2700"/>
                <a:gd name="T100" fmla="*/ 0 w 2627"/>
                <a:gd name="T101" fmla="*/ 1 h 2700"/>
                <a:gd name="T102" fmla="*/ 0 w 2627"/>
                <a:gd name="T103" fmla="*/ 1 h 27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7"/>
                <a:gd name="T157" fmla="*/ 0 h 2700"/>
                <a:gd name="T158" fmla="*/ 2627 w 2627"/>
                <a:gd name="T159" fmla="*/ 2700 h 27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7" h="2700">
                  <a:moveTo>
                    <a:pt x="2619" y="0"/>
                  </a:moveTo>
                  <a:lnTo>
                    <a:pt x="2299" y="103"/>
                  </a:lnTo>
                  <a:lnTo>
                    <a:pt x="2170" y="144"/>
                  </a:lnTo>
                  <a:lnTo>
                    <a:pt x="2041" y="185"/>
                  </a:lnTo>
                  <a:lnTo>
                    <a:pt x="1910" y="226"/>
                  </a:lnTo>
                  <a:lnTo>
                    <a:pt x="1721" y="287"/>
                  </a:lnTo>
                  <a:lnTo>
                    <a:pt x="1709" y="265"/>
                  </a:lnTo>
                  <a:lnTo>
                    <a:pt x="1708" y="265"/>
                  </a:lnTo>
                  <a:lnTo>
                    <a:pt x="1698" y="267"/>
                  </a:lnTo>
                  <a:lnTo>
                    <a:pt x="1685" y="270"/>
                  </a:lnTo>
                  <a:lnTo>
                    <a:pt x="1668" y="273"/>
                  </a:lnTo>
                  <a:lnTo>
                    <a:pt x="1658" y="274"/>
                  </a:lnTo>
                  <a:lnTo>
                    <a:pt x="1649" y="276"/>
                  </a:lnTo>
                  <a:lnTo>
                    <a:pt x="1639" y="279"/>
                  </a:lnTo>
                  <a:lnTo>
                    <a:pt x="1628" y="280"/>
                  </a:lnTo>
                  <a:lnTo>
                    <a:pt x="1617" y="283"/>
                  </a:lnTo>
                  <a:lnTo>
                    <a:pt x="1605" y="286"/>
                  </a:lnTo>
                  <a:lnTo>
                    <a:pt x="1592" y="289"/>
                  </a:lnTo>
                  <a:lnTo>
                    <a:pt x="1579" y="292"/>
                  </a:lnTo>
                  <a:lnTo>
                    <a:pt x="1543" y="299"/>
                  </a:lnTo>
                  <a:lnTo>
                    <a:pt x="1505" y="306"/>
                  </a:lnTo>
                  <a:lnTo>
                    <a:pt x="1463" y="315"/>
                  </a:lnTo>
                  <a:lnTo>
                    <a:pt x="1418" y="325"/>
                  </a:lnTo>
                  <a:lnTo>
                    <a:pt x="1370" y="336"/>
                  </a:lnTo>
                  <a:lnTo>
                    <a:pt x="1321" y="346"/>
                  </a:lnTo>
                  <a:lnTo>
                    <a:pt x="1272" y="356"/>
                  </a:lnTo>
                  <a:lnTo>
                    <a:pt x="1219" y="368"/>
                  </a:lnTo>
                  <a:lnTo>
                    <a:pt x="1166" y="380"/>
                  </a:lnTo>
                  <a:lnTo>
                    <a:pt x="1113" y="391"/>
                  </a:lnTo>
                  <a:lnTo>
                    <a:pt x="1059" y="403"/>
                  </a:lnTo>
                  <a:lnTo>
                    <a:pt x="1006" y="416"/>
                  </a:lnTo>
                  <a:lnTo>
                    <a:pt x="953" y="428"/>
                  </a:lnTo>
                  <a:lnTo>
                    <a:pt x="900" y="441"/>
                  </a:lnTo>
                  <a:lnTo>
                    <a:pt x="849" y="454"/>
                  </a:lnTo>
                  <a:lnTo>
                    <a:pt x="800" y="466"/>
                  </a:lnTo>
                  <a:lnTo>
                    <a:pt x="798" y="440"/>
                  </a:lnTo>
                  <a:lnTo>
                    <a:pt x="792" y="413"/>
                  </a:lnTo>
                  <a:lnTo>
                    <a:pt x="783" y="384"/>
                  </a:lnTo>
                  <a:lnTo>
                    <a:pt x="768" y="356"/>
                  </a:lnTo>
                  <a:lnTo>
                    <a:pt x="800" y="342"/>
                  </a:lnTo>
                  <a:lnTo>
                    <a:pt x="720" y="295"/>
                  </a:lnTo>
                  <a:lnTo>
                    <a:pt x="724" y="301"/>
                  </a:lnTo>
                  <a:lnTo>
                    <a:pt x="716" y="295"/>
                  </a:lnTo>
                  <a:lnTo>
                    <a:pt x="711" y="287"/>
                  </a:lnTo>
                  <a:lnTo>
                    <a:pt x="703" y="281"/>
                  </a:lnTo>
                  <a:lnTo>
                    <a:pt x="696" y="276"/>
                  </a:lnTo>
                  <a:lnTo>
                    <a:pt x="688" y="270"/>
                  </a:lnTo>
                  <a:lnTo>
                    <a:pt x="682" y="265"/>
                  </a:lnTo>
                  <a:lnTo>
                    <a:pt x="675" y="260"/>
                  </a:lnTo>
                  <a:lnTo>
                    <a:pt x="667" y="255"/>
                  </a:lnTo>
                  <a:lnTo>
                    <a:pt x="662" y="180"/>
                  </a:lnTo>
                  <a:lnTo>
                    <a:pt x="660" y="180"/>
                  </a:lnTo>
                  <a:lnTo>
                    <a:pt x="654" y="180"/>
                  </a:lnTo>
                  <a:lnTo>
                    <a:pt x="646" y="180"/>
                  </a:lnTo>
                  <a:lnTo>
                    <a:pt x="637" y="180"/>
                  </a:lnTo>
                  <a:lnTo>
                    <a:pt x="627" y="180"/>
                  </a:lnTo>
                  <a:lnTo>
                    <a:pt x="616" y="182"/>
                  </a:lnTo>
                  <a:lnTo>
                    <a:pt x="605" y="183"/>
                  </a:lnTo>
                  <a:lnTo>
                    <a:pt x="593" y="185"/>
                  </a:lnTo>
                  <a:lnTo>
                    <a:pt x="584" y="188"/>
                  </a:lnTo>
                  <a:lnTo>
                    <a:pt x="574" y="191"/>
                  </a:lnTo>
                  <a:lnTo>
                    <a:pt x="567" y="192"/>
                  </a:lnTo>
                  <a:lnTo>
                    <a:pt x="559" y="195"/>
                  </a:lnTo>
                  <a:lnTo>
                    <a:pt x="552" y="198"/>
                  </a:lnTo>
                  <a:lnTo>
                    <a:pt x="544" y="202"/>
                  </a:lnTo>
                  <a:lnTo>
                    <a:pt x="536" y="207"/>
                  </a:lnTo>
                  <a:lnTo>
                    <a:pt x="525" y="211"/>
                  </a:lnTo>
                  <a:lnTo>
                    <a:pt x="514" y="218"/>
                  </a:lnTo>
                  <a:lnTo>
                    <a:pt x="502" y="229"/>
                  </a:lnTo>
                  <a:lnTo>
                    <a:pt x="493" y="240"/>
                  </a:lnTo>
                  <a:lnTo>
                    <a:pt x="483" y="252"/>
                  </a:lnTo>
                  <a:lnTo>
                    <a:pt x="470" y="270"/>
                  </a:lnTo>
                  <a:lnTo>
                    <a:pt x="463" y="289"/>
                  </a:lnTo>
                  <a:lnTo>
                    <a:pt x="459" y="312"/>
                  </a:lnTo>
                  <a:lnTo>
                    <a:pt x="459" y="337"/>
                  </a:lnTo>
                  <a:lnTo>
                    <a:pt x="463" y="364"/>
                  </a:lnTo>
                  <a:lnTo>
                    <a:pt x="472" y="390"/>
                  </a:lnTo>
                  <a:lnTo>
                    <a:pt x="485" y="418"/>
                  </a:lnTo>
                  <a:lnTo>
                    <a:pt x="504" y="446"/>
                  </a:lnTo>
                  <a:lnTo>
                    <a:pt x="514" y="457"/>
                  </a:lnTo>
                  <a:lnTo>
                    <a:pt x="523" y="469"/>
                  </a:lnTo>
                  <a:lnTo>
                    <a:pt x="533" y="479"/>
                  </a:lnTo>
                  <a:lnTo>
                    <a:pt x="542" y="490"/>
                  </a:lnTo>
                  <a:lnTo>
                    <a:pt x="554" y="498"/>
                  </a:lnTo>
                  <a:lnTo>
                    <a:pt x="565" y="507"/>
                  </a:lnTo>
                  <a:lnTo>
                    <a:pt x="576" y="516"/>
                  </a:lnTo>
                  <a:lnTo>
                    <a:pt x="588" y="523"/>
                  </a:lnTo>
                  <a:lnTo>
                    <a:pt x="576" y="526"/>
                  </a:lnTo>
                  <a:lnTo>
                    <a:pt x="567" y="529"/>
                  </a:lnTo>
                  <a:lnTo>
                    <a:pt x="557" y="533"/>
                  </a:lnTo>
                  <a:lnTo>
                    <a:pt x="548" y="536"/>
                  </a:lnTo>
                  <a:lnTo>
                    <a:pt x="538" y="539"/>
                  </a:lnTo>
                  <a:lnTo>
                    <a:pt x="531" y="542"/>
                  </a:lnTo>
                  <a:lnTo>
                    <a:pt x="521" y="545"/>
                  </a:lnTo>
                  <a:lnTo>
                    <a:pt x="514" y="548"/>
                  </a:lnTo>
                  <a:lnTo>
                    <a:pt x="466" y="566"/>
                  </a:lnTo>
                  <a:lnTo>
                    <a:pt x="421" y="585"/>
                  </a:lnTo>
                  <a:lnTo>
                    <a:pt x="375" y="604"/>
                  </a:lnTo>
                  <a:lnTo>
                    <a:pt x="332" y="624"/>
                  </a:lnTo>
                  <a:lnTo>
                    <a:pt x="288" y="645"/>
                  </a:lnTo>
                  <a:lnTo>
                    <a:pt x="247" y="667"/>
                  </a:lnTo>
                  <a:lnTo>
                    <a:pt x="209" y="689"/>
                  </a:lnTo>
                  <a:lnTo>
                    <a:pt x="171" y="712"/>
                  </a:lnTo>
                  <a:lnTo>
                    <a:pt x="137" y="737"/>
                  </a:lnTo>
                  <a:lnTo>
                    <a:pt x="106" y="762"/>
                  </a:lnTo>
                  <a:lnTo>
                    <a:pt x="78" y="788"/>
                  </a:lnTo>
                  <a:lnTo>
                    <a:pt x="55" y="816"/>
                  </a:lnTo>
                  <a:lnTo>
                    <a:pt x="34" y="844"/>
                  </a:lnTo>
                  <a:lnTo>
                    <a:pt x="19" y="873"/>
                  </a:lnTo>
                  <a:lnTo>
                    <a:pt x="8" y="904"/>
                  </a:lnTo>
                  <a:lnTo>
                    <a:pt x="2" y="936"/>
                  </a:lnTo>
                  <a:lnTo>
                    <a:pt x="264" y="958"/>
                  </a:lnTo>
                  <a:lnTo>
                    <a:pt x="265" y="955"/>
                  </a:lnTo>
                  <a:lnTo>
                    <a:pt x="265" y="952"/>
                  </a:lnTo>
                  <a:lnTo>
                    <a:pt x="265" y="951"/>
                  </a:lnTo>
                  <a:lnTo>
                    <a:pt x="267" y="948"/>
                  </a:lnTo>
                  <a:lnTo>
                    <a:pt x="275" y="928"/>
                  </a:lnTo>
                  <a:lnTo>
                    <a:pt x="284" y="908"/>
                  </a:lnTo>
                  <a:lnTo>
                    <a:pt x="298" y="891"/>
                  </a:lnTo>
                  <a:lnTo>
                    <a:pt x="313" y="875"/>
                  </a:lnTo>
                  <a:lnTo>
                    <a:pt x="330" y="859"/>
                  </a:lnTo>
                  <a:lnTo>
                    <a:pt x="349" y="845"/>
                  </a:lnTo>
                  <a:lnTo>
                    <a:pt x="372" y="832"/>
                  </a:lnTo>
                  <a:lnTo>
                    <a:pt x="396" y="819"/>
                  </a:lnTo>
                  <a:lnTo>
                    <a:pt x="391" y="865"/>
                  </a:lnTo>
                  <a:lnTo>
                    <a:pt x="381" y="947"/>
                  </a:lnTo>
                  <a:lnTo>
                    <a:pt x="368" y="1056"/>
                  </a:lnTo>
                  <a:lnTo>
                    <a:pt x="351" y="1185"/>
                  </a:lnTo>
                  <a:lnTo>
                    <a:pt x="332" y="1160"/>
                  </a:lnTo>
                  <a:lnTo>
                    <a:pt x="315" y="1133"/>
                  </a:lnTo>
                  <a:lnTo>
                    <a:pt x="298" y="1105"/>
                  </a:lnTo>
                  <a:lnTo>
                    <a:pt x="284" y="1075"/>
                  </a:lnTo>
                  <a:lnTo>
                    <a:pt x="273" y="1046"/>
                  </a:lnTo>
                  <a:lnTo>
                    <a:pt x="265" y="1018"/>
                  </a:lnTo>
                  <a:lnTo>
                    <a:pt x="262" y="989"/>
                  </a:lnTo>
                  <a:lnTo>
                    <a:pt x="264" y="963"/>
                  </a:lnTo>
                  <a:lnTo>
                    <a:pt x="0" y="963"/>
                  </a:lnTo>
                  <a:lnTo>
                    <a:pt x="4" y="996"/>
                  </a:lnTo>
                  <a:lnTo>
                    <a:pt x="12" y="1029"/>
                  </a:lnTo>
                  <a:lnTo>
                    <a:pt x="25" y="1059"/>
                  </a:lnTo>
                  <a:lnTo>
                    <a:pt x="40" y="1090"/>
                  </a:lnTo>
                  <a:lnTo>
                    <a:pt x="61" y="1119"/>
                  </a:lnTo>
                  <a:lnTo>
                    <a:pt x="82" y="1149"/>
                  </a:lnTo>
                  <a:lnTo>
                    <a:pt x="106" y="1175"/>
                  </a:lnTo>
                  <a:lnTo>
                    <a:pt x="131" y="1201"/>
                  </a:lnTo>
                  <a:lnTo>
                    <a:pt x="157" y="1226"/>
                  </a:lnTo>
                  <a:lnTo>
                    <a:pt x="186" y="1248"/>
                  </a:lnTo>
                  <a:lnTo>
                    <a:pt x="212" y="1270"/>
                  </a:lnTo>
                  <a:lnTo>
                    <a:pt x="239" y="1289"/>
                  </a:lnTo>
                  <a:lnTo>
                    <a:pt x="265" y="1307"/>
                  </a:lnTo>
                  <a:lnTo>
                    <a:pt x="288" y="1323"/>
                  </a:lnTo>
                  <a:lnTo>
                    <a:pt x="311" y="1336"/>
                  </a:lnTo>
                  <a:lnTo>
                    <a:pt x="330" y="1348"/>
                  </a:lnTo>
                  <a:lnTo>
                    <a:pt x="315" y="1483"/>
                  </a:lnTo>
                  <a:lnTo>
                    <a:pt x="301" y="1606"/>
                  </a:lnTo>
                  <a:lnTo>
                    <a:pt x="290" y="1707"/>
                  </a:lnTo>
                  <a:lnTo>
                    <a:pt x="286" y="1774"/>
                  </a:lnTo>
                  <a:lnTo>
                    <a:pt x="284" y="1982"/>
                  </a:lnTo>
                  <a:lnTo>
                    <a:pt x="288" y="2291"/>
                  </a:lnTo>
                  <a:lnTo>
                    <a:pt x="294" y="2571"/>
                  </a:lnTo>
                  <a:lnTo>
                    <a:pt x="298" y="2693"/>
                  </a:lnTo>
                  <a:lnTo>
                    <a:pt x="487" y="2700"/>
                  </a:lnTo>
                  <a:lnTo>
                    <a:pt x="495" y="2671"/>
                  </a:lnTo>
                  <a:lnTo>
                    <a:pt x="518" y="2592"/>
                  </a:lnTo>
                  <a:lnTo>
                    <a:pt x="548" y="2480"/>
                  </a:lnTo>
                  <a:lnTo>
                    <a:pt x="584" y="2350"/>
                  </a:lnTo>
                  <a:lnTo>
                    <a:pt x="620" y="2217"/>
                  </a:lnTo>
                  <a:lnTo>
                    <a:pt x="654" y="2097"/>
                  </a:lnTo>
                  <a:lnTo>
                    <a:pt x="679" y="2006"/>
                  </a:lnTo>
                  <a:lnTo>
                    <a:pt x="692" y="1957"/>
                  </a:lnTo>
                  <a:lnTo>
                    <a:pt x="709" y="1899"/>
                  </a:lnTo>
                  <a:lnTo>
                    <a:pt x="726" y="1852"/>
                  </a:lnTo>
                  <a:lnTo>
                    <a:pt x="745" y="1818"/>
                  </a:lnTo>
                  <a:lnTo>
                    <a:pt x="764" y="1801"/>
                  </a:lnTo>
                  <a:lnTo>
                    <a:pt x="789" y="1801"/>
                  </a:lnTo>
                  <a:lnTo>
                    <a:pt x="821" y="1821"/>
                  </a:lnTo>
                  <a:lnTo>
                    <a:pt x="859" y="1865"/>
                  </a:lnTo>
                  <a:lnTo>
                    <a:pt x="908" y="1934"/>
                  </a:lnTo>
                  <a:lnTo>
                    <a:pt x="933" y="1974"/>
                  </a:lnTo>
                  <a:lnTo>
                    <a:pt x="959" y="2022"/>
                  </a:lnTo>
                  <a:lnTo>
                    <a:pt x="986" y="2075"/>
                  </a:lnTo>
                  <a:lnTo>
                    <a:pt x="1012" y="2133"/>
                  </a:lnTo>
                  <a:lnTo>
                    <a:pt x="1039" y="2195"/>
                  </a:lnTo>
                  <a:lnTo>
                    <a:pt x="1065" y="2258"/>
                  </a:lnTo>
                  <a:lnTo>
                    <a:pt x="1092" y="2322"/>
                  </a:lnTo>
                  <a:lnTo>
                    <a:pt x="1116" y="2385"/>
                  </a:lnTo>
                  <a:lnTo>
                    <a:pt x="1139" y="2447"/>
                  </a:lnTo>
                  <a:lnTo>
                    <a:pt x="1160" y="2504"/>
                  </a:lnTo>
                  <a:lnTo>
                    <a:pt x="1179" y="2555"/>
                  </a:lnTo>
                  <a:lnTo>
                    <a:pt x="1196" y="2601"/>
                  </a:lnTo>
                  <a:lnTo>
                    <a:pt x="1209" y="2639"/>
                  </a:lnTo>
                  <a:lnTo>
                    <a:pt x="1221" y="2668"/>
                  </a:lnTo>
                  <a:lnTo>
                    <a:pt x="1226" y="2687"/>
                  </a:lnTo>
                  <a:lnTo>
                    <a:pt x="1228" y="2693"/>
                  </a:lnTo>
                  <a:lnTo>
                    <a:pt x="1459" y="2693"/>
                  </a:lnTo>
                  <a:lnTo>
                    <a:pt x="1456" y="2650"/>
                  </a:lnTo>
                  <a:lnTo>
                    <a:pt x="1446" y="2539"/>
                  </a:lnTo>
                  <a:lnTo>
                    <a:pt x="1431" y="2376"/>
                  </a:lnTo>
                  <a:lnTo>
                    <a:pt x="1414" y="2184"/>
                  </a:lnTo>
                  <a:lnTo>
                    <a:pt x="1395" y="1984"/>
                  </a:lnTo>
                  <a:lnTo>
                    <a:pt x="1376" y="1793"/>
                  </a:lnTo>
                  <a:lnTo>
                    <a:pt x="1359" y="1635"/>
                  </a:lnTo>
                  <a:lnTo>
                    <a:pt x="1344" y="1528"/>
                  </a:lnTo>
                  <a:lnTo>
                    <a:pt x="1332" y="1471"/>
                  </a:lnTo>
                  <a:lnTo>
                    <a:pt x="1321" y="1411"/>
                  </a:lnTo>
                  <a:lnTo>
                    <a:pt x="1306" y="1349"/>
                  </a:lnTo>
                  <a:lnTo>
                    <a:pt x="1289" y="1286"/>
                  </a:lnTo>
                  <a:lnTo>
                    <a:pt x="1272" y="1222"/>
                  </a:lnTo>
                  <a:lnTo>
                    <a:pt x="1253" y="1158"/>
                  </a:lnTo>
                  <a:lnTo>
                    <a:pt x="1232" y="1093"/>
                  </a:lnTo>
                  <a:lnTo>
                    <a:pt x="1211" y="1030"/>
                  </a:lnTo>
                  <a:lnTo>
                    <a:pt x="1190" y="969"/>
                  </a:lnTo>
                  <a:lnTo>
                    <a:pt x="1168" y="908"/>
                  </a:lnTo>
                  <a:lnTo>
                    <a:pt x="1145" y="850"/>
                  </a:lnTo>
                  <a:lnTo>
                    <a:pt x="1120" y="796"/>
                  </a:lnTo>
                  <a:lnTo>
                    <a:pt x="1097" y="744"/>
                  </a:lnTo>
                  <a:lnTo>
                    <a:pt x="1075" y="698"/>
                  </a:lnTo>
                  <a:lnTo>
                    <a:pt x="1052" y="657"/>
                  </a:lnTo>
                  <a:lnTo>
                    <a:pt x="1029" y="620"/>
                  </a:lnTo>
                  <a:lnTo>
                    <a:pt x="1065" y="607"/>
                  </a:lnTo>
                  <a:lnTo>
                    <a:pt x="1101" y="595"/>
                  </a:lnTo>
                  <a:lnTo>
                    <a:pt x="1137" y="582"/>
                  </a:lnTo>
                  <a:lnTo>
                    <a:pt x="1173" y="567"/>
                  </a:lnTo>
                  <a:lnTo>
                    <a:pt x="1211" y="554"/>
                  </a:lnTo>
                  <a:lnTo>
                    <a:pt x="1247" y="541"/>
                  </a:lnTo>
                  <a:lnTo>
                    <a:pt x="1285" y="528"/>
                  </a:lnTo>
                  <a:lnTo>
                    <a:pt x="1321" y="513"/>
                  </a:lnTo>
                  <a:lnTo>
                    <a:pt x="1355" y="500"/>
                  </a:lnTo>
                  <a:lnTo>
                    <a:pt x="1391" y="487"/>
                  </a:lnTo>
                  <a:lnTo>
                    <a:pt x="1425" y="473"/>
                  </a:lnTo>
                  <a:lnTo>
                    <a:pt x="1459" y="460"/>
                  </a:lnTo>
                  <a:lnTo>
                    <a:pt x="1490" y="448"/>
                  </a:lnTo>
                  <a:lnTo>
                    <a:pt x="1522" y="435"/>
                  </a:lnTo>
                  <a:lnTo>
                    <a:pt x="1550" y="425"/>
                  </a:lnTo>
                  <a:lnTo>
                    <a:pt x="1579" y="413"/>
                  </a:lnTo>
                  <a:lnTo>
                    <a:pt x="1592" y="409"/>
                  </a:lnTo>
                  <a:lnTo>
                    <a:pt x="1603" y="403"/>
                  </a:lnTo>
                  <a:lnTo>
                    <a:pt x="1615" y="399"/>
                  </a:lnTo>
                  <a:lnTo>
                    <a:pt x="1626" y="394"/>
                  </a:lnTo>
                  <a:lnTo>
                    <a:pt x="1637" y="390"/>
                  </a:lnTo>
                  <a:lnTo>
                    <a:pt x="1649" y="385"/>
                  </a:lnTo>
                  <a:lnTo>
                    <a:pt x="1658" y="381"/>
                  </a:lnTo>
                  <a:lnTo>
                    <a:pt x="1668" y="378"/>
                  </a:lnTo>
                  <a:lnTo>
                    <a:pt x="1687" y="371"/>
                  </a:lnTo>
                  <a:lnTo>
                    <a:pt x="1702" y="364"/>
                  </a:lnTo>
                  <a:lnTo>
                    <a:pt x="1717" y="358"/>
                  </a:lnTo>
                  <a:lnTo>
                    <a:pt x="1728" y="353"/>
                  </a:lnTo>
                  <a:lnTo>
                    <a:pt x="1738" y="349"/>
                  </a:lnTo>
                  <a:lnTo>
                    <a:pt x="1745" y="346"/>
                  </a:lnTo>
                  <a:lnTo>
                    <a:pt x="1749" y="344"/>
                  </a:lnTo>
                  <a:lnTo>
                    <a:pt x="1751" y="344"/>
                  </a:lnTo>
                  <a:lnTo>
                    <a:pt x="1736" y="314"/>
                  </a:lnTo>
                  <a:lnTo>
                    <a:pt x="1850" y="276"/>
                  </a:lnTo>
                  <a:lnTo>
                    <a:pt x="1850" y="268"/>
                  </a:lnTo>
                  <a:lnTo>
                    <a:pt x="1872" y="268"/>
                  </a:lnTo>
                  <a:lnTo>
                    <a:pt x="1994" y="226"/>
                  </a:lnTo>
                  <a:lnTo>
                    <a:pt x="2117" y="185"/>
                  </a:lnTo>
                  <a:lnTo>
                    <a:pt x="2240" y="144"/>
                  </a:lnTo>
                  <a:lnTo>
                    <a:pt x="2361" y="103"/>
                  </a:lnTo>
                  <a:lnTo>
                    <a:pt x="2627" y="13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2" name="Freeform 83"/>
            <p:cNvSpPr/>
            <p:nvPr/>
          </p:nvSpPr>
          <p:spPr>
            <a:xfrm>
              <a:off x="652" y="2688"/>
              <a:ext cx="166" cy="217"/>
            </a:xfrm>
            <a:custGeom>
              <a:avLst/>
              <a:gdLst>
                <a:gd name="T0" fmla="*/ 1 w 332"/>
                <a:gd name="T1" fmla="*/ 1 h 434"/>
                <a:gd name="T2" fmla="*/ 1 w 332"/>
                <a:gd name="T3" fmla="*/ 1 h 434"/>
                <a:gd name="T4" fmla="*/ 1 w 332"/>
                <a:gd name="T5" fmla="*/ 1 h 434"/>
                <a:gd name="T6" fmla="*/ 1 w 332"/>
                <a:gd name="T7" fmla="*/ 1 h 434"/>
                <a:gd name="T8" fmla="*/ 1 w 332"/>
                <a:gd name="T9" fmla="*/ 1 h 434"/>
                <a:gd name="T10" fmla="*/ 1 w 332"/>
                <a:gd name="T11" fmla="*/ 1 h 434"/>
                <a:gd name="T12" fmla="*/ 1 w 332"/>
                <a:gd name="T13" fmla="*/ 1 h 434"/>
                <a:gd name="T14" fmla="*/ 1 w 332"/>
                <a:gd name="T15" fmla="*/ 1 h 434"/>
                <a:gd name="T16" fmla="*/ 1 w 332"/>
                <a:gd name="T17" fmla="*/ 1 h 434"/>
                <a:gd name="T18" fmla="*/ 1 w 332"/>
                <a:gd name="T19" fmla="*/ 1 h 434"/>
                <a:gd name="T20" fmla="*/ 1 w 332"/>
                <a:gd name="T21" fmla="*/ 1 h 434"/>
                <a:gd name="T22" fmla="*/ 1 w 332"/>
                <a:gd name="T23" fmla="*/ 1 h 434"/>
                <a:gd name="T24" fmla="*/ 1 w 332"/>
                <a:gd name="T25" fmla="*/ 1 h 434"/>
                <a:gd name="T26" fmla="*/ 1 w 332"/>
                <a:gd name="T27" fmla="*/ 1 h 434"/>
                <a:gd name="T28" fmla="*/ 1 w 332"/>
                <a:gd name="T29" fmla="*/ 1 h 434"/>
                <a:gd name="T30" fmla="*/ 1 w 332"/>
                <a:gd name="T31" fmla="*/ 1 h 434"/>
                <a:gd name="T32" fmla="*/ 1 w 332"/>
                <a:gd name="T33" fmla="*/ 1 h 434"/>
                <a:gd name="T34" fmla="*/ 1 w 332"/>
                <a:gd name="T35" fmla="*/ 1 h 434"/>
                <a:gd name="T36" fmla="*/ 1 w 332"/>
                <a:gd name="T37" fmla="*/ 1 h 434"/>
                <a:gd name="T38" fmla="*/ 1 w 332"/>
                <a:gd name="T39" fmla="*/ 1 h 434"/>
                <a:gd name="T40" fmla="*/ 1 w 332"/>
                <a:gd name="T41" fmla="*/ 1 h 434"/>
                <a:gd name="T42" fmla="*/ 1 w 332"/>
                <a:gd name="T43" fmla="*/ 1 h 434"/>
                <a:gd name="T44" fmla="*/ 1 w 332"/>
                <a:gd name="T45" fmla="*/ 1 h 434"/>
                <a:gd name="T46" fmla="*/ 1 w 332"/>
                <a:gd name="T47" fmla="*/ 1 h 434"/>
                <a:gd name="T48" fmla="*/ 1 w 332"/>
                <a:gd name="T49" fmla="*/ 1 h 434"/>
                <a:gd name="T50" fmla="*/ 1 w 332"/>
                <a:gd name="T51" fmla="*/ 1 h 434"/>
                <a:gd name="T52" fmla="*/ 1 w 332"/>
                <a:gd name="T53" fmla="*/ 1 h 434"/>
                <a:gd name="T54" fmla="*/ 1 w 332"/>
                <a:gd name="T55" fmla="*/ 1 h 434"/>
                <a:gd name="T56" fmla="*/ 1 w 332"/>
                <a:gd name="T57" fmla="*/ 0 h 434"/>
                <a:gd name="T58" fmla="*/ 1 w 332"/>
                <a:gd name="T59" fmla="*/ 1 h 434"/>
                <a:gd name="T60" fmla="*/ 1 w 332"/>
                <a:gd name="T61" fmla="*/ 1 h 434"/>
                <a:gd name="T62" fmla="*/ 1 w 332"/>
                <a:gd name="T63" fmla="*/ 1 h 434"/>
                <a:gd name="T64" fmla="*/ 1 w 332"/>
                <a:gd name="T65" fmla="*/ 1 h 434"/>
                <a:gd name="T66" fmla="*/ 0 w 332"/>
                <a:gd name="T67" fmla="*/ 1 h 434"/>
                <a:gd name="T68" fmla="*/ 0 w 332"/>
                <a:gd name="T69" fmla="*/ 1 h 434"/>
                <a:gd name="T70" fmla="*/ 1 w 332"/>
                <a:gd name="T71" fmla="*/ 1 h 434"/>
                <a:gd name="T72" fmla="*/ 1 w 332"/>
                <a:gd name="T73" fmla="*/ 1 h 434"/>
                <a:gd name="T74" fmla="*/ 1 w 332"/>
                <a:gd name="T75" fmla="*/ 1 h 434"/>
                <a:gd name="T76" fmla="*/ 1 w 332"/>
                <a:gd name="T77" fmla="*/ 1 h 434"/>
                <a:gd name="T78" fmla="*/ 1 w 332"/>
                <a:gd name="T79" fmla="*/ 1 h 434"/>
                <a:gd name="T80" fmla="*/ 1 w 332"/>
                <a:gd name="T81" fmla="*/ 1 h 434"/>
                <a:gd name="T82" fmla="*/ 1 w 332"/>
                <a:gd name="T83" fmla="*/ 1 h 434"/>
                <a:gd name="T84" fmla="*/ 1 w 332"/>
                <a:gd name="T85" fmla="*/ 1 h 434"/>
                <a:gd name="T86" fmla="*/ 1 w 332"/>
                <a:gd name="T87" fmla="*/ 1 h 434"/>
                <a:gd name="T88" fmla="*/ 1 w 332"/>
                <a:gd name="T89" fmla="*/ 1 h 434"/>
                <a:gd name="T90" fmla="*/ 1 w 332"/>
                <a:gd name="T91" fmla="*/ 1 h 434"/>
                <a:gd name="T92" fmla="*/ 1 w 332"/>
                <a:gd name="T93" fmla="*/ 1 h 434"/>
                <a:gd name="T94" fmla="*/ 1 w 332"/>
                <a:gd name="T95" fmla="*/ 1 h 434"/>
                <a:gd name="T96" fmla="*/ 1 w 332"/>
                <a:gd name="T97" fmla="*/ 1 h 434"/>
                <a:gd name="T98" fmla="*/ 1 w 332"/>
                <a:gd name="T99" fmla="*/ 1 h 434"/>
                <a:gd name="T100" fmla="*/ 1 w 332"/>
                <a:gd name="T101" fmla="*/ 1 h 434"/>
                <a:gd name="T102" fmla="*/ 1 w 332"/>
                <a:gd name="T103" fmla="*/ 1 h 434"/>
                <a:gd name="T104" fmla="*/ 1 w 332"/>
                <a:gd name="T105" fmla="*/ 1 h 434"/>
                <a:gd name="T106" fmla="*/ 1 w 332"/>
                <a:gd name="T107" fmla="*/ 1 h 434"/>
                <a:gd name="T108" fmla="*/ 1 w 332"/>
                <a:gd name="T109" fmla="*/ 1 h 4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"/>
                <a:gd name="T166" fmla="*/ 0 h 434"/>
                <a:gd name="T167" fmla="*/ 332 w 332"/>
                <a:gd name="T168" fmla="*/ 434 h 4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" h="434">
                  <a:moveTo>
                    <a:pt x="175" y="185"/>
                  </a:moveTo>
                  <a:lnTo>
                    <a:pt x="135" y="142"/>
                  </a:lnTo>
                  <a:lnTo>
                    <a:pt x="171" y="108"/>
                  </a:lnTo>
                  <a:lnTo>
                    <a:pt x="228" y="130"/>
                  </a:lnTo>
                  <a:lnTo>
                    <a:pt x="220" y="177"/>
                  </a:lnTo>
                  <a:lnTo>
                    <a:pt x="222" y="182"/>
                  </a:lnTo>
                  <a:lnTo>
                    <a:pt x="230" y="190"/>
                  </a:lnTo>
                  <a:lnTo>
                    <a:pt x="239" y="207"/>
                  </a:lnTo>
                  <a:lnTo>
                    <a:pt x="252" y="224"/>
                  </a:lnTo>
                  <a:lnTo>
                    <a:pt x="266" y="245"/>
                  </a:lnTo>
                  <a:lnTo>
                    <a:pt x="277" y="267"/>
                  </a:lnTo>
                  <a:lnTo>
                    <a:pt x="288" y="287"/>
                  </a:lnTo>
                  <a:lnTo>
                    <a:pt x="298" y="305"/>
                  </a:lnTo>
                  <a:lnTo>
                    <a:pt x="306" y="319"/>
                  </a:lnTo>
                  <a:lnTo>
                    <a:pt x="313" y="335"/>
                  </a:lnTo>
                  <a:lnTo>
                    <a:pt x="319" y="353"/>
                  </a:lnTo>
                  <a:lnTo>
                    <a:pt x="326" y="371"/>
                  </a:lnTo>
                  <a:lnTo>
                    <a:pt x="330" y="341"/>
                  </a:lnTo>
                  <a:lnTo>
                    <a:pt x="332" y="313"/>
                  </a:lnTo>
                  <a:lnTo>
                    <a:pt x="332" y="287"/>
                  </a:lnTo>
                  <a:lnTo>
                    <a:pt x="332" y="264"/>
                  </a:lnTo>
                  <a:lnTo>
                    <a:pt x="324" y="215"/>
                  </a:lnTo>
                  <a:lnTo>
                    <a:pt x="309" y="167"/>
                  </a:lnTo>
                  <a:lnTo>
                    <a:pt x="294" y="123"/>
                  </a:lnTo>
                  <a:lnTo>
                    <a:pt x="275" y="83"/>
                  </a:lnTo>
                  <a:lnTo>
                    <a:pt x="258" y="48"/>
                  </a:lnTo>
                  <a:lnTo>
                    <a:pt x="243" y="23"/>
                  </a:lnTo>
                  <a:lnTo>
                    <a:pt x="232" y="6"/>
                  </a:lnTo>
                  <a:lnTo>
                    <a:pt x="228" y="0"/>
                  </a:lnTo>
                  <a:lnTo>
                    <a:pt x="171" y="66"/>
                  </a:lnTo>
                  <a:lnTo>
                    <a:pt x="6" y="47"/>
                  </a:lnTo>
                  <a:lnTo>
                    <a:pt x="4" y="53"/>
                  </a:lnTo>
                  <a:lnTo>
                    <a:pt x="2" y="69"/>
                  </a:lnTo>
                  <a:lnTo>
                    <a:pt x="0" y="94"/>
                  </a:lnTo>
                  <a:lnTo>
                    <a:pt x="0" y="127"/>
                  </a:lnTo>
                  <a:lnTo>
                    <a:pt x="4" y="168"/>
                  </a:lnTo>
                  <a:lnTo>
                    <a:pt x="14" y="217"/>
                  </a:lnTo>
                  <a:lnTo>
                    <a:pt x="29" y="268"/>
                  </a:lnTo>
                  <a:lnTo>
                    <a:pt x="52" y="324"/>
                  </a:lnTo>
                  <a:lnTo>
                    <a:pt x="59" y="337"/>
                  </a:lnTo>
                  <a:lnTo>
                    <a:pt x="67" y="352"/>
                  </a:lnTo>
                  <a:lnTo>
                    <a:pt x="74" y="365"/>
                  </a:lnTo>
                  <a:lnTo>
                    <a:pt x="82" y="379"/>
                  </a:lnTo>
                  <a:lnTo>
                    <a:pt x="89" y="393"/>
                  </a:lnTo>
                  <a:lnTo>
                    <a:pt x="97" y="407"/>
                  </a:lnTo>
                  <a:lnTo>
                    <a:pt x="107" y="420"/>
                  </a:lnTo>
                  <a:lnTo>
                    <a:pt x="114" y="434"/>
                  </a:lnTo>
                  <a:lnTo>
                    <a:pt x="120" y="401"/>
                  </a:lnTo>
                  <a:lnTo>
                    <a:pt x="125" y="369"/>
                  </a:lnTo>
                  <a:lnTo>
                    <a:pt x="129" y="340"/>
                  </a:lnTo>
                  <a:lnTo>
                    <a:pt x="135" y="318"/>
                  </a:lnTo>
                  <a:lnTo>
                    <a:pt x="144" y="281"/>
                  </a:lnTo>
                  <a:lnTo>
                    <a:pt x="158" y="237"/>
                  </a:lnTo>
                  <a:lnTo>
                    <a:pt x="169" y="201"/>
                  </a:lnTo>
                  <a:lnTo>
                    <a:pt x="17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3" name="Freeform 84"/>
            <p:cNvSpPr/>
            <p:nvPr/>
          </p:nvSpPr>
          <p:spPr>
            <a:xfrm>
              <a:off x="357" y="2890"/>
              <a:ext cx="131" cy="13"/>
            </a:xfrm>
            <a:custGeom>
              <a:avLst/>
              <a:gdLst>
                <a:gd name="T0" fmla="*/ 0 w 264"/>
                <a:gd name="T1" fmla="*/ 0 h 27"/>
                <a:gd name="T2" fmla="*/ 0 w 264"/>
                <a:gd name="T3" fmla="*/ 0 h 27"/>
                <a:gd name="T4" fmla="*/ 0 w 264"/>
                <a:gd name="T5" fmla="*/ 0 h 27"/>
                <a:gd name="T6" fmla="*/ 0 w 264"/>
                <a:gd name="T7" fmla="*/ 0 h 27"/>
                <a:gd name="T8" fmla="*/ 0 w 264"/>
                <a:gd name="T9" fmla="*/ 0 h 27"/>
                <a:gd name="T10" fmla="*/ 0 w 264"/>
                <a:gd name="T11" fmla="*/ 0 h 27"/>
                <a:gd name="T12" fmla="*/ 0 w 264"/>
                <a:gd name="T13" fmla="*/ 0 h 27"/>
                <a:gd name="T14" fmla="*/ 0 w 264"/>
                <a:gd name="T15" fmla="*/ 0 h 27"/>
                <a:gd name="T16" fmla="*/ 0 w 264"/>
                <a:gd name="T17" fmla="*/ 0 h 27"/>
                <a:gd name="T18" fmla="*/ 0 w 264"/>
                <a:gd name="T19" fmla="*/ 0 h 27"/>
                <a:gd name="T20" fmla="*/ 0 w 264"/>
                <a:gd name="T21" fmla="*/ 0 h 27"/>
                <a:gd name="T22" fmla="*/ 0 w 264"/>
                <a:gd name="T23" fmla="*/ 0 h 27"/>
                <a:gd name="T24" fmla="*/ 0 w 264"/>
                <a:gd name="T25" fmla="*/ 0 h 27"/>
                <a:gd name="T26" fmla="*/ 0 w 264"/>
                <a:gd name="T27" fmla="*/ 0 h 27"/>
                <a:gd name="T28" fmla="*/ 0 w 264"/>
                <a:gd name="T29" fmla="*/ 0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27"/>
                <a:gd name="T47" fmla="*/ 264 w 264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27">
                  <a:moveTo>
                    <a:pt x="264" y="2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64" y="27"/>
                  </a:lnTo>
                  <a:lnTo>
                    <a:pt x="264" y="25"/>
                  </a:lnTo>
                  <a:lnTo>
                    <a:pt x="264" y="24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>
            <a:xfrm>
              <a:off x="1441" y="2907"/>
              <a:ext cx="294" cy="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2987824" y="3631561"/>
            <a:ext cx="4464496" cy="14178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문학박사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고전문학 전공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한국문인협회 강릉지부 회장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전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가톨릭관동대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교양대학 교수</a:t>
            </a:r>
          </a:p>
        </p:txBody>
      </p:sp>
      <p:pic>
        <p:nvPicPr>
          <p:cNvPr id="26" name="그림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08712" y="2420888"/>
            <a:ext cx="2699792" cy="2839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D1FFC-7DE3-F319-A620-0C321203F990}"/>
              </a:ext>
            </a:extLst>
          </p:cNvPr>
          <p:cNvSpPr txBox="1"/>
          <p:nvPr/>
        </p:nvSpPr>
        <p:spPr>
          <a:xfrm>
            <a:off x="5940152" y="1340768"/>
            <a:ext cx="2304256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(13</a:t>
            </a:r>
            <a:r>
              <a:rPr kumimoji="1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회차</a:t>
            </a: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6/9)</a:t>
            </a:r>
            <a:endParaRPr kumimoji="1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5AE0E-69D4-88C9-B409-E29DF3C036B2}"/>
              </a:ext>
            </a:extLst>
          </p:cNvPr>
          <p:cNvSpPr txBox="1"/>
          <p:nvPr/>
        </p:nvSpPr>
        <p:spPr>
          <a:xfrm>
            <a:off x="3131840" y="5700756"/>
            <a:ext cx="3528392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HY견고딕"/>
                <a:ea typeface="HY견고딕"/>
                <a:cs typeface="+mn-cs"/>
              </a:rPr>
              <a:t>강릉시 평생학습관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/>
              <a:ea typeface="HY견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9E6BCA-10F5-B910-F549-8EF5AEB4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6FB5D-6A2F-54C0-4D6D-8AB654F12EEA}"/>
              </a:ext>
            </a:extLst>
          </p:cNvPr>
          <p:cNvSpPr txBox="1"/>
          <p:nvPr/>
        </p:nvSpPr>
        <p:spPr>
          <a:xfrm>
            <a:off x="390812" y="764704"/>
            <a:ext cx="8119814" cy="453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中國 楚나라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회왕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때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屈原이 간신들의 모함에 자신의 지조를 지키기 위해 汨羅水에 몸을 던져 죽었는데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날이 음력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일이었다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해마다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굴원의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영혼을 위로하기 위해 제사를 지내게 되었는데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밥을 수뢰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水瀨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물의 여울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던져 屈原을 기리는 風俗이 있으므로 「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수릿날」이라고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부르게 되었다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414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341B1E-3444-4193-1A3E-1C0B0E28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A8B6B-F5CF-7269-18CB-AE8DC0343382}"/>
              </a:ext>
            </a:extLst>
          </p:cNvPr>
          <p:cNvSpPr txBox="1"/>
          <p:nvPr/>
        </p:nvSpPr>
        <p:spPr>
          <a:xfrm>
            <a:off x="971600" y="692696"/>
            <a:ext cx="7128792" cy="5177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⭕江陵端午祭</a:t>
            </a: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강릉단오제는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1967. 01. 16.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국가무형문화재 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13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호로 지정되었으며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2005. 11. 25.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유네스코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인류구전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및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무형유산걸작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선정된 후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2008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유네스코 인류무형유산 대표목록으로 등재되었다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강릉단오제는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국가무형문화재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강릉단오제보존회에서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관리한다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931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341B1E-3444-4193-1A3E-1C0B0E28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A8B6B-F5CF-7269-18CB-AE8DC0343382}"/>
              </a:ext>
            </a:extLst>
          </p:cNvPr>
          <p:cNvSpPr txBox="1"/>
          <p:nvPr/>
        </p:nvSpPr>
        <p:spPr>
          <a:xfrm>
            <a:off x="454224" y="136525"/>
            <a:ext cx="8136904" cy="6470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-1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강릉단오제는</a:t>
            </a:r>
            <a:r>
              <a:rPr kumimoji="1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우리나라에서 가장 역사가 깊은 축제로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마을을 지켜주는 대관령 산신을 제사하고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마을의 평안과 농사의 번영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집안의 태평을 기원하는데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-1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신주빚기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(4/5)</a:t>
            </a:r>
            <a:r>
              <a:rPr kumimoji="1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시작하여 </a:t>
            </a:r>
            <a:r>
              <a:rPr kumimoji="1" lang="ko-KR" altLang="en-US" sz="2800" b="0" i="0" u="none" strike="noStrike" kern="0" cap="none" spc="-1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송신제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(5/7)</a:t>
            </a:r>
            <a:r>
              <a:rPr kumimoji="1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끝난다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0" cap="none" spc="-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강릉단오제가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언제부터 시작되었는지는 정확히 알 수 없으나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매년 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3, 4, 5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중 무당들이 산신에게 제사를 지내고 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 동안 굿을 벌였다는 南孝溫의 문집 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『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秋江冷話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』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기록과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1603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선조 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36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</a:t>
            </a:r>
            <a:r>
              <a:rPr kumimoji="1" lang="ko-KR" altLang="en-US" sz="2800" b="0" i="0" u="none" strike="noStrike" kern="0" cap="none" spc="-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강릉단오제를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구경하였다고 기록한 許筠의 문집 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『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惺所覆瓿藁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』 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등의 기록으로 보아 최소 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r>
              <a:rPr kumimoji="1" lang="ko-KR" altLang="en-US" sz="2800" b="0" i="0" u="none" strike="noStrike" kern="0" cap="none" spc="-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백년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이상 전통을 이어온</a:t>
            </a:r>
            <a:r>
              <a:rPr kumimoji="1" lang="en-US" altLang="ko-KR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길게는 천년을 이어온 민간 축제이다</a:t>
            </a:r>
            <a:r>
              <a:rPr kumimoji="1" lang="en-US" altLang="ko-KR" sz="28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1" lang="ko-KR" altLang="en-US" sz="2800" b="0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542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341B1E-3444-4193-1A3E-1C0B0E28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A8B6B-F5CF-7269-18CB-AE8DC0343382}"/>
              </a:ext>
            </a:extLst>
          </p:cNvPr>
          <p:cNvSpPr txBox="1"/>
          <p:nvPr/>
        </p:nvSpPr>
        <p:spPr>
          <a:xfrm>
            <a:off x="683568" y="260648"/>
            <a:ext cx="7344816" cy="6858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⭕江陵端午祭 關聯 說話</a:t>
            </a: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김유신 장군 설화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김유신이 溟州에 유학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대관령 산신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오대산 산신이라고도 함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에게 검술 배움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 남쪽의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선지사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禪智寺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 명검을 만들어 백제와 고구려를 멸망시키고 삼국을 통일함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죽어 대관령 산신이 되어 이 지방을 보호해 줌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임진왜란 때 대관령과 松亭의 모든 소나무를 군사로 보이게 해 왜군을 물리침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105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341B1E-3444-4193-1A3E-1C0B0E28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A8B6B-F5CF-7269-18CB-AE8DC0343382}"/>
              </a:ext>
            </a:extLst>
          </p:cNvPr>
          <p:cNvSpPr txBox="1"/>
          <p:nvPr/>
        </p:nvSpPr>
        <p:spPr>
          <a:xfrm>
            <a:off x="683568" y="764704"/>
            <a:ext cx="7344816" cy="5479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⭕江陵端午祭 關聯 說話</a:t>
            </a: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범일국사 신화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학산 마을의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대가집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처녀가 석천에서 해가 뜬 물을 마심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처녀 잉태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출산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학바위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밑에 유기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학이 빨간 구슬을 먹이며 깃으로 보호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양육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비범 성장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강릉을 지킴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사후 대관령의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서낭신이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됨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92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341B1E-3444-4193-1A3E-1C0B0E28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A8B6B-F5CF-7269-18CB-AE8DC0343382}"/>
              </a:ext>
            </a:extLst>
          </p:cNvPr>
          <p:cNvSpPr txBox="1"/>
          <p:nvPr/>
        </p:nvSpPr>
        <p:spPr>
          <a:xfrm>
            <a:off x="683568" y="764704"/>
            <a:ext cx="7344816" cy="485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⭕江陵端午祭 關聯 說話</a:t>
            </a: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대관령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국사여서낭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신화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대관령서낭신이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정씨녀의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부모에게 현몽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청혼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거부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정씨녀의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호환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대관령국사서낭당에서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발견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화공이 화상을 그려 벽에 붙이고 데려 옴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 4/15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870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DBBA457-EE2C-00B8-4DD2-E3D058A1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5143-1A9D-9F33-C65B-43A2671CECC2}"/>
              </a:ext>
            </a:extLst>
          </p:cNvPr>
          <p:cNvSpPr txBox="1"/>
          <p:nvPr/>
        </p:nvSpPr>
        <p:spPr>
          <a:xfrm>
            <a:off x="755576" y="692696"/>
            <a:ext cx="7704856" cy="460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⭕江陵端午祭의 構成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*제례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신주빚기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(4/5) - 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대관령산신제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대관령국사성황제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국사여성황사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봉안제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(4/15) -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여성황사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영신제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영신행차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(5/2,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밤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–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단오제당 좌정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5/3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부터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5/7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까지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일간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조전제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5/7(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밤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kumimoji="1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177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DBBA457-EE2C-00B8-4DD2-E3D058A1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5143-1A9D-9F33-C65B-43A2671CECC2}"/>
              </a:ext>
            </a:extLst>
          </p:cNvPr>
          <p:cNvSpPr txBox="1"/>
          <p:nvPr/>
        </p:nvSpPr>
        <p:spPr>
          <a:xfrm>
            <a:off x="755576" y="692696"/>
            <a:ext cx="7704856" cy="543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⭕江陵端午祭의 構成</a:t>
            </a: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*관노가면극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무언가면극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다섯 마당으로 구성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–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일제강점기에는 전통문화 활동 금지로 중단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1960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년대에 재연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1967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년부터 매년 공연</a:t>
            </a: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등장인물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양반광대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소매각시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시시딱딱이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장자마리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 외에 악사 다수</a:t>
            </a:r>
            <a:endParaRPr kumimoji="1" lang="en-US" altLang="ko-KR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kern="0" dirty="0" err="1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임동권</a:t>
            </a:r>
            <a:r>
              <a:rPr lang="ko-KR" altLang="en-US" sz="2800" kern="0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교수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672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DBBA457-EE2C-00B8-4DD2-E3D058A1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5143-1A9D-9F33-C65B-43A2671CECC2}"/>
              </a:ext>
            </a:extLst>
          </p:cNvPr>
          <p:cNvSpPr txBox="1"/>
          <p:nvPr/>
        </p:nvSpPr>
        <p:spPr>
          <a:xfrm>
            <a:off x="755576" y="692696"/>
            <a:ext cx="7704856" cy="474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⭕江陵端午祭의 構成</a:t>
            </a: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*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단오굿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단오제 기간 아침마다 제당에서 조전제가 끝나면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단오굿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복을 주고 재앙을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없애주길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바라는 모든 사람들의 마음을 무녀가 춤과 노래를 통해 신에게 전하는 의식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강문진또배기굿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년마다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446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DFED69-6F2B-6D55-9A33-FDB31BC7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1028-8E1C-7A1D-8E42-C47EDED32DF7}"/>
              </a:ext>
            </a:extLst>
          </p:cNvPr>
          <p:cNvSpPr txBox="1"/>
          <p:nvPr/>
        </p:nvSpPr>
        <p:spPr>
          <a:xfrm>
            <a:off x="827584" y="764704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古典講讀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漁父辭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屈平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0E986-02C5-A872-6EE2-EFC2467D48B6}"/>
              </a:ext>
            </a:extLst>
          </p:cNvPr>
          <p:cNvSpPr txBox="1"/>
          <p:nvPr/>
        </p:nvSpPr>
        <p:spPr>
          <a:xfrm>
            <a:off x="765978" y="1543839"/>
            <a:ext cx="7749371" cy="3897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굴원이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조정에서 쫓겨나 물가에 노닐면서 시를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읇조리곤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하는데 그 안색이 초췌하고 모습은 야위었다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어부가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굴원을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발견하고 묻기를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“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그대는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삼려대부가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아니시오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무슨 까닭으로 여기에까지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이르셨소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하니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굴원이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“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 세상이 모두 흐리기만 한데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나만 홀로 맑았고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 사람이 다 취해 있는데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나만 깨어 있었기에 쫓겨나게 된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것이오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하였다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kumimoji="1" lang="ko-KR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619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BD9FF-7D9E-C0F2-2817-C9D969DF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EE66C-09D2-1146-AD9E-ECC93B280A71}"/>
              </a:ext>
            </a:extLst>
          </p:cNvPr>
          <p:cNvSpPr txBox="1"/>
          <p:nvPr/>
        </p:nvSpPr>
        <p:spPr>
          <a:xfrm>
            <a:off x="683568" y="517016"/>
            <a:ext cx="8136904" cy="582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名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字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銜字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姓銜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尊銜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諱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字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伯仲叔季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확충 또는 보완의 글자 사용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深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衡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平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亨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通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亮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明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恭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遜 </a:t>
            </a: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洪汝方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子圓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/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安止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子行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號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雅號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堂號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宅號 </a:t>
            </a: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cf.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名보다 널리 알려진 號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퇴계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율곡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다산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堂號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師任堂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蘭雪軒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憑虛閣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不憂軒</a:t>
            </a:r>
          </a:p>
        </p:txBody>
      </p:sp>
    </p:spTree>
    <p:extLst>
      <p:ext uri="{BB962C8B-B14F-4D97-AF65-F5344CB8AC3E}">
        <p14:creationId xmlns:p14="http://schemas.microsoft.com/office/powerpoint/2010/main" val="287045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DFED69-6F2B-6D55-9A33-FDB31BC7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1028-8E1C-7A1D-8E42-C47EDED32DF7}"/>
              </a:ext>
            </a:extLst>
          </p:cNvPr>
          <p:cNvSpPr txBox="1"/>
          <p:nvPr/>
        </p:nvSpPr>
        <p:spPr>
          <a:xfrm>
            <a:off x="827584" y="764704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古典講讀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漁父辭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屈平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0E986-02C5-A872-6EE2-EFC2467D48B6}"/>
              </a:ext>
            </a:extLst>
          </p:cNvPr>
          <p:cNvSpPr txBox="1"/>
          <p:nvPr/>
        </p:nvSpPr>
        <p:spPr>
          <a:xfrm>
            <a:off x="765978" y="1543839"/>
            <a:ext cx="7749371" cy="3897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어부가 말하기를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“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성인은 세상 사물에 얽매여 막혀 있지 말아야 하고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세상과 더불어 능히 옮겨갈 줄 알아야 한다고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했소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세상 사람들이 모두 흐리거든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왜 진흙탕을 휘저어 흙탕물을 일으키지 않으며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 사람이 취해 있다면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어찌하여 술지게미를 배불리 먹고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박주를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마시지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않으셨소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무슨 까닭으로 깊이 생각하며 고고하게 처신하여 스스로 쫓겨난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것이오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하니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endParaRPr kumimoji="1" lang="ko-KR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358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DFED69-6F2B-6D55-9A33-FDB31BC7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0E986-02C5-A872-6EE2-EFC2467D48B6}"/>
              </a:ext>
            </a:extLst>
          </p:cNvPr>
          <p:cNvSpPr txBox="1"/>
          <p:nvPr/>
        </p:nvSpPr>
        <p:spPr>
          <a:xfrm>
            <a:off x="697314" y="620688"/>
            <a:ext cx="7749371" cy="635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굴원이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“내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듣건대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새로 머리를 감은 사람은 반드시 갓을 털어서 쓰고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새로 목욕한 사람은 반드시 옷을 털어서 입는다고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하였소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어찌 깨끗한 몸으로 세상의 더러운 것들을 받아들일 수 있겠소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차라리 상강의 물속에 뛰어들어 물고기 뱃속에다 장사를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지낼지언정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어찌 희고 깨끗한 몸으로 세속의 먼지를 뒤집어쓸 수 있겠소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답했다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그러자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어부가 빙그레 웃고는 노를 두드리며 이에 노래를 불렀으니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“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창랑의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물이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맑음이여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 갓끈을 씻으리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창랑의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물이 </a:t>
            </a:r>
            <a:r>
              <a:rPr kumimoji="1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흐림이여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 발을 씻으리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마침내 떠나가니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다시는 더불어 이야기할 수 없었다</a:t>
            </a:r>
            <a:r>
              <a:rPr kumimoji="1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1" lang="ko-KR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22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DFED69-6F2B-6D55-9A33-FDB31BC7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1028-8E1C-7A1D-8E42-C47EDED32DF7}"/>
              </a:ext>
            </a:extLst>
          </p:cNvPr>
          <p:cNvSpPr txBox="1"/>
          <p:nvPr/>
        </p:nvSpPr>
        <p:spPr>
          <a:xfrm>
            <a:off x="827584" y="764704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古典講讀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漁父辭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屈平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0E986-02C5-A872-6EE2-EFC2467D48B6}"/>
              </a:ext>
            </a:extLst>
          </p:cNvPr>
          <p:cNvSpPr txBox="1"/>
          <p:nvPr/>
        </p:nvSpPr>
        <p:spPr>
          <a:xfrm>
            <a:off x="765978" y="1543839"/>
            <a:ext cx="7749371" cy="2592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屈原曰 吾聞之하니 新沐者는 必彈冠이오 新浴者는 必振衣하리니 安能以身之察察로 受物之汶汶者乎아 寧赴湘流하여 葬於江魚之腹中이언정 安能以晧晧之白으로 而蒙世俗之塵埃乎아</a:t>
            </a:r>
          </a:p>
        </p:txBody>
      </p:sp>
    </p:spTree>
    <p:extLst>
      <p:ext uri="{BB962C8B-B14F-4D97-AF65-F5344CB8AC3E}">
        <p14:creationId xmlns:p14="http://schemas.microsoft.com/office/powerpoint/2010/main" val="197041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DFED69-6F2B-6D55-9A33-FDB31BC7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1028-8E1C-7A1D-8E42-C47EDED32DF7}"/>
              </a:ext>
            </a:extLst>
          </p:cNvPr>
          <p:cNvSpPr txBox="1"/>
          <p:nvPr/>
        </p:nvSpPr>
        <p:spPr>
          <a:xfrm>
            <a:off x="827584" y="764704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古典講讀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漁父辭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屈平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0E986-02C5-A872-6EE2-EFC2467D48B6}"/>
              </a:ext>
            </a:extLst>
          </p:cNvPr>
          <p:cNvSpPr txBox="1"/>
          <p:nvPr/>
        </p:nvSpPr>
        <p:spPr>
          <a:xfrm>
            <a:off x="765978" y="1543839"/>
            <a:ext cx="7749371" cy="275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漁父莞爾而笑하고 鼓枻而去하여 </a:t>
            </a:r>
            <a:endParaRPr kumimoji="1" lang="en-US" altLang="ko-KR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乃歌曰 滄浪之水淸兮어든 可以濯吾纓이오 </a:t>
            </a:r>
            <a:endParaRPr kumimoji="1" lang="en-US" altLang="ko-KR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滄浪之水濁兮어든 可以濯吾足이로다 </a:t>
            </a:r>
            <a:endParaRPr kumimoji="1" lang="en-US" altLang="ko-KR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遂去하여 不復與言하니라 </a:t>
            </a:r>
          </a:p>
        </p:txBody>
      </p:sp>
    </p:spTree>
    <p:extLst>
      <p:ext uri="{BB962C8B-B14F-4D97-AF65-F5344CB8AC3E}">
        <p14:creationId xmlns:p14="http://schemas.microsoft.com/office/powerpoint/2010/main" val="173968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38C5EE-4392-0972-D6F4-E0CE5623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BBDF8-B326-54DD-7A6E-00D0653EBDDB}"/>
              </a:ext>
            </a:extLst>
          </p:cNvPr>
          <p:cNvSpPr txBox="1"/>
          <p:nvPr/>
        </p:nvSpPr>
        <p:spPr>
          <a:xfrm>
            <a:off x="628650" y="764704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이진모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関民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관민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김복기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瑞進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서진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임경아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菊濃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국농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홍성욱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蒼海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창해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김명숙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健流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건류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박남인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EAA6F-0D60-E12D-935B-A9810B246408}"/>
              </a:ext>
            </a:extLst>
          </p:cNvPr>
          <p:cNvSpPr txBox="1"/>
          <p:nvPr/>
        </p:nvSpPr>
        <p:spPr>
          <a:xfrm>
            <a:off x="4644008" y="781158"/>
            <a:ext cx="4572000" cy="29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장인수 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碧泉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벽천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3200" b="1" dirty="0" err="1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차명자</a:t>
            </a: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無山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무산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이현섭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61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9E6BCA-10F5-B910-F549-8EF5AEB4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6FB5D-6A2F-54C0-4D6D-8AB654F12EEA}"/>
              </a:ext>
            </a:extLst>
          </p:cNvPr>
          <p:cNvSpPr txBox="1"/>
          <p:nvPr/>
        </p:nvSpPr>
        <p:spPr>
          <a:xfrm>
            <a:off x="390812" y="764704"/>
            <a:ext cx="8119814" cy="463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端午는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수릿날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戌衣日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水瀨日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愁牢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天中節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重午節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端陽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五月節이라고도 하며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음력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일이다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무더운 여름으로 향하는 初夏의 절기이며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모내기를 끝내고 풍년을 기원하는 祈豐祭를 지내는 때이기도 하다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단오는 설날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한식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추석과 함께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 명절에 속한다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90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9E6BCA-10F5-B910-F549-8EF5AEB4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6FB5D-6A2F-54C0-4D6D-8AB654F12EEA}"/>
              </a:ext>
            </a:extLst>
          </p:cNvPr>
          <p:cNvSpPr txBox="1"/>
          <p:nvPr/>
        </p:nvSpPr>
        <p:spPr>
          <a:xfrm>
            <a:off x="422860" y="476672"/>
            <a:ext cx="8119814" cy="6296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端午 俗名戌衣日 戌衣者 東語車也 是日採艾葉 爛搗入粳米粉 發綠色 打而作餻 象車輪形食之 故謂之戌衣日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《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東國歲時記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5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月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端午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》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홍석모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(1849)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단오는 세간에서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수릿날이라고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하니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수리라는 것은 우리말로 수레라는 뜻이다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이날은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쑥잎을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따서 곱게 빻아 멥쌀가루에 넣어 푸른빛을 내며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두드려 떡을 만드는데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수레바퀴 모양으로 만들어 먹었기 때문에 ‘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수릿날’이라고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한다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735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9E6BCA-10F5-B910-F549-8EF5AEB4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6FB5D-6A2F-54C0-4D6D-8AB654F12EEA}"/>
              </a:ext>
            </a:extLst>
          </p:cNvPr>
          <p:cNvSpPr txBox="1"/>
          <p:nvPr/>
        </p:nvSpPr>
        <p:spPr>
          <a:xfrm>
            <a:off x="429048" y="620688"/>
            <a:ext cx="8119814" cy="453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中國 楚나라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회왕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때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屈原이 간신들의 모함에 자신의 지조를 지키기 위해 汨羅水에 몸을 던져 죽었는데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이날이 음력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일이었다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해마다 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굴원의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영혼을 위로하기 위해 제사를 지내게 되었는데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밥을 수뢰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水瀨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물의 여울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던져 屈原을 기리는 風俗이 있으므로 「</a:t>
            </a:r>
            <a:r>
              <a:rPr kumimoji="1" lang="ko-KR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수릿날」이라고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부르게 되었다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1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243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A2E6501-F824-C836-1D90-18292733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3E41A-F2AF-8E3D-BA7A-42030BBB534E}"/>
              </a:ext>
            </a:extLst>
          </p:cNvPr>
          <p:cNvSpPr txBox="1"/>
          <p:nvPr/>
        </p:nvSpPr>
        <p:spPr>
          <a:xfrm>
            <a:off x="539552" y="95427"/>
            <a:ext cx="7975798" cy="666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창폿물에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머리감기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-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나쁜 기운 쫓아내기 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예로부터 조상들은 창포의 향기로 액운을 쫓고 더위와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병마를 이겨낼 수 있다고 믿었다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그네뛰기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-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더위 물리치기 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그네를 뛰면 더위를 타지 않고 모기에도 물리지 않는다는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속설을 믿었다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부녀자들의 외출이 허락됨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씨름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-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휴식과 재충전 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농번기를 앞두고 잠시 휴식을 취하며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체력을 키울 수 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kumimoji="1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있는 놀이인 씨름을 했다</a:t>
            </a:r>
            <a:r>
              <a:rPr kumimoji="1" lang="en-US" altLang="ko-KR" sz="24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kumimoji="1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우승자에게는 황소를 상으로 줌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부채 선물하기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-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무더위와 모기 퇴치 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임금이 신하에게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단오부채를 선물하고 신하들은 친척과 친지들에게 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선물하였다</a:t>
            </a:r>
            <a:r>
              <a:rPr kumimoji="1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498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579043-B5C5-EA7D-5B0D-30A2372E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3C01EAD-BB77-C598-9160-BA75E947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45" y="572860"/>
            <a:ext cx="6568504" cy="52324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4A82A-DB46-5D60-0BD3-1DDAF51070E6}"/>
              </a:ext>
            </a:extLst>
          </p:cNvPr>
          <p:cNvSpPr txBox="1"/>
          <p:nvPr/>
        </p:nvSpPr>
        <p:spPr>
          <a:xfrm>
            <a:off x="2555776" y="5949280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蕙園 申潤福의 端午風情</a:t>
            </a:r>
          </a:p>
        </p:txBody>
      </p:sp>
    </p:spTree>
    <p:extLst>
      <p:ext uri="{BB962C8B-B14F-4D97-AF65-F5344CB8AC3E}">
        <p14:creationId xmlns:p14="http://schemas.microsoft.com/office/powerpoint/2010/main" val="611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AE9E16E-68E0-524B-D473-3ABE3957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2026-06-08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0B60957-1C1E-BE7A-8546-D2BB3596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69894"/>
            <a:ext cx="4130877" cy="51125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603F32-B1B5-5D7F-D24E-34E40C42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35" y="1268760"/>
            <a:ext cx="2880320" cy="3418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662F-54DC-DB89-547F-2AF88EEB5C5C}"/>
              </a:ext>
            </a:extLst>
          </p:cNvPr>
          <p:cNvSpPr txBox="1"/>
          <p:nvPr/>
        </p:nvSpPr>
        <p:spPr>
          <a:xfrm>
            <a:off x="5508104" y="5301208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檀園 金弘道 歲時風俗圖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B228788-0676-1BE9-AC65-8A9CA6362025}"/>
              </a:ext>
            </a:extLst>
          </p:cNvPr>
          <p:cNvCxnSpPr>
            <a:cxnSpLocks/>
          </p:cNvCxnSpPr>
          <p:nvPr/>
        </p:nvCxnSpPr>
        <p:spPr>
          <a:xfrm flipV="1">
            <a:off x="4886453" y="4293096"/>
            <a:ext cx="2997915" cy="1368152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대담한 기술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2_TF78318446" id="{E656670E-728F-4CCD-9258-F39EE3B24C42}" vid="{127CAC36-0320-46BF-B965-FB6470B0E337}"/>
    </a:ext>
  </a:extLst>
</a:theme>
</file>

<file path=ppt/theme/theme3.xml><?xml version="1.0" encoding="utf-8"?>
<a:theme xmlns:a="http://schemas.openxmlformats.org/drawingml/2006/main" name="1_ptline_087">
  <a:themeElements>
    <a:clrScheme name="ptline_08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tline_087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ptline_099</Template>
  <TotalTime>9042</TotalTime>
  <Words>1173</Words>
  <Application>Microsoft Office PowerPoint</Application>
  <PresentationFormat>화면 슬라이드 쇼(4:3)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23</vt:i4>
      </vt:variant>
    </vt:vector>
  </HeadingPairs>
  <TitlesOfParts>
    <vt:vector size="37" baseType="lpstr">
      <vt:lpstr>HY견고딕</vt:lpstr>
      <vt:lpstr>HY울릉도M</vt:lpstr>
      <vt:lpstr>Meiryo UI</vt:lpstr>
      <vt:lpstr>굴림</vt:lpstr>
      <vt:lpstr>Malgun Gothic</vt:lpstr>
      <vt:lpstr>Malgun Gothic</vt:lpstr>
      <vt:lpstr>Batang</vt:lpstr>
      <vt:lpstr>한컴 고딕</vt:lpstr>
      <vt:lpstr>함초롬돋움</vt:lpstr>
      <vt:lpstr>Arial</vt:lpstr>
      <vt:lpstr>Wingdings</vt:lpstr>
      <vt:lpstr>1_디자인 사용자 지정</vt:lpstr>
      <vt:lpstr>대담한 기술</vt:lpstr>
      <vt:lpstr>1_ptline_087</vt:lpstr>
      <vt:lpstr>漢字와 漢文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현대인의 인간소외 인문고전으로 성찰하기</dc:title>
  <dc:creator>my</dc:creator>
  <cp:lastModifiedBy>진모 이</cp:lastModifiedBy>
  <cp:revision>149</cp:revision>
  <dcterms:created xsi:type="dcterms:W3CDTF">2021-02-22T00:34:07Z</dcterms:created>
  <dcterms:modified xsi:type="dcterms:W3CDTF">2026-06-08T14:21:10Z</dcterms:modified>
</cp:coreProperties>
</file>