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89" r:id="rId3"/>
  </p:sldMasterIdLst>
  <p:notesMasterIdLst>
    <p:notesMasterId r:id="rId18"/>
  </p:notesMasterIdLst>
  <p:sldIdLst>
    <p:sldId id="5929" r:id="rId4"/>
    <p:sldId id="5930" r:id="rId5"/>
    <p:sldId id="5904" r:id="rId6"/>
    <p:sldId id="5927" r:id="rId7"/>
    <p:sldId id="5903" r:id="rId8"/>
    <p:sldId id="5905" r:id="rId9"/>
    <p:sldId id="5907" r:id="rId10"/>
    <p:sldId id="5906" r:id="rId11"/>
    <p:sldId id="5908" r:id="rId12"/>
    <p:sldId id="5909" r:id="rId13"/>
    <p:sldId id="5910" r:id="rId14"/>
    <p:sldId id="5911" r:id="rId15"/>
    <p:sldId id="5912" r:id="rId16"/>
    <p:sldId id="5914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견고딕" panose="02030600000101010101" pitchFamily="18" charset="-127"/>
        <a:ea typeface="HY견고딕" panose="02030600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진모 이" initials="진이" lastIdx="1" clrIdx="0">
    <p:extLst>
      <p:ext uri="{19B8F6BF-5375-455C-9EA6-DF929625EA0E}">
        <p15:presenceInfo xmlns:p15="http://schemas.microsoft.com/office/powerpoint/2012/main" userId="1517b8d419ed64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CCCC"/>
    <a:srgbClr val="C45306"/>
    <a:srgbClr val="FF9900"/>
    <a:srgbClr val="020D5C"/>
    <a:srgbClr val="FFAC31"/>
    <a:srgbClr val="003366"/>
    <a:srgbClr val="0000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Objects="1">
      <p:cViewPr varScale="1">
        <p:scale>
          <a:sx n="113" d="100"/>
          <a:sy n="113" d="100"/>
        </p:scale>
        <p:origin x="9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86DC4E05-9DEC-4179-B76D-BAB9CC10E6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6952AA20-1621-4264-B49B-7AA8556FE160}" type="datetimeFigureOut">
              <a:rPr kumimoji="0" lang="ko-KR" alt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2026-06-15</a:t>
            </a:fld>
            <a:endParaRPr kumimoji="0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288395EB-1B41-4F57-B21C-DD726532847B}" type="slidenum">
              <a:rPr kumimoji="0" lang="ko-KR" alt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‹#›</a:t>
            </a:fld>
            <a:endParaRPr kumimoji="0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2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DAC87-9F9D-4A6B-A3E8-E1CB7B00CB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3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40E283-0DC3-4596-8162-3214BFB496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17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5C812-C493-4C5E-AB55-7438D8EB8D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636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BB1853-B52E-4338-87F7-4CF9D654AE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921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7363C4-71DD-4900-AC17-2D421AAF43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687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CE18A5-552E-4301-B5FC-3451F58E9E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436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7A2389-BD0B-4079-AD15-63CE3C7277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12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A9A422-4121-433E-8310-0DCE583818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762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-9525"/>
            <a:ext cx="2289175" cy="61864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-14288" y="-9525"/>
            <a:ext cx="6719888" cy="6186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ADA938-EB13-4C88-AA51-3824E03509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36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937" y="-4352"/>
            <a:ext cx="9150938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4561874"/>
            <a:ext cx="7886700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>
                <a:latin typeface="Meiryo UI" panose="020B0604030504040204" pitchFamily="50" charset="-128"/>
                <a:ea typeface="Meiryo UI" panose="020B0604030504040204" pitchFamily="50" charset="-128"/>
              </a:rPr>
              <a:t>부제목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373294"/>
            <a:ext cx="5782116" cy="1927810"/>
          </a:xfrm>
        </p:spPr>
        <p:txBody>
          <a:bodyPr lIns="91440" rIns="91440" rtlCol="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" noProof="0" dirty="0"/>
              <a:t>제목</a:t>
            </a: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1" y="6027738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8521303" y="-10162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타원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225615" y="3756451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93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525" y="-4352"/>
            <a:ext cx="9134475" cy="6862352"/>
          </a:xfrm>
          <a:prstGeom prst="rect">
            <a:avLst/>
          </a:prstGeom>
        </p:spPr>
      </p:pic>
      <p:sp>
        <p:nvSpPr>
          <p:cNvPr id="51" name="제목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2" y="168721"/>
            <a:ext cx="7892648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9144000" cy="6868162"/>
            <a:chOff x="0" y="-10162"/>
            <a:chExt cx="12192000" cy="6868162"/>
          </a:xfrm>
        </p:grpSpPr>
        <p:sp>
          <p:nvSpPr>
            <p:cNvPr id="53" name="직각 삼각형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54" name="직각 삼각형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cxnSp>
        <p:nvCxnSpPr>
          <p:cNvPr id="56" name="직선 연결선(S)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6937" y="54010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(S)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8100988" y="-263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225615" y="308326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2697" y="1266825"/>
            <a:ext cx="7898606" cy="4495800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61342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-4352"/>
            <a:ext cx="4963620" cy="6862352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1" y="6027738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2" y="168721"/>
            <a:ext cx="3643931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20" name="타원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225615" y="308326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4" name="직각 삼각형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4350448" y="-4352"/>
            <a:ext cx="62269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5" name="그림 개체 틀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194" y="-4352"/>
            <a:ext cx="4164806" cy="6862352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cxnSp>
        <p:nvCxnSpPr>
          <p:cNvPr id="26" name="직선 연결선(S)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6937" y="54010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(S)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3926446" y="-263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81C832B0-B53E-479D-B166-0DAA68B958BE}" type="datetime1">
              <a:rPr lang="ko-KR" altLang="en-US" smtClean="0"/>
              <a:t>2026-06-15</a:t>
            </a:fld>
            <a:endParaRPr lang="en-US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2697" y="1266825"/>
            <a:ext cx="3643931" cy="4495800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 dirty="0"/>
          </a:p>
        </p:txBody>
      </p:sp>
    </p:spTree>
    <p:extLst>
      <p:ext uri="{BB962C8B-B14F-4D97-AF65-F5344CB8AC3E}">
        <p14:creationId xmlns:p14="http://schemas.microsoft.com/office/powerpoint/2010/main" val="316031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525" y="-4352"/>
            <a:ext cx="9134475" cy="6862352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2" y="168721"/>
            <a:ext cx="7892648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9144000" cy="6868162"/>
            <a:chOff x="0" y="-10162"/>
            <a:chExt cx="12192000" cy="6868162"/>
          </a:xfrm>
        </p:grpSpPr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  <p:sp>
          <p:nvSpPr>
            <p:cNvPr id="28" name="직각 삼각형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noProof="0" dirty="0">
                <a:latin typeface="Malgun Gothic" panose="020B0503020000020004" pitchFamily="50" charset="-127"/>
                <a:ea typeface="Malgun Gothic" panose="020B0503020000020004" pitchFamily="50" charset="-127"/>
              </a:endParaRPr>
            </a:p>
          </p:txBody>
        </p:sp>
      </p:grpSp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618715"/>
            <a:ext cx="3324785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2" name="텍스트 개체 틀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99562" y="1618715"/>
            <a:ext cx="3324785" cy="735207"/>
          </a:xfrm>
          <a:noFill/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700" b="1" i="0" cap="all" spc="150" baseline="0">
                <a:solidFill>
                  <a:schemeClr val="accent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27" name="타원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225615" y="308326"/>
            <a:ext cx="208460" cy="1402387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cxnSp>
        <p:nvCxnSpPr>
          <p:cNvPr id="31" name="직선 연결선(S)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6937" y="54010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(S)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8100988" y="-26353"/>
            <a:ext cx="10466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3807ACA7-A6D5-4EEE-80C4-B5EB318AC33B}" type="datetime1">
              <a:rPr lang="ko-KR" altLang="en-US" smtClean="0"/>
              <a:t>2026-06-15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697" y="2474914"/>
            <a:ext cx="332613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  <p:sp>
        <p:nvSpPr>
          <p:cNvPr id="23" name="내용 개체 틀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99561" y="2474914"/>
            <a:ext cx="3326130" cy="3094037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spcBef>
                <a:spcPts val="600"/>
              </a:spcBef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  <a:p>
            <a:pPr lvl="1" rtl="0"/>
            <a:r>
              <a:rPr lang="ko" noProof="0" dirty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32899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9134475" cy="6862763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162" y="2432458"/>
            <a:ext cx="453337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3832" y="3530600"/>
            <a:ext cx="4533707" cy="2825750"/>
          </a:xfrm>
        </p:spPr>
        <p:txBody>
          <a:bodyPr rtlCol="0"/>
          <a:lstStyle>
            <a:lvl1pPr marL="0" indent="0">
              <a:buNone/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43223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5ED7279-CBE2-4B11-9CE4-E367C0FB956D}" type="datetime1">
              <a:rPr lang="ko-KR" altLang="en-US" smtClean="0"/>
              <a:t>2026-06-15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525" y="-4352"/>
            <a:ext cx="9134475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13" y="1887538"/>
            <a:ext cx="9105900" cy="1470025"/>
          </a:xfrm>
          <a:effectLst>
            <a:outerShdw dist="28398" dir="3806097" algn="ctr" rotWithShape="0">
              <a:schemeClr val="bg1"/>
            </a:outerShdw>
          </a:effectLst>
        </p:spPr>
        <p:txBody>
          <a:bodyPr wrap="square" lIns="91440" tIns="45720"/>
          <a:lstStyle>
            <a:lvl1pPr algn="ctr">
              <a:defRPr sz="4800">
                <a:solidFill>
                  <a:srgbClr val="003366"/>
                </a:solidFill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</p:spTree>
    <p:extLst>
      <p:ext uri="{BB962C8B-B14F-4D97-AF65-F5344CB8AC3E}">
        <p14:creationId xmlns:p14="http://schemas.microsoft.com/office/powerpoint/2010/main" val="10396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34F7D-C5B9-4C42-B565-D278B75D0A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784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843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buFont typeface="Wingdings" pitchFamily="2" charset="2"/>
              <a:buChar char="§"/>
              <a:defRPr sz="1108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18453060-B3DA-4E3D-AD75-B15F9A573C14}" type="datetimeFigureOut">
              <a:rPr kumimoji="1" lang="ko-KR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2026-06-15</a:t>
            </a:fld>
            <a:endParaRPr kumimoji="1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buFont typeface="Wingdings" pitchFamily="2" charset="2"/>
              <a:buChar char="§"/>
              <a:defRPr sz="1108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1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buFont typeface="Wingdings" pitchFamily="2" charset="2"/>
              <a:buChar char="§"/>
              <a:defRPr sz="1108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 marL="0" marR="0" lvl="0" indent="0" algn="r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fld id="{E8C5BBB2-D884-4881-8ABB-864F5A30EDAA}" type="slidenum">
              <a:rPr kumimoji="1" lang="ko-KR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t>‹#›</a:t>
            </a:fld>
            <a:endParaRPr kumimoji="1" lang="ko-KR" alt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n-ea"/>
          <a:ea typeface="+mn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22041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844083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266124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688165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901C5171-9AA6-4410-B9A3-38927CFFA3AC}" type="datetime1">
              <a:rPr lang="ko-KR" altLang="en-US" smtClean="0"/>
              <a:t>2026-06-15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99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9525"/>
            <a:ext cx="9161463" cy="8683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9800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6100" y="6600825"/>
            <a:ext cx="404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Arial" panose="020B0604020202020204" pitchFamily="34" charset="0"/>
                <a:ea typeface="+mn-ea"/>
              </a:defRPr>
            </a:lvl1pPr>
          </a:lstStyle>
          <a:p>
            <a:fld id="{65B6C862-8226-4D46-AC7B-8E3801D21B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47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59632" y="897893"/>
            <a:ext cx="4752528" cy="1296144"/>
          </a:xfrm>
        </p:spPr>
        <p:txBody>
          <a:bodyPr/>
          <a:lstStyle/>
          <a:p>
            <a:pPr lvl="0">
              <a:defRPr/>
            </a:pP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"/>
                <a:ea typeface="맑은 고딕"/>
              </a:rPr>
              <a:t>漢字와 漢文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987824" y="2924944"/>
            <a:ext cx="2143384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F17E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 진 모</a:t>
            </a:r>
            <a:endParaRPr kumimoji="1" lang="ko-KR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" name="Group 68"/>
          <p:cNvGrpSpPr>
            <a:grpSpLocks noChangeAspect="1"/>
          </p:cNvGrpSpPr>
          <p:nvPr/>
        </p:nvGrpSpPr>
        <p:grpSpPr>
          <a:xfrm>
            <a:off x="566046" y="4437112"/>
            <a:ext cx="2277762" cy="1858005"/>
            <a:chOff x="295" y="2395"/>
            <a:chExt cx="1769" cy="1443"/>
          </a:xfrm>
        </p:grpSpPr>
        <p:sp>
          <p:nvSpPr>
            <p:cNvPr id="8" name="AutoShape 69"/>
            <p:cNvSpPr>
              <a:spLocks noChangeAspect="1" noChangeArrowheads="1" noTextEdit="1"/>
            </p:cNvSpPr>
            <p:nvPr/>
          </p:nvSpPr>
          <p:spPr>
            <a:xfrm>
              <a:off x="295" y="2395"/>
              <a:ext cx="1769" cy="14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/>
                <a:ea typeface="HY견고딕"/>
                <a:cs typeface="+mn-cs"/>
              </a:endParaRPr>
            </a:p>
          </p:txBody>
        </p:sp>
        <p:sp>
          <p:nvSpPr>
            <p:cNvPr id="9" name="Freeform 70"/>
            <p:cNvSpPr/>
            <p:nvPr/>
          </p:nvSpPr>
          <p:spPr>
            <a:xfrm>
              <a:off x="295" y="2780"/>
              <a:ext cx="1723" cy="1046"/>
            </a:xfrm>
            <a:custGeom>
              <a:avLst/>
              <a:gdLst>
                <a:gd name="T0" fmla="*/ 1 w 3445"/>
                <a:gd name="T1" fmla="*/ 0 h 2094"/>
                <a:gd name="T2" fmla="*/ 1 w 3445"/>
                <a:gd name="T3" fmla="*/ 0 h 2094"/>
                <a:gd name="T4" fmla="*/ 1 w 3445"/>
                <a:gd name="T5" fmla="*/ 0 h 2094"/>
                <a:gd name="T6" fmla="*/ 1 w 3445"/>
                <a:gd name="T7" fmla="*/ 0 h 2094"/>
                <a:gd name="T8" fmla="*/ 1 w 3445"/>
                <a:gd name="T9" fmla="*/ 0 h 2094"/>
                <a:gd name="T10" fmla="*/ 1 w 3445"/>
                <a:gd name="T11" fmla="*/ 0 h 2094"/>
                <a:gd name="T12" fmla="*/ 1 w 3445"/>
                <a:gd name="T13" fmla="*/ 0 h 2094"/>
                <a:gd name="T14" fmla="*/ 1 w 3445"/>
                <a:gd name="T15" fmla="*/ 0 h 2094"/>
                <a:gd name="T16" fmla="*/ 1 w 3445"/>
                <a:gd name="T17" fmla="*/ 0 h 2094"/>
                <a:gd name="T18" fmla="*/ 1 w 3445"/>
                <a:gd name="T19" fmla="*/ 0 h 2094"/>
                <a:gd name="T20" fmla="*/ 1 w 3445"/>
                <a:gd name="T21" fmla="*/ 0 h 2094"/>
                <a:gd name="T22" fmla="*/ 1 w 3445"/>
                <a:gd name="T23" fmla="*/ 0 h 2094"/>
                <a:gd name="T24" fmla="*/ 1 w 3445"/>
                <a:gd name="T25" fmla="*/ 0 h 2094"/>
                <a:gd name="T26" fmla="*/ 1 w 3445"/>
                <a:gd name="T27" fmla="*/ 0 h 2094"/>
                <a:gd name="T28" fmla="*/ 1 w 3445"/>
                <a:gd name="T29" fmla="*/ 0 h 2094"/>
                <a:gd name="T30" fmla="*/ 1 w 3445"/>
                <a:gd name="T31" fmla="*/ 0 h 2094"/>
                <a:gd name="T32" fmla="*/ 1 w 3445"/>
                <a:gd name="T33" fmla="*/ 0 h 2094"/>
                <a:gd name="T34" fmla="*/ 1 w 3445"/>
                <a:gd name="T35" fmla="*/ 0 h 2094"/>
                <a:gd name="T36" fmla="*/ 1 w 3445"/>
                <a:gd name="T37" fmla="*/ 0 h 2094"/>
                <a:gd name="T38" fmla="*/ 1 w 3445"/>
                <a:gd name="T39" fmla="*/ 0 h 2094"/>
                <a:gd name="T40" fmla="*/ 1 w 3445"/>
                <a:gd name="T41" fmla="*/ 0 h 2094"/>
                <a:gd name="T42" fmla="*/ 1 w 3445"/>
                <a:gd name="T43" fmla="*/ 0 h 2094"/>
                <a:gd name="T44" fmla="*/ 1 w 3445"/>
                <a:gd name="T45" fmla="*/ 0 h 2094"/>
                <a:gd name="T46" fmla="*/ 1 w 3445"/>
                <a:gd name="T47" fmla="*/ 0 h 2094"/>
                <a:gd name="T48" fmla="*/ 1 w 3445"/>
                <a:gd name="T49" fmla="*/ 0 h 2094"/>
                <a:gd name="T50" fmla="*/ 1 w 3445"/>
                <a:gd name="T51" fmla="*/ 0 h 2094"/>
                <a:gd name="T52" fmla="*/ 1 w 3445"/>
                <a:gd name="T53" fmla="*/ 0 h 2094"/>
                <a:gd name="T54" fmla="*/ 1 w 3445"/>
                <a:gd name="T55" fmla="*/ 0 h 2094"/>
                <a:gd name="T56" fmla="*/ 1 w 3445"/>
                <a:gd name="T57" fmla="*/ 0 h 2094"/>
                <a:gd name="T58" fmla="*/ 1 w 3445"/>
                <a:gd name="T59" fmla="*/ 0 h 2094"/>
                <a:gd name="T60" fmla="*/ 1 w 3445"/>
                <a:gd name="T61" fmla="*/ 0 h 2094"/>
                <a:gd name="T62" fmla="*/ 1 w 3445"/>
                <a:gd name="T63" fmla="*/ 0 h 2094"/>
                <a:gd name="T64" fmla="*/ 1 w 3445"/>
                <a:gd name="T65" fmla="*/ 0 h 2094"/>
                <a:gd name="T66" fmla="*/ 1 w 3445"/>
                <a:gd name="T67" fmla="*/ 0 h 2094"/>
                <a:gd name="T68" fmla="*/ 1 w 3445"/>
                <a:gd name="T69" fmla="*/ 0 h 2094"/>
                <a:gd name="T70" fmla="*/ 1 w 3445"/>
                <a:gd name="T71" fmla="*/ 0 h 2094"/>
                <a:gd name="T72" fmla="*/ 1 w 3445"/>
                <a:gd name="T73" fmla="*/ 0 h 2094"/>
                <a:gd name="T74" fmla="*/ 1 w 3445"/>
                <a:gd name="T75" fmla="*/ 0 h 2094"/>
                <a:gd name="T76" fmla="*/ 1 w 3445"/>
                <a:gd name="T77" fmla="*/ 0 h 2094"/>
                <a:gd name="T78" fmla="*/ 1 w 3445"/>
                <a:gd name="T79" fmla="*/ 0 h 2094"/>
                <a:gd name="T80" fmla="*/ 1 w 3445"/>
                <a:gd name="T81" fmla="*/ 0 h 2094"/>
                <a:gd name="T82" fmla="*/ 1 w 3445"/>
                <a:gd name="T83" fmla="*/ 0 h 2094"/>
                <a:gd name="T84" fmla="*/ 1 w 3445"/>
                <a:gd name="T85" fmla="*/ 0 h 2094"/>
                <a:gd name="T86" fmla="*/ 1 w 3445"/>
                <a:gd name="T87" fmla="*/ 0 h 2094"/>
                <a:gd name="T88" fmla="*/ 1 w 3445"/>
                <a:gd name="T89" fmla="*/ 0 h 2094"/>
                <a:gd name="T90" fmla="*/ 1 w 3445"/>
                <a:gd name="T91" fmla="*/ 0 h 2094"/>
                <a:gd name="T92" fmla="*/ 1 w 3445"/>
                <a:gd name="T93" fmla="*/ 0 h 2094"/>
                <a:gd name="T94" fmla="*/ 1 w 3445"/>
                <a:gd name="T95" fmla="*/ 0 h 2094"/>
                <a:gd name="T96" fmla="*/ 1 w 3445"/>
                <a:gd name="T97" fmla="*/ 0 h 20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45"/>
                <a:gd name="T148" fmla="*/ 0 h 2094"/>
                <a:gd name="T149" fmla="*/ 3445 w 3445"/>
                <a:gd name="T150" fmla="*/ 2094 h 20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45" h="2094">
                  <a:moveTo>
                    <a:pt x="3134" y="2094"/>
                  </a:moveTo>
                  <a:lnTo>
                    <a:pt x="3170" y="2053"/>
                  </a:lnTo>
                  <a:lnTo>
                    <a:pt x="3204" y="2010"/>
                  </a:lnTo>
                  <a:lnTo>
                    <a:pt x="3237" y="1968"/>
                  </a:lnTo>
                  <a:lnTo>
                    <a:pt x="3267" y="1922"/>
                  </a:lnTo>
                  <a:lnTo>
                    <a:pt x="3294" y="1878"/>
                  </a:lnTo>
                  <a:lnTo>
                    <a:pt x="3320" y="1831"/>
                  </a:lnTo>
                  <a:lnTo>
                    <a:pt x="3343" y="1784"/>
                  </a:lnTo>
                  <a:lnTo>
                    <a:pt x="3364" y="1738"/>
                  </a:lnTo>
                  <a:lnTo>
                    <a:pt x="3383" y="1689"/>
                  </a:lnTo>
                  <a:lnTo>
                    <a:pt x="3400" y="1639"/>
                  </a:lnTo>
                  <a:lnTo>
                    <a:pt x="3413" y="1590"/>
                  </a:lnTo>
                  <a:lnTo>
                    <a:pt x="3424" y="1538"/>
                  </a:lnTo>
                  <a:lnTo>
                    <a:pt x="3434" y="1487"/>
                  </a:lnTo>
                  <a:lnTo>
                    <a:pt x="3439" y="1436"/>
                  </a:lnTo>
                  <a:lnTo>
                    <a:pt x="3443" y="1383"/>
                  </a:lnTo>
                  <a:lnTo>
                    <a:pt x="3445" y="1330"/>
                  </a:lnTo>
                  <a:lnTo>
                    <a:pt x="3443" y="1261"/>
                  </a:lnTo>
                  <a:lnTo>
                    <a:pt x="3436" y="1194"/>
                  </a:lnTo>
                  <a:lnTo>
                    <a:pt x="3426" y="1128"/>
                  </a:lnTo>
                  <a:lnTo>
                    <a:pt x="3411" y="1062"/>
                  </a:lnTo>
                  <a:lnTo>
                    <a:pt x="3390" y="998"/>
                  </a:lnTo>
                  <a:lnTo>
                    <a:pt x="3367" y="935"/>
                  </a:lnTo>
                  <a:lnTo>
                    <a:pt x="3341" y="873"/>
                  </a:lnTo>
                  <a:lnTo>
                    <a:pt x="3311" y="812"/>
                  </a:lnTo>
                  <a:lnTo>
                    <a:pt x="3275" y="753"/>
                  </a:lnTo>
                  <a:lnTo>
                    <a:pt x="3237" y="696"/>
                  </a:lnTo>
                  <a:lnTo>
                    <a:pt x="3195" y="640"/>
                  </a:lnTo>
                  <a:lnTo>
                    <a:pt x="3151" y="586"/>
                  </a:lnTo>
                  <a:lnTo>
                    <a:pt x="3102" y="535"/>
                  </a:lnTo>
                  <a:lnTo>
                    <a:pt x="3051" y="484"/>
                  </a:lnTo>
                  <a:lnTo>
                    <a:pt x="2998" y="435"/>
                  </a:lnTo>
                  <a:lnTo>
                    <a:pt x="2941" y="390"/>
                  </a:lnTo>
                  <a:lnTo>
                    <a:pt x="2880" y="346"/>
                  </a:lnTo>
                  <a:lnTo>
                    <a:pt x="2818" y="303"/>
                  </a:lnTo>
                  <a:lnTo>
                    <a:pt x="2753" y="264"/>
                  </a:lnTo>
                  <a:lnTo>
                    <a:pt x="2685" y="227"/>
                  </a:lnTo>
                  <a:lnTo>
                    <a:pt x="2615" y="192"/>
                  </a:lnTo>
                  <a:lnTo>
                    <a:pt x="2543" y="160"/>
                  </a:lnTo>
                  <a:lnTo>
                    <a:pt x="2469" y="130"/>
                  </a:lnTo>
                  <a:lnTo>
                    <a:pt x="2393" y="104"/>
                  </a:lnTo>
                  <a:lnTo>
                    <a:pt x="2316" y="81"/>
                  </a:lnTo>
                  <a:lnTo>
                    <a:pt x="2234" y="60"/>
                  </a:lnTo>
                  <a:lnTo>
                    <a:pt x="2153" y="43"/>
                  </a:lnTo>
                  <a:lnTo>
                    <a:pt x="2069" y="26"/>
                  </a:lnTo>
                  <a:lnTo>
                    <a:pt x="1984" y="15"/>
                  </a:lnTo>
                  <a:lnTo>
                    <a:pt x="1899" y="7"/>
                  </a:lnTo>
                  <a:lnTo>
                    <a:pt x="1812" y="2"/>
                  </a:lnTo>
                  <a:lnTo>
                    <a:pt x="1723" y="0"/>
                  </a:lnTo>
                  <a:lnTo>
                    <a:pt x="1634" y="2"/>
                  </a:lnTo>
                  <a:lnTo>
                    <a:pt x="1546" y="7"/>
                  </a:lnTo>
                  <a:lnTo>
                    <a:pt x="1461" y="15"/>
                  </a:lnTo>
                  <a:lnTo>
                    <a:pt x="1376" y="26"/>
                  </a:lnTo>
                  <a:lnTo>
                    <a:pt x="1292" y="43"/>
                  </a:lnTo>
                  <a:lnTo>
                    <a:pt x="1211" y="60"/>
                  </a:lnTo>
                  <a:lnTo>
                    <a:pt x="1129" y="81"/>
                  </a:lnTo>
                  <a:lnTo>
                    <a:pt x="1052" y="104"/>
                  </a:lnTo>
                  <a:lnTo>
                    <a:pt x="976" y="130"/>
                  </a:lnTo>
                  <a:lnTo>
                    <a:pt x="902" y="160"/>
                  </a:lnTo>
                  <a:lnTo>
                    <a:pt x="830" y="192"/>
                  </a:lnTo>
                  <a:lnTo>
                    <a:pt x="760" y="227"/>
                  </a:lnTo>
                  <a:lnTo>
                    <a:pt x="692" y="264"/>
                  </a:lnTo>
                  <a:lnTo>
                    <a:pt x="627" y="303"/>
                  </a:lnTo>
                  <a:lnTo>
                    <a:pt x="565" y="346"/>
                  </a:lnTo>
                  <a:lnTo>
                    <a:pt x="504" y="390"/>
                  </a:lnTo>
                  <a:lnTo>
                    <a:pt x="447" y="435"/>
                  </a:lnTo>
                  <a:lnTo>
                    <a:pt x="394" y="484"/>
                  </a:lnTo>
                  <a:lnTo>
                    <a:pt x="343" y="535"/>
                  </a:lnTo>
                  <a:lnTo>
                    <a:pt x="294" y="586"/>
                  </a:lnTo>
                  <a:lnTo>
                    <a:pt x="250" y="640"/>
                  </a:lnTo>
                  <a:lnTo>
                    <a:pt x="208" y="696"/>
                  </a:lnTo>
                  <a:lnTo>
                    <a:pt x="171" y="753"/>
                  </a:lnTo>
                  <a:lnTo>
                    <a:pt x="135" y="812"/>
                  </a:lnTo>
                  <a:lnTo>
                    <a:pt x="104" y="873"/>
                  </a:lnTo>
                  <a:lnTo>
                    <a:pt x="78" y="935"/>
                  </a:lnTo>
                  <a:lnTo>
                    <a:pt x="55" y="998"/>
                  </a:lnTo>
                  <a:lnTo>
                    <a:pt x="34" y="1062"/>
                  </a:lnTo>
                  <a:lnTo>
                    <a:pt x="19" y="1128"/>
                  </a:lnTo>
                  <a:lnTo>
                    <a:pt x="9" y="1194"/>
                  </a:lnTo>
                  <a:lnTo>
                    <a:pt x="2" y="1261"/>
                  </a:lnTo>
                  <a:lnTo>
                    <a:pt x="0" y="1330"/>
                  </a:lnTo>
                  <a:lnTo>
                    <a:pt x="2" y="1383"/>
                  </a:lnTo>
                  <a:lnTo>
                    <a:pt x="6" y="1436"/>
                  </a:lnTo>
                  <a:lnTo>
                    <a:pt x="11" y="1487"/>
                  </a:lnTo>
                  <a:lnTo>
                    <a:pt x="21" y="1538"/>
                  </a:lnTo>
                  <a:lnTo>
                    <a:pt x="32" y="1590"/>
                  </a:lnTo>
                  <a:lnTo>
                    <a:pt x="47" y="1639"/>
                  </a:lnTo>
                  <a:lnTo>
                    <a:pt x="63" y="1689"/>
                  </a:lnTo>
                  <a:lnTo>
                    <a:pt x="81" y="1738"/>
                  </a:lnTo>
                  <a:lnTo>
                    <a:pt x="104" y="1784"/>
                  </a:lnTo>
                  <a:lnTo>
                    <a:pt x="127" y="1831"/>
                  </a:lnTo>
                  <a:lnTo>
                    <a:pt x="152" y="1878"/>
                  </a:lnTo>
                  <a:lnTo>
                    <a:pt x="180" y="1922"/>
                  </a:lnTo>
                  <a:lnTo>
                    <a:pt x="210" y="1968"/>
                  </a:lnTo>
                  <a:lnTo>
                    <a:pt x="241" y="2010"/>
                  </a:lnTo>
                  <a:lnTo>
                    <a:pt x="275" y="2053"/>
                  </a:lnTo>
                  <a:lnTo>
                    <a:pt x="311" y="2094"/>
                  </a:lnTo>
                  <a:lnTo>
                    <a:pt x="3134" y="2094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0" name="Rectangle 71"/>
            <p:cNvSpPr>
              <a:spLocks noChangeArrowheads="1"/>
            </p:cNvSpPr>
            <p:nvPr/>
          </p:nvSpPr>
          <p:spPr>
            <a:xfrm>
              <a:off x="316" y="3754"/>
              <a:ext cx="1748" cy="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1" name="Freeform 72"/>
            <p:cNvSpPr/>
            <p:nvPr/>
          </p:nvSpPr>
          <p:spPr>
            <a:xfrm>
              <a:off x="1146" y="2395"/>
              <a:ext cx="888" cy="525"/>
            </a:xfrm>
            <a:custGeom>
              <a:avLst/>
              <a:gdLst>
                <a:gd name="T0" fmla="*/ 0 w 1775"/>
                <a:gd name="T1" fmla="*/ 0 h 1050"/>
                <a:gd name="T2" fmla="*/ 0 w 1775"/>
                <a:gd name="T3" fmla="*/ 1 h 1050"/>
                <a:gd name="T4" fmla="*/ 1 w 1775"/>
                <a:gd name="T5" fmla="*/ 1 h 1050"/>
                <a:gd name="T6" fmla="*/ 1 w 1775"/>
                <a:gd name="T7" fmla="*/ 1 h 1050"/>
                <a:gd name="T8" fmla="*/ 1 w 1775"/>
                <a:gd name="T9" fmla="*/ 1 h 1050"/>
                <a:gd name="T10" fmla="*/ 1 w 1775"/>
                <a:gd name="T11" fmla="*/ 1 h 1050"/>
                <a:gd name="T12" fmla="*/ 1 w 1775"/>
                <a:gd name="T13" fmla="*/ 1 h 1050"/>
                <a:gd name="T14" fmla="*/ 1 w 1775"/>
                <a:gd name="T15" fmla="*/ 1 h 1050"/>
                <a:gd name="T16" fmla="*/ 1 w 1775"/>
                <a:gd name="T17" fmla="*/ 1 h 1050"/>
                <a:gd name="T18" fmla="*/ 1 w 1775"/>
                <a:gd name="T19" fmla="*/ 1 h 1050"/>
                <a:gd name="T20" fmla="*/ 1 w 1775"/>
                <a:gd name="T21" fmla="*/ 1 h 1050"/>
                <a:gd name="T22" fmla="*/ 1 w 1775"/>
                <a:gd name="T23" fmla="*/ 1 h 1050"/>
                <a:gd name="T24" fmla="*/ 1 w 1775"/>
                <a:gd name="T25" fmla="*/ 1 h 1050"/>
                <a:gd name="T26" fmla="*/ 1 w 1775"/>
                <a:gd name="T27" fmla="*/ 1 h 1050"/>
                <a:gd name="T28" fmla="*/ 1 w 1775"/>
                <a:gd name="T29" fmla="*/ 1 h 1050"/>
                <a:gd name="T30" fmla="*/ 1 w 1775"/>
                <a:gd name="T31" fmla="*/ 1 h 1050"/>
                <a:gd name="T32" fmla="*/ 1 w 1775"/>
                <a:gd name="T33" fmla="*/ 1 h 1050"/>
                <a:gd name="T34" fmla="*/ 1 w 1775"/>
                <a:gd name="T35" fmla="*/ 1 h 1050"/>
                <a:gd name="T36" fmla="*/ 1 w 1775"/>
                <a:gd name="T37" fmla="*/ 1 h 1050"/>
                <a:gd name="T38" fmla="*/ 1 w 1775"/>
                <a:gd name="T39" fmla="*/ 1 h 1050"/>
                <a:gd name="T40" fmla="*/ 1 w 1775"/>
                <a:gd name="T41" fmla="*/ 1 h 1050"/>
                <a:gd name="T42" fmla="*/ 1 w 1775"/>
                <a:gd name="T43" fmla="*/ 1 h 1050"/>
                <a:gd name="T44" fmla="*/ 0 w 1775"/>
                <a:gd name="T45" fmla="*/ 1 h 1050"/>
                <a:gd name="T46" fmla="*/ 0 w 1775"/>
                <a:gd name="T47" fmla="*/ 1 h 1050"/>
                <a:gd name="T48" fmla="*/ 1 w 1775"/>
                <a:gd name="T49" fmla="*/ 1 h 1050"/>
                <a:gd name="T50" fmla="*/ 1 w 1775"/>
                <a:gd name="T51" fmla="*/ 0 h 1050"/>
                <a:gd name="T52" fmla="*/ 0 w 1775"/>
                <a:gd name="T53" fmla="*/ 0 h 10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75"/>
                <a:gd name="T82" fmla="*/ 0 h 1050"/>
                <a:gd name="T83" fmla="*/ 1775 w 1775"/>
                <a:gd name="T84" fmla="*/ 1050 h 10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75" h="1050">
                  <a:moveTo>
                    <a:pt x="0" y="0"/>
                  </a:moveTo>
                  <a:lnTo>
                    <a:pt x="0" y="346"/>
                  </a:lnTo>
                  <a:lnTo>
                    <a:pt x="13" y="343"/>
                  </a:lnTo>
                  <a:lnTo>
                    <a:pt x="26" y="340"/>
                  </a:lnTo>
                  <a:lnTo>
                    <a:pt x="38" y="337"/>
                  </a:lnTo>
                  <a:lnTo>
                    <a:pt x="49" y="334"/>
                  </a:lnTo>
                  <a:lnTo>
                    <a:pt x="60" y="333"/>
                  </a:lnTo>
                  <a:lnTo>
                    <a:pt x="70" y="330"/>
                  </a:lnTo>
                  <a:lnTo>
                    <a:pt x="79" y="328"/>
                  </a:lnTo>
                  <a:lnTo>
                    <a:pt x="89" y="327"/>
                  </a:lnTo>
                  <a:lnTo>
                    <a:pt x="89" y="51"/>
                  </a:lnTo>
                  <a:lnTo>
                    <a:pt x="1688" y="51"/>
                  </a:lnTo>
                  <a:lnTo>
                    <a:pt x="1688" y="961"/>
                  </a:lnTo>
                  <a:lnTo>
                    <a:pt x="89" y="961"/>
                  </a:lnTo>
                  <a:lnTo>
                    <a:pt x="89" y="432"/>
                  </a:lnTo>
                  <a:lnTo>
                    <a:pt x="79" y="435"/>
                  </a:lnTo>
                  <a:lnTo>
                    <a:pt x="70" y="439"/>
                  </a:lnTo>
                  <a:lnTo>
                    <a:pt x="58" y="444"/>
                  </a:lnTo>
                  <a:lnTo>
                    <a:pt x="47" y="448"/>
                  </a:lnTo>
                  <a:lnTo>
                    <a:pt x="36" y="453"/>
                  </a:lnTo>
                  <a:lnTo>
                    <a:pt x="24" y="457"/>
                  </a:lnTo>
                  <a:lnTo>
                    <a:pt x="13" y="463"/>
                  </a:lnTo>
                  <a:lnTo>
                    <a:pt x="0" y="467"/>
                  </a:lnTo>
                  <a:lnTo>
                    <a:pt x="0" y="1050"/>
                  </a:lnTo>
                  <a:lnTo>
                    <a:pt x="1775" y="1050"/>
                  </a:lnTo>
                  <a:lnTo>
                    <a:pt x="1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2" name="Freeform 73"/>
            <p:cNvSpPr/>
            <p:nvPr/>
          </p:nvSpPr>
          <p:spPr>
            <a:xfrm>
              <a:off x="1190" y="2421"/>
              <a:ext cx="800" cy="455"/>
            </a:xfrm>
            <a:custGeom>
              <a:avLst/>
              <a:gdLst>
                <a:gd name="T0" fmla="*/ 1 w 1599"/>
                <a:gd name="T1" fmla="*/ 1 h 910"/>
                <a:gd name="T2" fmla="*/ 1 w 1599"/>
                <a:gd name="T3" fmla="*/ 1 h 910"/>
                <a:gd name="T4" fmla="*/ 1 w 1599"/>
                <a:gd name="T5" fmla="*/ 1 h 910"/>
                <a:gd name="T6" fmla="*/ 1 w 1599"/>
                <a:gd name="T7" fmla="*/ 1 h 910"/>
                <a:gd name="T8" fmla="*/ 1 w 1599"/>
                <a:gd name="T9" fmla="*/ 1 h 910"/>
                <a:gd name="T10" fmla="*/ 1 w 1599"/>
                <a:gd name="T11" fmla="*/ 1 h 910"/>
                <a:gd name="T12" fmla="*/ 1 w 1599"/>
                <a:gd name="T13" fmla="*/ 1 h 910"/>
                <a:gd name="T14" fmla="*/ 1 w 1599"/>
                <a:gd name="T15" fmla="*/ 1 h 910"/>
                <a:gd name="T16" fmla="*/ 1 w 1599"/>
                <a:gd name="T17" fmla="*/ 1 h 910"/>
                <a:gd name="T18" fmla="*/ 1 w 1599"/>
                <a:gd name="T19" fmla="*/ 1 h 910"/>
                <a:gd name="T20" fmla="*/ 1 w 1599"/>
                <a:gd name="T21" fmla="*/ 1 h 910"/>
                <a:gd name="T22" fmla="*/ 1 w 1599"/>
                <a:gd name="T23" fmla="*/ 1 h 910"/>
                <a:gd name="T24" fmla="*/ 1 w 1599"/>
                <a:gd name="T25" fmla="*/ 1 h 910"/>
                <a:gd name="T26" fmla="*/ 1 w 1599"/>
                <a:gd name="T27" fmla="*/ 1 h 910"/>
                <a:gd name="T28" fmla="*/ 1 w 1599"/>
                <a:gd name="T29" fmla="*/ 1 h 910"/>
                <a:gd name="T30" fmla="*/ 1 w 1599"/>
                <a:gd name="T31" fmla="*/ 1 h 910"/>
                <a:gd name="T32" fmla="*/ 1 w 1599"/>
                <a:gd name="T33" fmla="*/ 1 h 910"/>
                <a:gd name="T34" fmla="*/ 1 w 1599"/>
                <a:gd name="T35" fmla="*/ 1 h 910"/>
                <a:gd name="T36" fmla="*/ 1 w 1599"/>
                <a:gd name="T37" fmla="*/ 1 h 910"/>
                <a:gd name="T38" fmla="*/ 1 w 1599"/>
                <a:gd name="T39" fmla="*/ 1 h 910"/>
                <a:gd name="T40" fmla="*/ 1 w 1599"/>
                <a:gd name="T41" fmla="*/ 1 h 910"/>
                <a:gd name="T42" fmla="*/ 1 w 1599"/>
                <a:gd name="T43" fmla="*/ 1 h 910"/>
                <a:gd name="T44" fmla="*/ 1 w 1599"/>
                <a:gd name="T45" fmla="*/ 1 h 910"/>
                <a:gd name="T46" fmla="*/ 1 w 1599"/>
                <a:gd name="T47" fmla="*/ 1 h 910"/>
                <a:gd name="T48" fmla="*/ 1 w 1599"/>
                <a:gd name="T49" fmla="*/ 1 h 910"/>
                <a:gd name="T50" fmla="*/ 1 w 1599"/>
                <a:gd name="T51" fmla="*/ 1 h 910"/>
                <a:gd name="T52" fmla="*/ 1 w 1599"/>
                <a:gd name="T53" fmla="*/ 1 h 910"/>
                <a:gd name="T54" fmla="*/ 1 w 1599"/>
                <a:gd name="T55" fmla="*/ 1 h 910"/>
                <a:gd name="T56" fmla="*/ 1 w 1599"/>
                <a:gd name="T57" fmla="*/ 1 h 910"/>
                <a:gd name="T58" fmla="*/ 1 w 1599"/>
                <a:gd name="T59" fmla="*/ 1 h 910"/>
                <a:gd name="T60" fmla="*/ 1 w 1599"/>
                <a:gd name="T61" fmla="*/ 1 h 910"/>
                <a:gd name="T62" fmla="*/ 1 w 1599"/>
                <a:gd name="T63" fmla="*/ 1 h 910"/>
                <a:gd name="T64" fmla="*/ 1 w 1599"/>
                <a:gd name="T65" fmla="*/ 1 h 910"/>
                <a:gd name="T66" fmla="*/ 0 w 1599"/>
                <a:gd name="T67" fmla="*/ 1 h 910"/>
                <a:gd name="T68" fmla="*/ 0 w 1599"/>
                <a:gd name="T69" fmla="*/ 1 h 910"/>
                <a:gd name="T70" fmla="*/ 1 w 1599"/>
                <a:gd name="T71" fmla="*/ 1 h 910"/>
                <a:gd name="T72" fmla="*/ 1 w 1599"/>
                <a:gd name="T73" fmla="*/ 0 h 910"/>
                <a:gd name="T74" fmla="*/ 0 w 1599"/>
                <a:gd name="T75" fmla="*/ 0 h 910"/>
                <a:gd name="T76" fmla="*/ 0 w 1599"/>
                <a:gd name="T77" fmla="*/ 1 h 910"/>
                <a:gd name="T78" fmla="*/ 1 w 1599"/>
                <a:gd name="T79" fmla="*/ 1 h 910"/>
                <a:gd name="T80" fmla="*/ 1 w 1599"/>
                <a:gd name="T81" fmla="*/ 1 h 910"/>
                <a:gd name="T82" fmla="*/ 1 w 1599"/>
                <a:gd name="T83" fmla="*/ 1 h 910"/>
                <a:gd name="T84" fmla="*/ 1 w 1599"/>
                <a:gd name="T85" fmla="*/ 1 h 910"/>
                <a:gd name="T86" fmla="*/ 1 w 1599"/>
                <a:gd name="T87" fmla="*/ 1 h 9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9"/>
                <a:gd name="T133" fmla="*/ 0 h 910"/>
                <a:gd name="T134" fmla="*/ 1599 w 1599"/>
                <a:gd name="T135" fmla="*/ 910 h 9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9" h="910">
                  <a:moveTo>
                    <a:pt x="53" y="290"/>
                  </a:moveTo>
                  <a:lnTo>
                    <a:pt x="242" y="229"/>
                  </a:lnTo>
                  <a:lnTo>
                    <a:pt x="182" y="229"/>
                  </a:lnTo>
                  <a:lnTo>
                    <a:pt x="182" y="188"/>
                  </a:lnTo>
                  <a:lnTo>
                    <a:pt x="373" y="188"/>
                  </a:lnTo>
                  <a:lnTo>
                    <a:pt x="502" y="147"/>
                  </a:lnTo>
                  <a:lnTo>
                    <a:pt x="182" y="147"/>
                  </a:lnTo>
                  <a:lnTo>
                    <a:pt x="182" y="106"/>
                  </a:lnTo>
                  <a:lnTo>
                    <a:pt x="631" y="106"/>
                  </a:lnTo>
                  <a:lnTo>
                    <a:pt x="951" y="3"/>
                  </a:lnTo>
                  <a:lnTo>
                    <a:pt x="959" y="16"/>
                  </a:lnTo>
                  <a:lnTo>
                    <a:pt x="693" y="106"/>
                  </a:lnTo>
                  <a:lnTo>
                    <a:pt x="1408" y="106"/>
                  </a:lnTo>
                  <a:lnTo>
                    <a:pt x="1408" y="147"/>
                  </a:lnTo>
                  <a:lnTo>
                    <a:pt x="572" y="147"/>
                  </a:lnTo>
                  <a:lnTo>
                    <a:pt x="449" y="188"/>
                  </a:lnTo>
                  <a:lnTo>
                    <a:pt x="1408" y="188"/>
                  </a:lnTo>
                  <a:lnTo>
                    <a:pt x="1408" y="229"/>
                  </a:lnTo>
                  <a:lnTo>
                    <a:pt x="326" y="229"/>
                  </a:lnTo>
                  <a:lnTo>
                    <a:pt x="204" y="271"/>
                  </a:lnTo>
                  <a:lnTo>
                    <a:pt x="1408" y="271"/>
                  </a:lnTo>
                  <a:lnTo>
                    <a:pt x="1408" y="312"/>
                  </a:lnTo>
                  <a:lnTo>
                    <a:pt x="182" y="312"/>
                  </a:lnTo>
                  <a:lnTo>
                    <a:pt x="182" y="279"/>
                  </a:lnTo>
                  <a:lnTo>
                    <a:pt x="68" y="317"/>
                  </a:lnTo>
                  <a:lnTo>
                    <a:pt x="83" y="347"/>
                  </a:lnTo>
                  <a:lnTo>
                    <a:pt x="81" y="347"/>
                  </a:lnTo>
                  <a:lnTo>
                    <a:pt x="77" y="349"/>
                  </a:lnTo>
                  <a:lnTo>
                    <a:pt x="70" y="352"/>
                  </a:lnTo>
                  <a:lnTo>
                    <a:pt x="60" y="356"/>
                  </a:lnTo>
                  <a:lnTo>
                    <a:pt x="49" y="361"/>
                  </a:lnTo>
                  <a:lnTo>
                    <a:pt x="34" y="367"/>
                  </a:lnTo>
                  <a:lnTo>
                    <a:pt x="19" y="374"/>
                  </a:lnTo>
                  <a:lnTo>
                    <a:pt x="0" y="381"/>
                  </a:lnTo>
                  <a:lnTo>
                    <a:pt x="0" y="910"/>
                  </a:lnTo>
                  <a:lnTo>
                    <a:pt x="1599" y="910"/>
                  </a:lnTo>
                  <a:lnTo>
                    <a:pt x="1599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17" y="273"/>
                  </a:lnTo>
                  <a:lnTo>
                    <a:pt x="30" y="270"/>
                  </a:lnTo>
                  <a:lnTo>
                    <a:pt x="40" y="268"/>
                  </a:lnTo>
                  <a:lnTo>
                    <a:pt x="41" y="268"/>
                  </a:lnTo>
                  <a:lnTo>
                    <a:pt x="53" y="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3" name="Rectangle 74"/>
            <p:cNvSpPr>
              <a:spLocks noChangeArrowheads="1"/>
            </p:cNvSpPr>
            <p:nvPr/>
          </p:nvSpPr>
          <p:spPr>
            <a:xfrm>
              <a:off x="1281" y="2597"/>
              <a:ext cx="613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4" name="Freeform 75"/>
            <p:cNvSpPr/>
            <p:nvPr/>
          </p:nvSpPr>
          <p:spPr>
            <a:xfrm>
              <a:off x="1281" y="2473"/>
              <a:ext cx="225" cy="21"/>
            </a:xfrm>
            <a:custGeom>
              <a:avLst/>
              <a:gdLst>
                <a:gd name="T0" fmla="*/ 0 w 449"/>
                <a:gd name="T1" fmla="*/ 0 h 41"/>
                <a:gd name="T2" fmla="*/ 0 w 449"/>
                <a:gd name="T3" fmla="*/ 1 h 41"/>
                <a:gd name="T4" fmla="*/ 1 w 449"/>
                <a:gd name="T5" fmla="*/ 1 h 41"/>
                <a:gd name="T6" fmla="*/ 1 w 449"/>
                <a:gd name="T7" fmla="*/ 0 h 41"/>
                <a:gd name="T8" fmla="*/ 0 w 44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9"/>
                <a:gd name="T16" fmla="*/ 0 h 41"/>
                <a:gd name="T17" fmla="*/ 449 w 44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9" h="41">
                  <a:moveTo>
                    <a:pt x="0" y="0"/>
                  </a:moveTo>
                  <a:lnTo>
                    <a:pt x="0" y="41"/>
                  </a:lnTo>
                  <a:lnTo>
                    <a:pt x="320" y="41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5" name="Freeform 76"/>
            <p:cNvSpPr/>
            <p:nvPr/>
          </p:nvSpPr>
          <p:spPr>
            <a:xfrm>
              <a:off x="1477" y="2473"/>
              <a:ext cx="417" cy="21"/>
            </a:xfrm>
            <a:custGeom>
              <a:avLst/>
              <a:gdLst>
                <a:gd name="T0" fmla="*/ 0 w 836"/>
                <a:gd name="T1" fmla="*/ 1 h 41"/>
                <a:gd name="T2" fmla="*/ 0 w 836"/>
                <a:gd name="T3" fmla="*/ 0 h 41"/>
                <a:gd name="T4" fmla="*/ 0 w 836"/>
                <a:gd name="T5" fmla="*/ 0 h 41"/>
                <a:gd name="T6" fmla="*/ 0 w 836"/>
                <a:gd name="T7" fmla="*/ 1 h 41"/>
                <a:gd name="T8" fmla="*/ 0 w 836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41"/>
                <a:gd name="T17" fmla="*/ 836 w 83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41">
                  <a:moveTo>
                    <a:pt x="836" y="41"/>
                  </a:moveTo>
                  <a:lnTo>
                    <a:pt x="836" y="0"/>
                  </a:lnTo>
                  <a:lnTo>
                    <a:pt x="121" y="0"/>
                  </a:lnTo>
                  <a:lnTo>
                    <a:pt x="0" y="41"/>
                  </a:lnTo>
                  <a:lnTo>
                    <a:pt x="836" y="41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6" name="Freeform 77"/>
            <p:cNvSpPr/>
            <p:nvPr/>
          </p:nvSpPr>
          <p:spPr>
            <a:xfrm>
              <a:off x="1353" y="2514"/>
              <a:ext cx="541" cy="21"/>
            </a:xfrm>
            <a:custGeom>
              <a:avLst/>
              <a:gdLst>
                <a:gd name="T0" fmla="*/ 1 w 1082"/>
                <a:gd name="T1" fmla="*/ 0 h 41"/>
                <a:gd name="T2" fmla="*/ 1 w 1082"/>
                <a:gd name="T3" fmla="*/ 0 h 41"/>
                <a:gd name="T4" fmla="*/ 0 w 1082"/>
                <a:gd name="T5" fmla="*/ 1 h 41"/>
                <a:gd name="T6" fmla="*/ 1 w 1082"/>
                <a:gd name="T7" fmla="*/ 1 h 41"/>
                <a:gd name="T8" fmla="*/ 1 w 108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41"/>
                <a:gd name="T17" fmla="*/ 1082 w 108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41">
                  <a:moveTo>
                    <a:pt x="1082" y="0"/>
                  </a:moveTo>
                  <a:lnTo>
                    <a:pt x="123" y="0"/>
                  </a:lnTo>
                  <a:lnTo>
                    <a:pt x="0" y="41"/>
                  </a:lnTo>
                  <a:lnTo>
                    <a:pt x="1082" y="41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7" name="Freeform 78"/>
            <p:cNvSpPr/>
            <p:nvPr/>
          </p:nvSpPr>
          <p:spPr>
            <a:xfrm>
              <a:off x="1281" y="2514"/>
              <a:ext cx="96" cy="21"/>
            </a:xfrm>
            <a:custGeom>
              <a:avLst/>
              <a:gdLst>
                <a:gd name="T0" fmla="*/ 0 w 191"/>
                <a:gd name="T1" fmla="*/ 0 h 41"/>
                <a:gd name="T2" fmla="*/ 0 w 191"/>
                <a:gd name="T3" fmla="*/ 1 h 41"/>
                <a:gd name="T4" fmla="*/ 1 w 191"/>
                <a:gd name="T5" fmla="*/ 1 h 41"/>
                <a:gd name="T6" fmla="*/ 1 w 191"/>
                <a:gd name="T7" fmla="*/ 0 h 41"/>
                <a:gd name="T8" fmla="*/ 0 w 19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41"/>
                <a:gd name="T17" fmla="*/ 191 w 19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41">
                  <a:moveTo>
                    <a:pt x="0" y="0"/>
                  </a:moveTo>
                  <a:lnTo>
                    <a:pt x="0" y="41"/>
                  </a:lnTo>
                  <a:lnTo>
                    <a:pt x="60" y="41"/>
                  </a:lnTo>
                  <a:lnTo>
                    <a:pt x="1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8" name="Freeform 79"/>
            <p:cNvSpPr/>
            <p:nvPr/>
          </p:nvSpPr>
          <p:spPr>
            <a:xfrm>
              <a:off x="1281" y="2556"/>
              <a:ext cx="613" cy="21"/>
            </a:xfrm>
            <a:custGeom>
              <a:avLst/>
              <a:gdLst>
                <a:gd name="T0" fmla="*/ 1 w 1226"/>
                <a:gd name="T1" fmla="*/ 1 h 41"/>
                <a:gd name="T2" fmla="*/ 1 w 1226"/>
                <a:gd name="T3" fmla="*/ 0 h 41"/>
                <a:gd name="T4" fmla="*/ 1 w 1226"/>
                <a:gd name="T5" fmla="*/ 0 h 41"/>
                <a:gd name="T6" fmla="*/ 0 w 1226"/>
                <a:gd name="T7" fmla="*/ 1 h 41"/>
                <a:gd name="T8" fmla="*/ 0 w 1226"/>
                <a:gd name="T9" fmla="*/ 1 h 41"/>
                <a:gd name="T10" fmla="*/ 1 w 1226"/>
                <a:gd name="T11" fmla="*/ 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6"/>
                <a:gd name="T19" fmla="*/ 0 h 41"/>
                <a:gd name="T20" fmla="*/ 1226 w 1226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6" h="41">
                  <a:moveTo>
                    <a:pt x="1226" y="41"/>
                  </a:moveTo>
                  <a:lnTo>
                    <a:pt x="1226" y="0"/>
                  </a:lnTo>
                  <a:lnTo>
                    <a:pt x="22" y="0"/>
                  </a:lnTo>
                  <a:lnTo>
                    <a:pt x="0" y="8"/>
                  </a:lnTo>
                  <a:lnTo>
                    <a:pt x="0" y="41"/>
                  </a:lnTo>
                  <a:lnTo>
                    <a:pt x="1226" y="41"/>
                  </a:lnTo>
                  <a:close/>
                </a:path>
              </a:pathLst>
            </a:cu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>
            <a:xfrm>
              <a:off x="1281" y="2597"/>
              <a:ext cx="613" cy="21"/>
            </a:xfrm>
            <a:prstGeom prst="rect">
              <a:avLst/>
            </a:prstGeom>
            <a:solidFill>
              <a:srgbClr val="7FBF7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0" name="Freeform 81"/>
            <p:cNvSpPr/>
            <p:nvPr/>
          </p:nvSpPr>
          <p:spPr>
            <a:xfrm>
              <a:off x="1281" y="2556"/>
              <a:ext cx="12" cy="4"/>
            </a:xfrm>
            <a:custGeom>
              <a:avLst/>
              <a:gdLst>
                <a:gd name="T0" fmla="*/ 0 w 22"/>
                <a:gd name="T1" fmla="*/ 0 h 8"/>
                <a:gd name="T2" fmla="*/ 0 w 22"/>
                <a:gd name="T3" fmla="*/ 1 h 8"/>
                <a:gd name="T4" fmla="*/ 1 w 22"/>
                <a:gd name="T5" fmla="*/ 0 h 8"/>
                <a:gd name="T6" fmla="*/ 0 w 2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"/>
                <a:gd name="T14" fmla="*/ 22 w 2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">
                  <a:moveTo>
                    <a:pt x="0" y="0"/>
                  </a:moveTo>
                  <a:lnTo>
                    <a:pt x="0" y="8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1" name="Freeform 82"/>
            <p:cNvSpPr/>
            <p:nvPr/>
          </p:nvSpPr>
          <p:spPr>
            <a:xfrm>
              <a:off x="357" y="2422"/>
              <a:ext cx="1313" cy="1350"/>
            </a:xfrm>
            <a:custGeom>
              <a:avLst/>
              <a:gdLst>
                <a:gd name="T0" fmla="*/ 0 w 2627"/>
                <a:gd name="T1" fmla="*/ 1 h 2700"/>
                <a:gd name="T2" fmla="*/ 0 w 2627"/>
                <a:gd name="T3" fmla="*/ 1 h 2700"/>
                <a:gd name="T4" fmla="*/ 0 w 2627"/>
                <a:gd name="T5" fmla="*/ 1 h 2700"/>
                <a:gd name="T6" fmla="*/ 0 w 2627"/>
                <a:gd name="T7" fmla="*/ 1 h 2700"/>
                <a:gd name="T8" fmla="*/ 0 w 2627"/>
                <a:gd name="T9" fmla="*/ 1 h 2700"/>
                <a:gd name="T10" fmla="*/ 0 w 2627"/>
                <a:gd name="T11" fmla="*/ 1 h 2700"/>
                <a:gd name="T12" fmla="*/ 0 w 2627"/>
                <a:gd name="T13" fmla="*/ 1 h 2700"/>
                <a:gd name="T14" fmla="*/ 0 w 2627"/>
                <a:gd name="T15" fmla="*/ 1 h 2700"/>
                <a:gd name="T16" fmla="*/ 0 w 2627"/>
                <a:gd name="T17" fmla="*/ 1 h 2700"/>
                <a:gd name="T18" fmla="*/ 0 w 2627"/>
                <a:gd name="T19" fmla="*/ 1 h 2700"/>
                <a:gd name="T20" fmla="*/ 0 w 2627"/>
                <a:gd name="T21" fmla="*/ 1 h 2700"/>
                <a:gd name="T22" fmla="*/ 0 w 2627"/>
                <a:gd name="T23" fmla="*/ 1 h 2700"/>
                <a:gd name="T24" fmla="*/ 0 w 2627"/>
                <a:gd name="T25" fmla="*/ 1 h 2700"/>
                <a:gd name="T26" fmla="*/ 0 w 2627"/>
                <a:gd name="T27" fmla="*/ 1 h 2700"/>
                <a:gd name="T28" fmla="*/ 0 w 2627"/>
                <a:gd name="T29" fmla="*/ 1 h 2700"/>
                <a:gd name="T30" fmla="*/ 0 w 2627"/>
                <a:gd name="T31" fmla="*/ 1 h 2700"/>
                <a:gd name="T32" fmla="*/ 0 w 2627"/>
                <a:gd name="T33" fmla="*/ 1 h 2700"/>
                <a:gd name="T34" fmla="*/ 0 w 2627"/>
                <a:gd name="T35" fmla="*/ 1 h 2700"/>
                <a:gd name="T36" fmla="*/ 0 w 2627"/>
                <a:gd name="T37" fmla="*/ 1 h 2700"/>
                <a:gd name="T38" fmla="*/ 0 w 2627"/>
                <a:gd name="T39" fmla="*/ 1 h 2700"/>
                <a:gd name="T40" fmla="*/ 0 w 2627"/>
                <a:gd name="T41" fmla="*/ 1 h 2700"/>
                <a:gd name="T42" fmla="*/ 0 w 2627"/>
                <a:gd name="T43" fmla="*/ 1 h 2700"/>
                <a:gd name="T44" fmla="*/ 0 w 2627"/>
                <a:gd name="T45" fmla="*/ 1 h 2700"/>
                <a:gd name="T46" fmla="*/ 0 w 2627"/>
                <a:gd name="T47" fmla="*/ 1 h 2700"/>
                <a:gd name="T48" fmla="*/ 0 w 2627"/>
                <a:gd name="T49" fmla="*/ 1 h 2700"/>
                <a:gd name="T50" fmla="*/ 0 w 2627"/>
                <a:gd name="T51" fmla="*/ 1 h 2700"/>
                <a:gd name="T52" fmla="*/ 0 w 2627"/>
                <a:gd name="T53" fmla="*/ 1 h 2700"/>
                <a:gd name="T54" fmla="*/ 0 w 2627"/>
                <a:gd name="T55" fmla="*/ 1 h 2700"/>
                <a:gd name="T56" fmla="*/ 0 w 2627"/>
                <a:gd name="T57" fmla="*/ 1 h 2700"/>
                <a:gd name="T58" fmla="*/ 0 w 2627"/>
                <a:gd name="T59" fmla="*/ 1 h 2700"/>
                <a:gd name="T60" fmla="*/ 0 w 2627"/>
                <a:gd name="T61" fmla="*/ 1 h 2700"/>
                <a:gd name="T62" fmla="*/ 0 w 2627"/>
                <a:gd name="T63" fmla="*/ 1 h 2700"/>
                <a:gd name="T64" fmla="*/ 0 w 2627"/>
                <a:gd name="T65" fmla="*/ 1 h 2700"/>
                <a:gd name="T66" fmla="*/ 0 w 2627"/>
                <a:gd name="T67" fmla="*/ 1 h 2700"/>
                <a:gd name="T68" fmla="*/ 0 w 2627"/>
                <a:gd name="T69" fmla="*/ 1 h 2700"/>
                <a:gd name="T70" fmla="*/ 0 w 2627"/>
                <a:gd name="T71" fmla="*/ 1 h 2700"/>
                <a:gd name="T72" fmla="*/ 0 w 2627"/>
                <a:gd name="T73" fmla="*/ 1 h 2700"/>
                <a:gd name="T74" fmla="*/ 0 w 2627"/>
                <a:gd name="T75" fmla="*/ 1 h 2700"/>
                <a:gd name="T76" fmla="*/ 0 w 2627"/>
                <a:gd name="T77" fmla="*/ 1 h 2700"/>
                <a:gd name="T78" fmla="*/ 0 w 2627"/>
                <a:gd name="T79" fmla="*/ 1 h 2700"/>
                <a:gd name="T80" fmla="*/ 0 w 2627"/>
                <a:gd name="T81" fmla="*/ 1 h 2700"/>
                <a:gd name="T82" fmla="*/ 0 w 2627"/>
                <a:gd name="T83" fmla="*/ 1 h 2700"/>
                <a:gd name="T84" fmla="*/ 0 w 2627"/>
                <a:gd name="T85" fmla="*/ 1 h 2700"/>
                <a:gd name="T86" fmla="*/ 0 w 2627"/>
                <a:gd name="T87" fmla="*/ 1 h 2700"/>
                <a:gd name="T88" fmla="*/ 0 w 2627"/>
                <a:gd name="T89" fmla="*/ 1 h 2700"/>
                <a:gd name="T90" fmla="*/ 0 w 2627"/>
                <a:gd name="T91" fmla="*/ 1 h 2700"/>
                <a:gd name="T92" fmla="*/ 0 w 2627"/>
                <a:gd name="T93" fmla="*/ 1 h 2700"/>
                <a:gd name="T94" fmla="*/ 0 w 2627"/>
                <a:gd name="T95" fmla="*/ 1 h 2700"/>
                <a:gd name="T96" fmla="*/ 0 w 2627"/>
                <a:gd name="T97" fmla="*/ 1 h 2700"/>
                <a:gd name="T98" fmla="*/ 0 w 2627"/>
                <a:gd name="T99" fmla="*/ 1 h 2700"/>
                <a:gd name="T100" fmla="*/ 0 w 2627"/>
                <a:gd name="T101" fmla="*/ 1 h 2700"/>
                <a:gd name="T102" fmla="*/ 0 w 2627"/>
                <a:gd name="T103" fmla="*/ 1 h 27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7"/>
                <a:gd name="T157" fmla="*/ 0 h 2700"/>
                <a:gd name="T158" fmla="*/ 2627 w 2627"/>
                <a:gd name="T159" fmla="*/ 2700 h 27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7" h="2700">
                  <a:moveTo>
                    <a:pt x="2619" y="0"/>
                  </a:moveTo>
                  <a:lnTo>
                    <a:pt x="2299" y="103"/>
                  </a:lnTo>
                  <a:lnTo>
                    <a:pt x="2170" y="144"/>
                  </a:lnTo>
                  <a:lnTo>
                    <a:pt x="2041" y="185"/>
                  </a:lnTo>
                  <a:lnTo>
                    <a:pt x="1910" y="226"/>
                  </a:lnTo>
                  <a:lnTo>
                    <a:pt x="1721" y="287"/>
                  </a:lnTo>
                  <a:lnTo>
                    <a:pt x="1709" y="265"/>
                  </a:lnTo>
                  <a:lnTo>
                    <a:pt x="1708" y="265"/>
                  </a:lnTo>
                  <a:lnTo>
                    <a:pt x="1698" y="267"/>
                  </a:lnTo>
                  <a:lnTo>
                    <a:pt x="1685" y="270"/>
                  </a:lnTo>
                  <a:lnTo>
                    <a:pt x="1668" y="273"/>
                  </a:lnTo>
                  <a:lnTo>
                    <a:pt x="1658" y="274"/>
                  </a:lnTo>
                  <a:lnTo>
                    <a:pt x="1649" y="276"/>
                  </a:lnTo>
                  <a:lnTo>
                    <a:pt x="1639" y="279"/>
                  </a:lnTo>
                  <a:lnTo>
                    <a:pt x="1628" y="280"/>
                  </a:lnTo>
                  <a:lnTo>
                    <a:pt x="1617" y="283"/>
                  </a:lnTo>
                  <a:lnTo>
                    <a:pt x="1605" y="286"/>
                  </a:lnTo>
                  <a:lnTo>
                    <a:pt x="1592" y="289"/>
                  </a:lnTo>
                  <a:lnTo>
                    <a:pt x="1579" y="292"/>
                  </a:lnTo>
                  <a:lnTo>
                    <a:pt x="1543" y="299"/>
                  </a:lnTo>
                  <a:lnTo>
                    <a:pt x="1505" y="306"/>
                  </a:lnTo>
                  <a:lnTo>
                    <a:pt x="1463" y="315"/>
                  </a:lnTo>
                  <a:lnTo>
                    <a:pt x="1418" y="325"/>
                  </a:lnTo>
                  <a:lnTo>
                    <a:pt x="1370" y="336"/>
                  </a:lnTo>
                  <a:lnTo>
                    <a:pt x="1321" y="346"/>
                  </a:lnTo>
                  <a:lnTo>
                    <a:pt x="1272" y="356"/>
                  </a:lnTo>
                  <a:lnTo>
                    <a:pt x="1219" y="368"/>
                  </a:lnTo>
                  <a:lnTo>
                    <a:pt x="1166" y="380"/>
                  </a:lnTo>
                  <a:lnTo>
                    <a:pt x="1113" y="391"/>
                  </a:lnTo>
                  <a:lnTo>
                    <a:pt x="1059" y="403"/>
                  </a:lnTo>
                  <a:lnTo>
                    <a:pt x="1006" y="416"/>
                  </a:lnTo>
                  <a:lnTo>
                    <a:pt x="953" y="428"/>
                  </a:lnTo>
                  <a:lnTo>
                    <a:pt x="900" y="441"/>
                  </a:lnTo>
                  <a:lnTo>
                    <a:pt x="849" y="454"/>
                  </a:lnTo>
                  <a:lnTo>
                    <a:pt x="800" y="466"/>
                  </a:lnTo>
                  <a:lnTo>
                    <a:pt x="798" y="440"/>
                  </a:lnTo>
                  <a:lnTo>
                    <a:pt x="792" y="413"/>
                  </a:lnTo>
                  <a:lnTo>
                    <a:pt x="783" y="384"/>
                  </a:lnTo>
                  <a:lnTo>
                    <a:pt x="768" y="356"/>
                  </a:lnTo>
                  <a:lnTo>
                    <a:pt x="800" y="342"/>
                  </a:lnTo>
                  <a:lnTo>
                    <a:pt x="720" y="295"/>
                  </a:lnTo>
                  <a:lnTo>
                    <a:pt x="724" y="301"/>
                  </a:lnTo>
                  <a:lnTo>
                    <a:pt x="716" y="295"/>
                  </a:lnTo>
                  <a:lnTo>
                    <a:pt x="711" y="287"/>
                  </a:lnTo>
                  <a:lnTo>
                    <a:pt x="703" y="281"/>
                  </a:lnTo>
                  <a:lnTo>
                    <a:pt x="696" y="276"/>
                  </a:lnTo>
                  <a:lnTo>
                    <a:pt x="688" y="270"/>
                  </a:lnTo>
                  <a:lnTo>
                    <a:pt x="682" y="265"/>
                  </a:lnTo>
                  <a:lnTo>
                    <a:pt x="675" y="260"/>
                  </a:lnTo>
                  <a:lnTo>
                    <a:pt x="667" y="255"/>
                  </a:lnTo>
                  <a:lnTo>
                    <a:pt x="662" y="180"/>
                  </a:lnTo>
                  <a:lnTo>
                    <a:pt x="660" y="180"/>
                  </a:lnTo>
                  <a:lnTo>
                    <a:pt x="654" y="180"/>
                  </a:lnTo>
                  <a:lnTo>
                    <a:pt x="646" y="180"/>
                  </a:lnTo>
                  <a:lnTo>
                    <a:pt x="637" y="180"/>
                  </a:lnTo>
                  <a:lnTo>
                    <a:pt x="627" y="180"/>
                  </a:lnTo>
                  <a:lnTo>
                    <a:pt x="616" y="182"/>
                  </a:lnTo>
                  <a:lnTo>
                    <a:pt x="605" y="183"/>
                  </a:lnTo>
                  <a:lnTo>
                    <a:pt x="593" y="185"/>
                  </a:lnTo>
                  <a:lnTo>
                    <a:pt x="584" y="188"/>
                  </a:lnTo>
                  <a:lnTo>
                    <a:pt x="574" y="191"/>
                  </a:lnTo>
                  <a:lnTo>
                    <a:pt x="567" y="192"/>
                  </a:lnTo>
                  <a:lnTo>
                    <a:pt x="559" y="195"/>
                  </a:lnTo>
                  <a:lnTo>
                    <a:pt x="552" y="198"/>
                  </a:lnTo>
                  <a:lnTo>
                    <a:pt x="544" y="202"/>
                  </a:lnTo>
                  <a:lnTo>
                    <a:pt x="536" y="207"/>
                  </a:lnTo>
                  <a:lnTo>
                    <a:pt x="525" y="211"/>
                  </a:lnTo>
                  <a:lnTo>
                    <a:pt x="514" y="218"/>
                  </a:lnTo>
                  <a:lnTo>
                    <a:pt x="502" y="229"/>
                  </a:lnTo>
                  <a:lnTo>
                    <a:pt x="493" y="240"/>
                  </a:lnTo>
                  <a:lnTo>
                    <a:pt x="483" y="252"/>
                  </a:lnTo>
                  <a:lnTo>
                    <a:pt x="470" y="270"/>
                  </a:lnTo>
                  <a:lnTo>
                    <a:pt x="463" y="289"/>
                  </a:lnTo>
                  <a:lnTo>
                    <a:pt x="459" y="312"/>
                  </a:lnTo>
                  <a:lnTo>
                    <a:pt x="459" y="337"/>
                  </a:lnTo>
                  <a:lnTo>
                    <a:pt x="463" y="364"/>
                  </a:lnTo>
                  <a:lnTo>
                    <a:pt x="472" y="390"/>
                  </a:lnTo>
                  <a:lnTo>
                    <a:pt x="485" y="418"/>
                  </a:lnTo>
                  <a:lnTo>
                    <a:pt x="504" y="446"/>
                  </a:lnTo>
                  <a:lnTo>
                    <a:pt x="514" y="457"/>
                  </a:lnTo>
                  <a:lnTo>
                    <a:pt x="523" y="469"/>
                  </a:lnTo>
                  <a:lnTo>
                    <a:pt x="533" y="479"/>
                  </a:lnTo>
                  <a:lnTo>
                    <a:pt x="542" y="490"/>
                  </a:lnTo>
                  <a:lnTo>
                    <a:pt x="554" y="498"/>
                  </a:lnTo>
                  <a:lnTo>
                    <a:pt x="565" y="507"/>
                  </a:lnTo>
                  <a:lnTo>
                    <a:pt x="576" y="516"/>
                  </a:lnTo>
                  <a:lnTo>
                    <a:pt x="588" y="523"/>
                  </a:lnTo>
                  <a:lnTo>
                    <a:pt x="576" y="526"/>
                  </a:lnTo>
                  <a:lnTo>
                    <a:pt x="567" y="529"/>
                  </a:lnTo>
                  <a:lnTo>
                    <a:pt x="557" y="533"/>
                  </a:lnTo>
                  <a:lnTo>
                    <a:pt x="548" y="536"/>
                  </a:lnTo>
                  <a:lnTo>
                    <a:pt x="538" y="539"/>
                  </a:lnTo>
                  <a:lnTo>
                    <a:pt x="531" y="542"/>
                  </a:lnTo>
                  <a:lnTo>
                    <a:pt x="521" y="545"/>
                  </a:lnTo>
                  <a:lnTo>
                    <a:pt x="514" y="548"/>
                  </a:lnTo>
                  <a:lnTo>
                    <a:pt x="466" y="566"/>
                  </a:lnTo>
                  <a:lnTo>
                    <a:pt x="421" y="585"/>
                  </a:lnTo>
                  <a:lnTo>
                    <a:pt x="375" y="604"/>
                  </a:lnTo>
                  <a:lnTo>
                    <a:pt x="332" y="624"/>
                  </a:lnTo>
                  <a:lnTo>
                    <a:pt x="288" y="645"/>
                  </a:lnTo>
                  <a:lnTo>
                    <a:pt x="247" y="667"/>
                  </a:lnTo>
                  <a:lnTo>
                    <a:pt x="209" y="689"/>
                  </a:lnTo>
                  <a:lnTo>
                    <a:pt x="171" y="712"/>
                  </a:lnTo>
                  <a:lnTo>
                    <a:pt x="137" y="737"/>
                  </a:lnTo>
                  <a:lnTo>
                    <a:pt x="106" y="762"/>
                  </a:lnTo>
                  <a:lnTo>
                    <a:pt x="78" y="788"/>
                  </a:lnTo>
                  <a:lnTo>
                    <a:pt x="55" y="816"/>
                  </a:lnTo>
                  <a:lnTo>
                    <a:pt x="34" y="844"/>
                  </a:lnTo>
                  <a:lnTo>
                    <a:pt x="19" y="873"/>
                  </a:lnTo>
                  <a:lnTo>
                    <a:pt x="8" y="904"/>
                  </a:lnTo>
                  <a:lnTo>
                    <a:pt x="2" y="936"/>
                  </a:lnTo>
                  <a:lnTo>
                    <a:pt x="264" y="958"/>
                  </a:lnTo>
                  <a:lnTo>
                    <a:pt x="265" y="955"/>
                  </a:lnTo>
                  <a:lnTo>
                    <a:pt x="265" y="952"/>
                  </a:lnTo>
                  <a:lnTo>
                    <a:pt x="265" y="951"/>
                  </a:lnTo>
                  <a:lnTo>
                    <a:pt x="267" y="948"/>
                  </a:lnTo>
                  <a:lnTo>
                    <a:pt x="275" y="928"/>
                  </a:lnTo>
                  <a:lnTo>
                    <a:pt x="284" y="908"/>
                  </a:lnTo>
                  <a:lnTo>
                    <a:pt x="298" y="891"/>
                  </a:lnTo>
                  <a:lnTo>
                    <a:pt x="313" y="875"/>
                  </a:lnTo>
                  <a:lnTo>
                    <a:pt x="330" y="859"/>
                  </a:lnTo>
                  <a:lnTo>
                    <a:pt x="349" y="845"/>
                  </a:lnTo>
                  <a:lnTo>
                    <a:pt x="372" y="832"/>
                  </a:lnTo>
                  <a:lnTo>
                    <a:pt x="396" y="819"/>
                  </a:lnTo>
                  <a:lnTo>
                    <a:pt x="391" y="865"/>
                  </a:lnTo>
                  <a:lnTo>
                    <a:pt x="381" y="947"/>
                  </a:lnTo>
                  <a:lnTo>
                    <a:pt x="368" y="1056"/>
                  </a:lnTo>
                  <a:lnTo>
                    <a:pt x="351" y="1185"/>
                  </a:lnTo>
                  <a:lnTo>
                    <a:pt x="332" y="1160"/>
                  </a:lnTo>
                  <a:lnTo>
                    <a:pt x="315" y="1133"/>
                  </a:lnTo>
                  <a:lnTo>
                    <a:pt x="298" y="1105"/>
                  </a:lnTo>
                  <a:lnTo>
                    <a:pt x="284" y="1075"/>
                  </a:lnTo>
                  <a:lnTo>
                    <a:pt x="273" y="1046"/>
                  </a:lnTo>
                  <a:lnTo>
                    <a:pt x="265" y="1018"/>
                  </a:lnTo>
                  <a:lnTo>
                    <a:pt x="262" y="989"/>
                  </a:lnTo>
                  <a:lnTo>
                    <a:pt x="264" y="963"/>
                  </a:lnTo>
                  <a:lnTo>
                    <a:pt x="0" y="963"/>
                  </a:lnTo>
                  <a:lnTo>
                    <a:pt x="4" y="996"/>
                  </a:lnTo>
                  <a:lnTo>
                    <a:pt x="12" y="1029"/>
                  </a:lnTo>
                  <a:lnTo>
                    <a:pt x="25" y="1059"/>
                  </a:lnTo>
                  <a:lnTo>
                    <a:pt x="40" y="1090"/>
                  </a:lnTo>
                  <a:lnTo>
                    <a:pt x="61" y="1119"/>
                  </a:lnTo>
                  <a:lnTo>
                    <a:pt x="82" y="1149"/>
                  </a:lnTo>
                  <a:lnTo>
                    <a:pt x="106" y="1175"/>
                  </a:lnTo>
                  <a:lnTo>
                    <a:pt x="131" y="1201"/>
                  </a:lnTo>
                  <a:lnTo>
                    <a:pt x="157" y="1226"/>
                  </a:lnTo>
                  <a:lnTo>
                    <a:pt x="186" y="1248"/>
                  </a:lnTo>
                  <a:lnTo>
                    <a:pt x="212" y="1270"/>
                  </a:lnTo>
                  <a:lnTo>
                    <a:pt x="239" y="1289"/>
                  </a:lnTo>
                  <a:lnTo>
                    <a:pt x="265" y="1307"/>
                  </a:lnTo>
                  <a:lnTo>
                    <a:pt x="288" y="1323"/>
                  </a:lnTo>
                  <a:lnTo>
                    <a:pt x="311" y="1336"/>
                  </a:lnTo>
                  <a:lnTo>
                    <a:pt x="330" y="1348"/>
                  </a:lnTo>
                  <a:lnTo>
                    <a:pt x="315" y="1483"/>
                  </a:lnTo>
                  <a:lnTo>
                    <a:pt x="301" y="1606"/>
                  </a:lnTo>
                  <a:lnTo>
                    <a:pt x="290" y="1707"/>
                  </a:lnTo>
                  <a:lnTo>
                    <a:pt x="286" y="1774"/>
                  </a:lnTo>
                  <a:lnTo>
                    <a:pt x="284" y="1982"/>
                  </a:lnTo>
                  <a:lnTo>
                    <a:pt x="288" y="2291"/>
                  </a:lnTo>
                  <a:lnTo>
                    <a:pt x="294" y="2571"/>
                  </a:lnTo>
                  <a:lnTo>
                    <a:pt x="298" y="2693"/>
                  </a:lnTo>
                  <a:lnTo>
                    <a:pt x="487" y="2700"/>
                  </a:lnTo>
                  <a:lnTo>
                    <a:pt x="495" y="2671"/>
                  </a:lnTo>
                  <a:lnTo>
                    <a:pt x="518" y="2592"/>
                  </a:lnTo>
                  <a:lnTo>
                    <a:pt x="548" y="2480"/>
                  </a:lnTo>
                  <a:lnTo>
                    <a:pt x="584" y="2350"/>
                  </a:lnTo>
                  <a:lnTo>
                    <a:pt x="620" y="2217"/>
                  </a:lnTo>
                  <a:lnTo>
                    <a:pt x="654" y="2097"/>
                  </a:lnTo>
                  <a:lnTo>
                    <a:pt x="679" y="2006"/>
                  </a:lnTo>
                  <a:lnTo>
                    <a:pt x="692" y="1957"/>
                  </a:lnTo>
                  <a:lnTo>
                    <a:pt x="709" y="1899"/>
                  </a:lnTo>
                  <a:lnTo>
                    <a:pt x="726" y="1852"/>
                  </a:lnTo>
                  <a:lnTo>
                    <a:pt x="745" y="1818"/>
                  </a:lnTo>
                  <a:lnTo>
                    <a:pt x="764" y="1801"/>
                  </a:lnTo>
                  <a:lnTo>
                    <a:pt x="789" y="1801"/>
                  </a:lnTo>
                  <a:lnTo>
                    <a:pt x="821" y="1821"/>
                  </a:lnTo>
                  <a:lnTo>
                    <a:pt x="859" y="1865"/>
                  </a:lnTo>
                  <a:lnTo>
                    <a:pt x="908" y="1934"/>
                  </a:lnTo>
                  <a:lnTo>
                    <a:pt x="933" y="1974"/>
                  </a:lnTo>
                  <a:lnTo>
                    <a:pt x="959" y="2022"/>
                  </a:lnTo>
                  <a:lnTo>
                    <a:pt x="986" y="2075"/>
                  </a:lnTo>
                  <a:lnTo>
                    <a:pt x="1012" y="2133"/>
                  </a:lnTo>
                  <a:lnTo>
                    <a:pt x="1039" y="2195"/>
                  </a:lnTo>
                  <a:lnTo>
                    <a:pt x="1065" y="2258"/>
                  </a:lnTo>
                  <a:lnTo>
                    <a:pt x="1092" y="2322"/>
                  </a:lnTo>
                  <a:lnTo>
                    <a:pt x="1116" y="2385"/>
                  </a:lnTo>
                  <a:lnTo>
                    <a:pt x="1139" y="2447"/>
                  </a:lnTo>
                  <a:lnTo>
                    <a:pt x="1160" y="2504"/>
                  </a:lnTo>
                  <a:lnTo>
                    <a:pt x="1179" y="2555"/>
                  </a:lnTo>
                  <a:lnTo>
                    <a:pt x="1196" y="2601"/>
                  </a:lnTo>
                  <a:lnTo>
                    <a:pt x="1209" y="2639"/>
                  </a:lnTo>
                  <a:lnTo>
                    <a:pt x="1221" y="2668"/>
                  </a:lnTo>
                  <a:lnTo>
                    <a:pt x="1226" y="2687"/>
                  </a:lnTo>
                  <a:lnTo>
                    <a:pt x="1228" y="2693"/>
                  </a:lnTo>
                  <a:lnTo>
                    <a:pt x="1459" y="2693"/>
                  </a:lnTo>
                  <a:lnTo>
                    <a:pt x="1456" y="2650"/>
                  </a:lnTo>
                  <a:lnTo>
                    <a:pt x="1446" y="2539"/>
                  </a:lnTo>
                  <a:lnTo>
                    <a:pt x="1431" y="2376"/>
                  </a:lnTo>
                  <a:lnTo>
                    <a:pt x="1414" y="2184"/>
                  </a:lnTo>
                  <a:lnTo>
                    <a:pt x="1395" y="1984"/>
                  </a:lnTo>
                  <a:lnTo>
                    <a:pt x="1376" y="1793"/>
                  </a:lnTo>
                  <a:lnTo>
                    <a:pt x="1359" y="1635"/>
                  </a:lnTo>
                  <a:lnTo>
                    <a:pt x="1344" y="1528"/>
                  </a:lnTo>
                  <a:lnTo>
                    <a:pt x="1332" y="1471"/>
                  </a:lnTo>
                  <a:lnTo>
                    <a:pt x="1321" y="1411"/>
                  </a:lnTo>
                  <a:lnTo>
                    <a:pt x="1306" y="1349"/>
                  </a:lnTo>
                  <a:lnTo>
                    <a:pt x="1289" y="1286"/>
                  </a:lnTo>
                  <a:lnTo>
                    <a:pt x="1272" y="1222"/>
                  </a:lnTo>
                  <a:lnTo>
                    <a:pt x="1253" y="1158"/>
                  </a:lnTo>
                  <a:lnTo>
                    <a:pt x="1232" y="1093"/>
                  </a:lnTo>
                  <a:lnTo>
                    <a:pt x="1211" y="1030"/>
                  </a:lnTo>
                  <a:lnTo>
                    <a:pt x="1190" y="969"/>
                  </a:lnTo>
                  <a:lnTo>
                    <a:pt x="1168" y="908"/>
                  </a:lnTo>
                  <a:lnTo>
                    <a:pt x="1145" y="850"/>
                  </a:lnTo>
                  <a:lnTo>
                    <a:pt x="1120" y="796"/>
                  </a:lnTo>
                  <a:lnTo>
                    <a:pt x="1097" y="744"/>
                  </a:lnTo>
                  <a:lnTo>
                    <a:pt x="1075" y="698"/>
                  </a:lnTo>
                  <a:lnTo>
                    <a:pt x="1052" y="657"/>
                  </a:lnTo>
                  <a:lnTo>
                    <a:pt x="1029" y="620"/>
                  </a:lnTo>
                  <a:lnTo>
                    <a:pt x="1065" y="607"/>
                  </a:lnTo>
                  <a:lnTo>
                    <a:pt x="1101" y="595"/>
                  </a:lnTo>
                  <a:lnTo>
                    <a:pt x="1137" y="582"/>
                  </a:lnTo>
                  <a:lnTo>
                    <a:pt x="1173" y="567"/>
                  </a:lnTo>
                  <a:lnTo>
                    <a:pt x="1211" y="554"/>
                  </a:lnTo>
                  <a:lnTo>
                    <a:pt x="1247" y="541"/>
                  </a:lnTo>
                  <a:lnTo>
                    <a:pt x="1285" y="528"/>
                  </a:lnTo>
                  <a:lnTo>
                    <a:pt x="1321" y="513"/>
                  </a:lnTo>
                  <a:lnTo>
                    <a:pt x="1355" y="500"/>
                  </a:lnTo>
                  <a:lnTo>
                    <a:pt x="1391" y="487"/>
                  </a:lnTo>
                  <a:lnTo>
                    <a:pt x="1425" y="473"/>
                  </a:lnTo>
                  <a:lnTo>
                    <a:pt x="1459" y="460"/>
                  </a:lnTo>
                  <a:lnTo>
                    <a:pt x="1490" y="448"/>
                  </a:lnTo>
                  <a:lnTo>
                    <a:pt x="1522" y="435"/>
                  </a:lnTo>
                  <a:lnTo>
                    <a:pt x="1550" y="425"/>
                  </a:lnTo>
                  <a:lnTo>
                    <a:pt x="1579" y="413"/>
                  </a:lnTo>
                  <a:lnTo>
                    <a:pt x="1592" y="409"/>
                  </a:lnTo>
                  <a:lnTo>
                    <a:pt x="1603" y="403"/>
                  </a:lnTo>
                  <a:lnTo>
                    <a:pt x="1615" y="399"/>
                  </a:lnTo>
                  <a:lnTo>
                    <a:pt x="1626" y="394"/>
                  </a:lnTo>
                  <a:lnTo>
                    <a:pt x="1637" y="390"/>
                  </a:lnTo>
                  <a:lnTo>
                    <a:pt x="1649" y="385"/>
                  </a:lnTo>
                  <a:lnTo>
                    <a:pt x="1658" y="381"/>
                  </a:lnTo>
                  <a:lnTo>
                    <a:pt x="1668" y="378"/>
                  </a:lnTo>
                  <a:lnTo>
                    <a:pt x="1687" y="371"/>
                  </a:lnTo>
                  <a:lnTo>
                    <a:pt x="1702" y="364"/>
                  </a:lnTo>
                  <a:lnTo>
                    <a:pt x="1717" y="358"/>
                  </a:lnTo>
                  <a:lnTo>
                    <a:pt x="1728" y="353"/>
                  </a:lnTo>
                  <a:lnTo>
                    <a:pt x="1738" y="349"/>
                  </a:lnTo>
                  <a:lnTo>
                    <a:pt x="1745" y="346"/>
                  </a:lnTo>
                  <a:lnTo>
                    <a:pt x="1749" y="344"/>
                  </a:lnTo>
                  <a:lnTo>
                    <a:pt x="1751" y="344"/>
                  </a:lnTo>
                  <a:lnTo>
                    <a:pt x="1736" y="314"/>
                  </a:lnTo>
                  <a:lnTo>
                    <a:pt x="1850" y="276"/>
                  </a:lnTo>
                  <a:lnTo>
                    <a:pt x="1850" y="268"/>
                  </a:lnTo>
                  <a:lnTo>
                    <a:pt x="1872" y="268"/>
                  </a:lnTo>
                  <a:lnTo>
                    <a:pt x="1994" y="226"/>
                  </a:lnTo>
                  <a:lnTo>
                    <a:pt x="2117" y="185"/>
                  </a:lnTo>
                  <a:lnTo>
                    <a:pt x="2240" y="144"/>
                  </a:lnTo>
                  <a:lnTo>
                    <a:pt x="2361" y="103"/>
                  </a:lnTo>
                  <a:lnTo>
                    <a:pt x="2627" y="13"/>
                  </a:lnTo>
                  <a:lnTo>
                    <a:pt x="26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2" name="Freeform 83"/>
            <p:cNvSpPr/>
            <p:nvPr/>
          </p:nvSpPr>
          <p:spPr>
            <a:xfrm>
              <a:off x="652" y="2688"/>
              <a:ext cx="166" cy="217"/>
            </a:xfrm>
            <a:custGeom>
              <a:avLst/>
              <a:gdLst>
                <a:gd name="T0" fmla="*/ 1 w 332"/>
                <a:gd name="T1" fmla="*/ 1 h 434"/>
                <a:gd name="T2" fmla="*/ 1 w 332"/>
                <a:gd name="T3" fmla="*/ 1 h 434"/>
                <a:gd name="T4" fmla="*/ 1 w 332"/>
                <a:gd name="T5" fmla="*/ 1 h 434"/>
                <a:gd name="T6" fmla="*/ 1 w 332"/>
                <a:gd name="T7" fmla="*/ 1 h 434"/>
                <a:gd name="T8" fmla="*/ 1 w 332"/>
                <a:gd name="T9" fmla="*/ 1 h 434"/>
                <a:gd name="T10" fmla="*/ 1 w 332"/>
                <a:gd name="T11" fmla="*/ 1 h 434"/>
                <a:gd name="T12" fmla="*/ 1 w 332"/>
                <a:gd name="T13" fmla="*/ 1 h 434"/>
                <a:gd name="T14" fmla="*/ 1 w 332"/>
                <a:gd name="T15" fmla="*/ 1 h 434"/>
                <a:gd name="T16" fmla="*/ 1 w 332"/>
                <a:gd name="T17" fmla="*/ 1 h 434"/>
                <a:gd name="T18" fmla="*/ 1 w 332"/>
                <a:gd name="T19" fmla="*/ 1 h 434"/>
                <a:gd name="T20" fmla="*/ 1 w 332"/>
                <a:gd name="T21" fmla="*/ 1 h 434"/>
                <a:gd name="T22" fmla="*/ 1 w 332"/>
                <a:gd name="T23" fmla="*/ 1 h 434"/>
                <a:gd name="T24" fmla="*/ 1 w 332"/>
                <a:gd name="T25" fmla="*/ 1 h 434"/>
                <a:gd name="T26" fmla="*/ 1 w 332"/>
                <a:gd name="T27" fmla="*/ 1 h 434"/>
                <a:gd name="T28" fmla="*/ 1 w 332"/>
                <a:gd name="T29" fmla="*/ 1 h 434"/>
                <a:gd name="T30" fmla="*/ 1 w 332"/>
                <a:gd name="T31" fmla="*/ 1 h 434"/>
                <a:gd name="T32" fmla="*/ 1 w 332"/>
                <a:gd name="T33" fmla="*/ 1 h 434"/>
                <a:gd name="T34" fmla="*/ 1 w 332"/>
                <a:gd name="T35" fmla="*/ 1 h 434"/>
                <a:gd name="T36" fmla="*/ 1 w 332"/>
                <a:gd name="T37" fmla="*/ 1 h 434"/>
                <a:gd name="T38" fmla="*/ 1 w 332"/>
                <a:gd name="T39" fmla="*/ 1 h 434"/>
                <a:gd name="T40" fmla="*/ 1 w 332"/>
                <a:gd name="T41" fmla="*/ 1 h 434"/>
                <a:gd name="T42" fmla="*/ 1 w 332"/>
                <a:gd name="T43" fmla="*/ 1 h 434"/>
                <a:gd name="T44" fmla="*/ 1 w 332"/>
                <a:gd name="T45" fmla="*/ 1 h 434"/>
                <a:gd name="T46" fmla="*/ 1 w 332"/>
                <a:gd name="T47" fmla="*/ 1 h 434"/>
                <a:gd name="T48" fmla="*/ 1 w 332"/>
                <a:gd name="T49" fmla="*/ 1 h 434"/>
                <a:gd name="T50" fmla="*/ 1 w 332"/>
                <a:gd name="T51" fmla="*/ 1 h 434"/>
                <a:gd name="T52" fmla="*/ 1 w 332"/>
                <a:gd name="T53" fmla="*/ 1 h 434"/>
                <a:gd name="T54" fmla="*/ 1 w 332"/>
                <a:gd name="T55" fmla="*/ 1 h 434"/>
                <a:gd name="T56" fmla="*/ 1 w 332"/>
                <a:gd name="T57" fmla="*/ 0 h 434"/>
                <a:gd name="T58" fmla="*/ 1 w 332"/>
                <a:gd name="T59" fmla="*/ 1 h 434"/>
                <a:gd name="T60" fmla="*/ 1 w 332"/>
                <a:gd name="T61" fmla="*/ 1 h 434"/>
                <a:gd name="T62" fmla="*/ 1 w 332"/>
                <a:gd name="T63" fmla="*/ 1 h 434"/>
                <a:gd name="T64" fmla="*/ 1 w 332"/>
                <a:gd name="T65" fmla="*/ 1 h 434"/>
                <a:gd name="T66" fmla="*/ 0 w 332"/>
                <a:gd name="T67" fmla="*/ 1 h 434"/>
                <a:gd name="T68" fmla="*/ 0 w 332"/>
                <a:gd name="T69" fmla="*/ 1 h 434"/>
                <a:gd name="T70" fmla="*/ 1 w 332"/>
                <a:gd name="T71" fmla="*/ 1 h 434"/>
                <a:gd name="T72" fmla="*/ 1 w 332"/>
                <a:gd name="T73" fmla="*/ 1 h 434"/>
                <a:gd name="T74" fmla="*/ 1 w 332"/>
                <a:gd name="T75" fmla="*/ 1 h 434"/>
                <a:gd name="T76" fmla="*/ 1 w 332"/>
                <a:gd name="T77" fmla="*/ 1 h 434"/>
                <a:gd name="T78" fmla="*/ 1 w 332"/>
                <a:gd name="T79" fmla="*/ 1 h 434"/>
                <a:gd name="T80" fmla="*/ 1 w 332"/>
                <a:gd name="T81" fmla="*/ 1 h 434"/>
                <a:gd name="T82" fmla="*/ 1 w 332"/>
                <a:gd name="T83" fmla="*/ 1 h 434"/>
                <a:gd name="T84" fmla="*/ 1 w 332"/>
                <a:gd name="T85" fmla="*/ 1 h 434"/>
                <a:gd name="T86" fmla="*/ 1 w 332"/>
                <a:gd name="T87" fmla="*/ 1 h 434"/>
                <a:gd name="T88" fmla="*/ 1 w 332"/>
                <a:gd name="T89" fmla="*/ 1 h 434"/>
                <a:gd name="T90" fmla="*/ 1 w 332"/>
                <a:gd name="T91" fmla="*/ 1 h 434"/>
                <a:gd name="T92" fmla="*/ 1 w 332"/>
                <a:gd name="T93" fmla="*/ 1 h 434"/>
                <a:gd name="T94" fmla="*/ 1 w 332"/>
                <a:gd name="T95" fmla="*/ 1 h 434"/>
                <a:gd name="T96" fmla="*/ 1 w 332"/>
                <a:gd name="T97" fmla="*/ 1 h 434"/>
                <a:gd name="T98" fmla="*/ 1 w 332"/>
                <a:gd name="T99" fmla="*/ 1 h 434"/>
                <a:gd name="T100" fmla="*/ 1 w 332"/>
                <a:gd name="T101" fmla="*/ 1 h 434"/>
                <a:gd name="T102" fmla="*/ 1 w 332"/>
                <a:gd name="T103" fmla="*/ 1 h 434"/>
                <a:gd name="T104" fmla="*/ 1 w 332"/>
                <a:gd name="T105" fmla="*/ 1 h 434"/>
                <a:gd name="T106" fmla="*/ 1 w 332"/>
                <a:gd name="T107" fmla="*/ 1 h 434"/>
                <a:gd name="T108" fmla="*/ 1 w 332"/>
                <a:gd name="T109" fmla="*/ 1 h 4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"/>
                <a:gd name="T166" fmla="*/ 0 h 434"/>
                <a:gd name="T167" fmla="*/ 332 w 332"/>
                <a:gd name="T168" fmla="*/ 434 h 4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" h="434">
                  <a:moveTo>
                    <a:pt x="175" y="185"/>
                  </a:moveTo>
                  <a:lnTo>
                    <a:pt x="135" y="142"/>
                  </a:lnTo>
                  <a:lnTo>
                    <a:pt x="171" y="108"/>
                  </a:lnTo>
                  <a:lnTo>
                    <a:pt x="228" y="130"/>
                  </a:lnTo>
                  <a:lnTo>
                    <a:pt x="220" y="177"/>
                  </a:lnTo>
                  <a:lnTo>
                    <a:pt x="222" y="182"/>
                  </a:lnTo>
                  <a:lnTo>
                    <a:pt x="230" y="190"/>
                  </a:lnTo>
                  <a:lnTo>
                    <a:pt x="239" y="207"/>
                  </a:lnTo>
                  <a:lnTo>
                    <a:pt x="252" y="224"/>
                  </a:lnTo>
                  <a:lnTo>
                    <a:pt x="266" y="245"/>
                  </a:lnTo>
                  <a:lnTo>
                    <a:pt x="277" y="267"/>
                  </a:lnTo>
                  <a:lnTo>
                    <a:pt x="288" y="287"/>
                  </a:lnTo>
                  <a:lnTo>
                    <a:pt x="298" y="305"/>
                  </a:lnTo>
                  <a:lnTo>
                    <a:pt x="306" y="319"/>
                  </a:lnTo>
                  <a:lnTo>
                    <a:pt x="313" y="335"/>
                  </a:lnTo>
                  <a:lnTo>
                    <a:pt x="319" y="353"/>
                  </a:lnTo>
                  <a:lnTo>
                    <a:pt x="326" y="371"/>
                  </a:lnTo>
                  <a:lnTo>
                    <a:pt x="330" y="341"/>
                  </a:lnTo>
                  <a:lnTo>
                    <a:pt x="332" y="313"/>
                  </a:lnTo>
                  <a:lnTo>
                    <a:pt x="332" y="287"/>
                  </a:lnTo>
                  <a:lnTo>
                    <a:pt x="332" y="264"/>
                  </a:lnTo>
                  <a:lnTo>
                    <a:pt x="324" y="215"/>
                  </a:lnTo>
                  <a:lnTo>
                    <a:pt x="309" y="167"/>
                  </a:lnTo>
                  <a:lnTo>
                    <a:pt x="294" y="123"/>
                  </a:lnTo>
                  <a:lnTo>
                    <a:pt x="275" y="83"/>
                  </a:lnTo>
                  <a:lnTo>
                    <a:pt x="258" y="48"/>
                  </a:lnTo>
                  <a:lnTo>
                    <a:pt x="243" y="23"/>
                  </a:lnTo>
                  <a:lnTo>
                    <a:pt x="232" y="6"/>
                  </a:lnTo>
                  <a:lnTo>
                    <a:pt x="228" y="0"/>
                  </a:lnTo>
                  <a:lnTo>
                    <a:pt x="171" y="66"/>
                  </a:lnTo>
                  <a:lnTo>
                    <a:pt x="6" y="47"/>
                  </a:lnTo>
                  <a:lnTo>
                    <a:pt x="4" y="53"/>
                  </a:lnTo>
                  <a:lnTo>
                    <a:pt x="2" y="69"/>
                  </a:lnTo>
                  <a:lnTo>
                    <a:pt x="0" y="94"/>
                  </a:lnTo>
                  <a:lnTo>
                    <a:pt x="0" y="127"/>
                  </a:lnTo>
                  <a:lnTo>
                    <a:pt x="4" y="168"/>
                  </a:lnTo>
                  <a:lnTo>
                    <a:pt x="14" y="217"/>
                  </a:lnTo>
                  <a:lnTo>
                    <a:pt x="29" y="268"/>
                  </a:lnTo>
                  <a:lnTo>
                    <a:pt x="52" y="324"/>
                  </a:lnTo>
                  <a:lnTo>
                    <a:pt x="59" y="337"/>
                  </a:lnTo>
                  <a:lnTo>
                    <a:pt x="67" y="352"/>
                  </a:lnTo>
                  <a:lnTo>
                    <a:pt x="74" y="365"/>
                  </a:lnTo>
                  <a:lnTo>
                    <a:pt x="82" y="379"/>
                  </a:lnTo>
                  <a:lnTo>
                    <a:pt x="89" y="393"/>
                  </a:lnTo>
                  <a:lnTo>
                    <a:pt x="97" y="407"/>
                  </a:lnTo>
                  <a:lnTo>
                    <a:pt x="107" y="420"/>
                  </a:lnTo>
                  <a:lnTo>
                    <a:pt x="114" y="434"/>
                  </a:lnTo>
                  <a:lnTo>
                    <a:pt x="120" y="401"/>
                  </a:lnTo>
                  <a:lnTo>
                    <a:pt x="125" y="369"/>
                  </a:lnTo>
                  <a:lnTo>
                    <a:pt x="129" y="340"/>
                  </a:lnTo>
                  <a:lnTo>
                    <a:pt x="135" y="318"/>
                  </a:lnTo>
                  <a:lnTo>
                    <a:pt x="144" y="281"/>
                  </a:lnTo>
                  <a:lnTo>
                    <a:pt x="158" y="237"/>
                  </a:lnTo>
                  <a:lnTo>
                    <a:pt x="169" y="201"/>
                  </a:lnTo>
                  <a:lnTo>
                    <a:pt x="17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3" name="Freeform 84"/>
            <p:cNvSpPr/>
            <p:nvPr/>
          </p:nvSpPr>
          <p:spPr>
            <a:xfrm>
              <a:off x="357" y="2890"/>
              <a:ext cx="131" cy="13"/>
            </a:xfrm>
            <a:custGeom>
              <a:avLst/>
              <a:gdLst>
                <a:gd name="T0" fmla="*/ 0 w 264"/>
                <a:gd name="T1" fmla="*/ 0 h 27"/>
                <a:gd name="T2" fmla="*/ 0 w 264"/>
                <a:gd name="T3" fmla="*/ 0 h 27"/>
                <a:gd name="T4" fmla="*/ 0 w 264"/>
                <a:gd name="T5" fmla="*/ 0 h 27"/>
                <a:gd name="T6" fmla="*/ 0 w 264"/>
                <a:gd name="T7" fmla="*/ 0 h 27"/>
                <a:gd name="T8" fmla="*/ 0 w 264"/>
                <a:gd name="T9" fmla="*/ 0 h 27"/>
                <a:gd name="T10" fmla="*/ 0 w 264"/>
                <a:gd name="T11" fmla="*/ 0 h 27"/>
                <a:gd name="T12" fmla="*/ 0 w 264"/>
                <a:gd name="T13" fmla="*/ 0 h 27"/>
                <a:gd name="T14" fmla="*/ 0 w 264"/>
                <a:gd name="T15" fmla="*/ 0 h 27"/>
                <a:gd name="T16" fmla="*/ 0 w 264"/>
                <a:gd name="T17" fmla="*/ 0 h 27"/>
                <a:gd name="T18" fmla="*/ 0 w 264"/>
                <a:gd name="T19" fmla="*/ 0 h 27"/>
                <a:gd name="T20" fmla="*/ 0 w 264"/>
                <a:gd name="T21" fmla="*/ 0 h 27"/>
                <a:gd name="T22" fmla="*/ 0 w 264"/>
                <a:gd name="T23" fmla="*/ 0 h 27"/>
                <a:gd name="T24" fmla="*/ 0 w 264"/>
                <a:gd name="T25" fmla="*/ 0 h 27"/>
                <a:gd name="T26" fmla="*/ 0 w 264"/>
                <a:gd name="T27" fmla="*/ 0 h 27"/>
                <a:gd name="T28" fmla="*/ 0 w 264"/>
                <a:gd name="T29" fmla="*/ 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27"/>
                <a:gd name="T47" fmla="*/ 264 w 264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27">
                  <a:moveTo>
                    <a:pt x="264" y="2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64" y="27"/>
                  </a:lnTo>
                  <a:lnTo>
                    <a:pt x="264" y="25"/>
                  </a:lnTo>
                  <a:lnTo>
                    <a:pt x="264" y="24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>
            <a:xfrm>
              <a:off x="1441" y="2907"/>
              <a:ext cx="294" cy="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/>
            <a:lstStyle>
              <a:lvl1pPr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HY울릉도M"/>
                  <a:ea typeface="HY울릉도M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/>
                <a:cs typeface="+mn-cs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2987824" y="3631561"/>
            <a:ext cx="4464496" cy="14178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문학박사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고전문학 전공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한국문인협회 강릉지부 회장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전</a:t>
            </a:r>
            <a:r>
              <a:rPr kumimoji="1" lang="en-US" altLang="ko-KR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-15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가톨릭관동대</a:t>
            </a:r>
            <a:r>
              <a:rPr kumimoji="1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교양대학 교수</a:t>
            </a:r>
          </a:p>
        </p:txBody>
      </p:sp>
      <p:pic>
        <p:nvPicPr>
          <p:cNvPr id="26" name="그림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08712" y="2420888"/>
            <a:ext cx="2699792" cy="2839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1D1FFC-7DE3-F319-A620-0C321203F990}"/>
              </a:ext>
            </a:extLst>
          </p:cNvPr>
          <p:cNvSpPr txBox="1"/>
          <p:nvPr/>
        </p:nvSpPr>
        <p:spPr>
          <a:xfrm>
            <a:off x="5940152" y="1340768"/>
            <a:ext cx="2304256" cy="52322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(14</a:t>
            </a:r>
            <a:r>
              <a:rPr kumimoji="1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회차</a:t>
            </a: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한컴 고딕" panose="02000500000000000000" pitchFamily="2" charset="-127"/>
                <a:ea typeface="한컴 고딕" panose="02000500000000000000" pitchFamily="2" charset="-127"/>
                <a:cs typeface="+mn-cs"/>
              </a:rPr>
              <a:t>6/16)</a:t>
            </a:r>
            <a:endParaRPr kumimoji="1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한컴 고딕" panose="02000500000000000000" pitchFamily="2" charset="-127"/>
              <a:ea typeface="한컴 고딕" panose="02000500000000000000" pitchFamily="2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5AE0E-69D4-88C9-B409-E29DF3C036B2}"/>
              </a:ext>
            </a:extLst>
          </p:cNvPr>
          <p:cNvSpPr txBox="1"/>
          <p:nvPr/>
        </p:nvSpPr>
        <p:spPr>
          <a:xfrm>
            <a:off x="3131840" y="5700756"/>
            <a:ext cx="3528392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HY견고딕"/>
                <a:ea typeface="HY견고딕"/>
                <a:cs typeface="+mn-cs"/>
              </a:rPr>
              <a:t>강릉시 평생학습관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/>
              <a:ea typeface="HY견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E67FF-B701-586A-999A-D6463445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08ED1-DEF7-C340-4E4D-83CEE7E6DD4E}"/>
              </a:ext>
            </a:extLst>
          </p:cNvPr>
          <p:cNvSpPr txBox="1"/>
          <p:nvPr/>
        </p:nvSpPr>
        <p:spPr>
          <a:xfrm>
            <a:off x="679671" y="476672"/>
            <a:ext cx="7632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今也制民之産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仰不足以事父母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俯不足以畜妻子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樂歲終身苦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凶年不免於死亡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此惟救死而恐不贍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奚暇治禮義哉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王欲行之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則盍反其本矣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.｣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11046-9727-9B39-3EC4-FBCA730C30A8}"/>
              </a:ext>
            </a:extLst>
          </p:cNvPr>
          <p:cNvSpPr txBox="1"/>
          <p:nvPr/>
        </p:nvSpPr>
        <p:spPr>
          <a:xfrm>
            <a:off x="774635" y="1988840"/>
            <a:ext cx="7446038" cy="453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지금은 백성들의 생산을 마련하되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위로는 부모를 섬기기에 부족하고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아래로는 처자를 기르기에 부족하며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풍년에는 종신토록 고생만 하고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흉년에는 죽음을 면하지 못합니다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이래 가지고는 죽음을 구원하기에도 부족할까 걱정인데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어느 겨를에 예의를 다루겠습니까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왕께서 그것을 행하고자 하신다면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어찌 그 근본으로 돌아오시지 않으십니까</a:t>
            </a:r>
            <a:r>
              <a:rPr lang="en-US" altLang="ko-KR" sz="2800" spc="-3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  <a:endParaRPr lang="ko-KR" altLang="en-US" sz="2800" spc="-3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47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5D58D6-F6AB-72D7-C913-23D50B94B474}"/>
              </a:ext>
            </a:extLst>
          </p:cNvPr>
          <p:cNvSpPr txBox="1"/>
          <p:nvPr/>
        </p:nvSpPr>
        <p:spPr>
          <a:xfrm>
            <a:off x="755576" y="692696"/>
            <a:ext cx="7344816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齊宣王問曰 “湯放桀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武王伐紂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有諸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孟子對曰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“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於傳有之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曰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“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臣弑其君可乎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26243-21BA-CE9C-8885-2A496FFBAEE3}"/>
              </a:ext>
            </a:extLst>
          </p:cNvPr>
          <p:cNvSpPr txBox="1"/>
          <p:nvPr/>
        </p:nvSpPr>
        <p:spPr>
          <a:xfrm>
            <a:off x="733376" y="2492896"/>
            <a:ext cx="7488832" cy="388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제선왕이 물어 말하기를 “탕이 걸을 추방했고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무왕이 주를 토벌했다고 하던데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그런 일이 있습니까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하니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맹자께서 “옛 문헌에 그렇게 쓰여 있습니다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대답하였다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제선왕이 “신하가 그 임금을 시해하는 것이 가능합니까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말했다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253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DF87A0-419E-ED9E-50E2-53D3BBC8E58E}"/>
              </a:ext>
            </a:extLst>
          </p:cNvPr>
          <p:cNvSpPr txBox="1"/>
          <p:nvPr/>
        </p:nvSpPr>
        <p:spPr>
          <a:xfrm>
            <a:off x="611560" y="332656"/>
            <a:ext cx="78488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曰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“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賊仁者謂之賊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賊義者謂之殘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殘賊之人謂之一夫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聞誅一夫紂矣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未聞弑君也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書曰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‘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獨夫紂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.’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蓋四海歸之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則爲天子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;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天下叛之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則爲獨夫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所以深警齊王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垂戒後世也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7ACA7-26B5-67C1-8B67-6D5E0CE525CB}"/>
              </a:ext>
            </a:extLst>
          </p:cNvPr>
          <p:cNvSpPr txBox="1"/>
          <p:nvPr/>
        </p:nvSpPr>
        <p:spPr>
          <a:xfrm>
            <a:off x="589856" y="2348880"/>
            <a:ext cx="77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맹자께서 다음과 같이 말씀했다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“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인을 해치는 사람을 ‘적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賊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)’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이라 하고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의를 해치는 사람을 ‘잔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殘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)’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이라 하여 </a:t>
            </a:r>
            <a:r>
              <a:rPr lang="ko-KR" altLang="en-US" sz="28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잔적한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사람을 ‘한 사람의 지아비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一夫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]’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 말합니다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 사람의 지아비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一夫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 주를 주살했다는 말은 들어봤지만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임금을 시해했다는 말은 듣지 못했습니다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그래서 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『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서경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』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에서는 ‘외로운 사내 주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[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獨夫紂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]’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라고 써 놓았습니다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대개 사해가 그에게 귀의하면 천자가 되고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천하가 그를 배반하면 독부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獨夫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 됩니다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깊이 제선왕을 경계하여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후세에 경계를 남긴 까닭이다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84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2120EF-50B9-14AA-FD70-FFCB71715D54}"/>
              </a:ext>
            </a:extLst>
          </p:cNvPr>
          <p:cNvSpPr txBox="1"/>
          <p:nvPr/>
        </p:nvSpPr>
        <p:spPr>
          <a:xfrm>
            <a:off x="719572" y="620688"/>
            <a:ext cx="7704856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王勉曰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“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斯言也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惟在下者有湯武之仁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而在上者有桀紂之暴則可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不然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是未免於簒弑之罪也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C5DD9-260A-DC64-B765-B2349CF2F60E}"/>
              </a:ext>
            </a:extLst>
          </p:cNvPr>
          <p:cNvSpPr txBox="1"/>
          <p:nvPr/>
        </p:nvSpPr>
        <p:spPr>
          <a:xfrm>
            <a:off x="755576" y="2636912"/>
            <a:ext cx="7416824" cy="3238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marR="0" indent="-127000" algn="just" fontAlgn="base" latinLnBrk="1">
              <a:lnSpc>
                <a:spcPct val="150000"/>
              </a:lnSpc>
              <a:spcAft>
                <a:spcPts val="600"/>
              </a:spcAft>
            </a:pP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왕면이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말했다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말은 오직 신하 된 이가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탕왕과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무왕 같은 인이 있고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임금된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자가 걸과 주와 같은 난폭함이 있어야 가능하다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그렇지 않다면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이것은 찬탈하고 시해하는 죄를 면하지 못한다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883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A568-5E1F-E6EA-FBA5-B07B14852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A3BBF6-2595-0D13-5F3B-6797FB7911E3}"/>
              </a:ext>
            </a:extLst>
          </p:cNvPr>
          <p:cNvSpPr txBox="1"/>
          <p:nvPr/>
        </p:nvSpPr>
        <p:spPr>
          <a:xfrm>
            <a:off x="1403648" y="836712"/>
            <a:ext cx="6768752" cy="29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○故事成語</a:t>
            </a:r>
            <a:endParaRPr lang="en-US" altLang="zh-TW" sz="32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易地思之 </a:t>
            </a: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易地卽皆然 </a:t>
            </a: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我田引水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隨處作主 </a:t>
            </a: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立處皆眞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不狂不及 </a:t>
            </a:r>
            <a:r>
              <a:rPr lang="en-US" altLang="zh-TW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zh-TW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過猶不及</a:t>
            </a:r>
            <a:endParaRPr lang="ko-KR" altLang="en-US" sz="32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55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BD9FF-7D9E-C0F2-2817-C9D969DF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EE66C-09D2-1146-AD9E-ECC93B280A71}"/>
              </a:ext>
            </a:extLst>
          </p:cNvPr>
          <p:cNvSpPr txBox="1"/>
          <p:nvPr/>
        </p:nvSpPr>
        <p:spPr>
          <a:xfrm>
            <a:off x="683568" y="517016"/>
            <a:ext cx="8136904" cy="582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名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字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銜字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姓銜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尊銜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諱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字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伯仲叔季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확충 또는 보완의 글자 사용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深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衡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平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亨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通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亮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明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恭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遜 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洪汝方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子圓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/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安止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子行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號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雅號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堂號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宅號 </a:t>
            </a: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cf.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名보다 널리 알려진 號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퇴계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율곡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다산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堂號 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師任堂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蘭雪軒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憑虛閣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不憂軒</a:t>
            </a:r>
          </a:p>
        </p:txBody>
      </p:sp>
    </p:spTree>
    <p:extLst>
      <p:ext uri="{BB962C8B-B14F-4D97-AF65-F5344CB8AC3E}">
        <p14:creationId xmlns:p14="http://schemas.microsoft.com/office/powerpoint/2010/main" val="287045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6AAA9-8625-78D3-6960-10F33625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24D40A-14E9-10DF-A4A9-5DA18A443F4C}"/>
              </a:ext>
            </a:extLst>
          </p:cNvPr>
          <p:cNvSpPr txBox="1"/>
          <p:nvPr/>
        </p:nvSpPr>
        <p:spPr>
          <a:xfrm>
            <a:off x="899592" y="247563"/>
            <a:ext cx="7920880" cy="73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kumimoji="1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作號의 方法</a:t>
            </a:r>
            <a:r>
              <a:rPr kumimoji="1" lang="en-US" altLang="ko-K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0CDA7-E6D7-F5C4-EFD7-344DBA7CB73B}"/>
              </a:ext>
            </a:extLst>
          </p:cNvPr>
          <p:cNvSpPr txBox="1"/>
          <p:nvPr/>
        </p:nvSpPr>
        <p:spPr>
          <a:xfrm>
            <a:off x="984471" y="1283155"/>
            <a:ext cx="7920880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1" i="0" u="none" strike="noStrike" kern="1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丹齋 신채호 </a:t>
            </a:r>
            <a:r>
              <a:rPr kumimoji="1" lang="en-US" altLang="ko-KR" sz="2800" b="1" i="0" u="none" strike="noStrike" kern="1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kumimoji="1" lang="ko-KR" altLang="en-US" sz="2800" b="1" i="0" u="none" strike="noStrike" kern="1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자신이 목표로 삼아 도달한 지경이나 지향하고자 하는 목표와 의지에 따라서 호를 짓는다</a:t>
            </a:r>
            <a:r>
              <a:rPr kumimoji="1" lang="en-US" altLang="ko-KR" sz="2800" b="1" i="0" u="none" strike="noStrike" kern="1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F86B5-F0C6-5B79-78BD-23A895A072C2}"/>
              </a:ext>
            </a:extLst>
          </p:cNvPr>
          <p:cNvSpPr txBox="1"/>
          <p:nvPr/>
        </p:nvSpPr>
        <p:spPr>
          <a:xfrm>
            <a:off x="971600" y="2912725"/>
            <a:ext cx="7920880" cy="333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白雲居士 이규보 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0" marR="0" lvl="0" indent="-1270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①所處以號</a:t>
            </a: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처한 환경</a:t>
            </a: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인연이 있는 처소</a:t>
            </a:r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</a:t>
            </a:r>
          </a:p>
          <a:p>
            <a:pPr marL="127000" marR="0" lvl="0" indent="-1270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②所志以號</a:t>
            </a: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도달하고자 하는 경지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0" marR="0" lvl="0" indent="-1270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③所遇以號</a:t>
            </a: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처한 생활의 여건</a:t>
            </a:r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	</a:t>
            </a:r>
          </a:p>
          <a:p>
            <a:pPr marL="127000" marR="0" lvl="0" indent="-1270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④所蓄以號</a:t>
            </a: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간직하고 있는 것</a:t>
            </a:r>
            <a:r>
              <a:rPr kumimoji="1" lang="en-US" altLang="ko-KR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좋아하는 것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41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38C5EE-4392-0972-D6F4-E0CE5623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D7279-CBE2-4B11-9CE4-E367C0FB956D}" type="datetime1">
              <a:rPr kumimoji="1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2026-06-15</a:t>
            </a:fld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BBDF8-B326-54DD-7A6E-00D0653EBDDB}"/>
              </a:ext>
            </a:extLst>
          </p:cNvPr>
          <p:cNvSpPr txBox="1"/>
          <p:nvPr/>
        </p:nvSpPr>
        <p:spPr>
          <a:xfrm>
            <a:off x="755576" y="411825"/>
            <a:ext cx="4572000" cy="5904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이진모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関民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관민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김복기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瑞進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서진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임경아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菊濃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국농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홍성욱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蒼海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창해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김명숙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健流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건류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박남인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김성회 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심형섭 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EAA6F-0D60-E12D-935B-A9810B246408}"/>
              </a:ext>
            </a:extLst>
          </p:cNvPr>
          <p:cNvSpPr txBox="1"/>
          <p:nvPr/>
        </p:nvSpPr>
        <p:spPr>
          <a:xfrm>
            <a:off x="4716016" y="397116"/>
            <a:ext cx="4572000" cy="516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장인수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碧泉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벽천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차명자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無山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이현섭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백혜선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옥명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玉鳴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白惠善 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200" b="1" dirty="0" err="1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설옥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雪玉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권오준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err="1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변우경</a:t>
            </a:r>
            <a:r>
              <a:rPr lang="ko-KR" altLang="en-US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b="1" dirty="0">
                <a:solidFill>
                  <a:srgbClr val="FFFFFF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61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F1207B-D6BC-5AEF-C224-1B08D0B77B7D}"/>
              </a:ext>
            </a:extLst>
          </p:cNvPr>
          <p:cNvSpPr txBox="1"/>
          <p:nvPr/>
        </p:nvSpPr>
        <p:spPr>
          <a:xfrm>
            <a:off x="611560" y="764703"/>
            <a:ext cx="3600400" cy="442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이진모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関民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관민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김복기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瑞進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서진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洪承慈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松晶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송정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임경아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菊濃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국농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홍성욱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蒼海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창해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김명숙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健姸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건연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C837A-E245-B3F9-8C64-EC83963008FD}"/>
              </a:ext>
            </a:extLst>
          </p:cNvPr>
          <p:cNvSpPr txBox="1"/>
          <p:nvPr/>
        </p:nvSpPr>
        <p:spPr>
          <a:xfrm>
            <a:off x="5004048" y="764704"/>
            <a:ext cx="3600400" cy="5904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박남인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김경란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硏丁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연정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김정미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明慧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명혜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김영미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오상윤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박덕수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誼延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56E55-05B8-6A47-4387-002A0A63CC93}"/>
              </a:ext>
            </a:extLst>
          </p:cNvPr>
          <p:cNvSpPr txBox="1"/>
          <p:nvPr/>
        </p:nvSpPr>
        <p:spPr>
          <a:xfrm>
            <a:off x="827584" y="5723964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硏丁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자기 수양과 학문 연마에 힘쓰는 사람</a:t>
            </a:r>
            <a:r>
              <a:rPr lang="en-US" altLang="ko-KR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학문과 인격을 닦는 사람</a:t>
            </a:r>
          </a:p>
        </p:txBody>
      </p:sp>
    </p:spTree>
    <p:extLst>
      <p:ext uri="{BB962C8B-B14F-4D97-AF65-F5344CB8AC3E}">
        <p14:creationId xmlns:p14="http://schemas.microsoft.com/office/powerpoint/2010/main" val="312731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AEBAB-07B5-A66A-A4EC-B1287E0F5CDF}"/>
              </a:ext>
            </a:extLst>
          </p:cNvPr>
          <p:cNvSpPr txBox="1"/>
          <p:nvPr/>
        </p:nvSpPr>
        <p:spPr>
          <a:xfrm>
            <a:off x="539552" y="517016"/>
            <a:ext cx="8064896" cy="582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○ 孟子曰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｢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以善服人者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未有能服人者也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以善養人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然後能服天下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天下不心服而王者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未之有也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.｣ ≪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孟子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離婁下≫</a:t>
            </a:r>
            <a:endParaRPr lang="en-US" altLang="ko-KR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800" spc="-1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○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맹자가 말했다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“(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의도를 지닌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善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남을 복종시키려 해서는 남을 복종시킬 수 없다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의도가 없는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善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남을 기른 </a:t>
            </a:r>
            <a:r>
              <a:rPr lang="ko-KR" altLang="en-US" sz="28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다음에야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능히 천하를 복종시킬 수 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천하가 마음으로 복종하지 않는데도 ‘</a:t>
            </a:r>
            <a:r>
              <a:rPr lang="ko-KR" altLang="en-US" sz="28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왕’이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된 경우는 없다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319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FC166-F9E2-08D4-F296-78B64FC8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080BD1-FE51-EA0B-1EC4-48D15E642051}"/>
              </a:ext>
            </a:extLst>
          </p:cNvPr>
          <p:cNvSpPr txBox="1"/>
          <p:nvPr/>
        </p:nvSpPr>
        <p:spPr>
          <a:xfrm>
            <a:off x="683568" y="2356039"/>
            <a:ext cx="7560840" cy="388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맹자가 말했다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“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지속적인 생산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恒産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없어도 지속적인 마음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恒心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가지는 자는 오직 선비만이 할 수 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백성들의 경우는 지속적인 생산이 없으면 지속적인 마음이 없는 법이다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진실로 지속적인 마음이 없다면 온갖 못된 짓과 부정한 짓을 하지 않을 사람이 없을 것이다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EA167-78AC-425B-ABE4-C2D6F7AA0D87}"/>
              </a:ext>
            </a:extLst>
          </p:cNvPr>
          <p:cNvSpPr txBox="1"/>
          <p:nvPr/>
        </p:nvSpPr>
        <p:spPr>
          <a:xfrm>
            <a:off x="683568" y="620688"/>
            <a:ext cx="7560840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曰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｢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無恒産而有恒心者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惟士爲能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若民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則無恒産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因無恒心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苟無恒心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放辟邪侈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無不爲已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046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5941-1989-DEC5-F24A-0E4BF15AA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853428-5F54-323A-4EC8-A2E0AD2014FE}"/>
              </a:ext>
            </a:extLst>
          </p:cNvPr>
          <p:cNvSpPr txBox="1"/>
          <p:nvPr/>
        </p:nvSpPr>
        <p:spPr>
          <a:xfrm>
            <a:off x="827584" y="764704"/>
            <a:ext cx="7488832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及陷於罪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然後從而刑之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是罔民也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焉有仁人在位罔民而可爲也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1D252-B400-F30D-67A8-4BDA76436686}"/>
              </a:ext>
            </a:extLst>
          </p:cNvPr>
          <p:cNvSpPr txBox="1"/>
          <p:nvPr/>
        </p:nvSpPr>
        <p:spPr>
          <a:xfrm>
            <a:off x="827584" y="2348880"/>
            <a:ext cx="7200800" cy="2592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죄를 진 뒤에 죄에 따라 형벌을 가한다면 이는 곧 백성을 그물로 쳐서 잡는 것입니다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어찌 어진 사람이 임금의 지위에 있으면서 백성을 그물로 쳐서 잡는 짓을 하겠습니까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9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B9CB-03FC-BF09-C546-E01554D9E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E16C8-4F76-D5C4-43FD-DBD5308C8EB5}"/>
              </a:ext>
            </a:extLst>
          </p:cNvPr>
          <p:cNvSpPr txBox="1"/>
          <p:nvPr/>
        </p:nvSpPr>
        <p:spPr>
          <a:xfrm>
            <a:off x="645261" y="1169"/>
            <a:ext cx="7560840" cy="1945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是故明君制民之産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必使仰足以事父母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俯足以畜妻子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樂歲終身飽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凶年免於死亡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然後驅而之善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zh-TW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故民之從之也輕</a:t>
            </a:r>
            <a:r>
              <a:rPr lang="en-US" altLang="zh-TW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B6A40-E503-D41B-94AF-7EA43503BD1B}"/>
              </a:ext>
            </a:extLst>
          </p:cNvPr>
          <p:cNvSpPr txBox="1"/>
          <p:nvPr/>
        </p:nvSpPr>
        <p:spPr>
          <a:xfrm>
            <a:off x="611560" y="2132856"/>
            <a:ext cx="7200800" cy="4531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그러므로 현명한 임금은 백성의 생산을 마련할 때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반드시 위로는 부모를 섬길 수 있게 하고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아래로는 처자를 부양할 수 있게 하여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풍년에는 종신토록 배부르게 먹고 흉년에는 죽음을 면하도록 합니다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이렇게 하고 나서 백성들을 착한 데로 이끌어가기 때문에 백성들이 </a:t>
            </a:r>
            <a:r>
              <a:rPr lang="ko-KR" altLang="en-US" sz="28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따르기가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쉬운 법입니다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7364543"/>
      </p:ext>
    </p:extLst>
  </p:cSld>
  <p:clrMapOvr>
    <a:masterClrMapping/>
  </p:clrMapOvr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대담한 기술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2_TF78318446" id="{E656670E-728F-4CCD-9258-F39EE3B24C42}" vid="{127CAC36-0320-46BF-B965-FB6470B0E337}"/>
    </a:ext>
  </a:extLst>
</a:theme>
</file>

<file path=ppt/theme/theme3.xml><?xml version="1.0" encoding="utf-8"?>
<a:theme xmlns:a="http://schemas.openxmlformats.org/drawingml/2006/main" name="1_ptline_087">
  <a:themeElements>
    <a:clrScheme name="ptline_08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tline_087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ptline_099</Template>
  <TotalTime>9171</TotalTime>
  <Words>1133</Words>
  <Application>Microsoft Office PowerPoint</Application>
  <PresentationFormat>화면 슬라이드 쇼(4:3)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8" baseType="lpstr">
      <vt:lpstr>HY견고딕</vt:lpstr>
      <vt:lpstr>HY울릉도M</vt:lpstr>
      <vt:lpstr>Meiryo UI</vt:lpstr>
      <vt:lpstr>굴림</vt:lpstr>
      <vt:lpstr>Malgun Gothic</vt:lpstr>
      <vt:lpstr>Malgun Gothic</vt:lpstr>
      <vt:lpstr>Batang</vt:lpstr>
      <vt:lpstr>한컴 고딕</vt:lpstr>
      <vt:lpstr>함초롬돋움</vt:lpstr>
      <vt:lpstr>Arial</vt:lpstr>
      <vt:lpstr>Wingdings</vt:lpstr>
      <vt:lpstr>1_디자인 사용자 지정</vt:lpstr>
      <vt:lpstr>대담한 기술</vt:lpstr>
      <vt:lpstr>1_ptline_087</vt:lpstr>
      <vt:lpstr>漢字와 漢文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현대인의 인간소외 인문고전으로 성찰하기</dc:title>
  <dc:creator>my</dc:creator>
  <cp:lastModifiedBy>진모 이</cp:lastModifiedBy>
  <cp:revision>157</cp:revision>
  <dcterms:created xsi:type="dcterms:W3CDTF">2021-02-22T00:34:07Z</dcterms:created>
  <dcterms:modified xsi:type="dcterms:W3CDTF">2026-06-15T13:35:05Z</dcterms:modified>
</cp:coreProperties>
</file>