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505411" r:id="rId3"/>
    <p:sldMasterId id="2147505423" r:id="rId4"/>
    <p:sldMasterId id="2147505783" r:id="rId5"/>
    <p:sldMasterId id="2147506059" r:id="rId6"/>
    <p:sldMasterId id="2147506083" r:id="rId7"/>
    <p:sldMasterId id="2147506143" r:id="rId8"/>
    <p:sldMasterId id="2147506191" r:id="rId9"/>
    <p:sldMasterId id="2147506203" r:id="rId10"/>
    <p:sldMasterId id="2147506215" r:id="rId11"/>
  </p:sldMasterIdLst>
  <p:notesMasterIdLst>
    <p:notesMasterId r:id="rId140"/>
  </p:notesMasterIdLst>
  <p:handoutMasterIdLst>
    <p:handoutMasterId r:id="rId141"/>
  </p:handoutMasterIdLst>
  <p:sldIdLst>
    <p:sldId id="9994" r:id="rId12"/>
    <p:sldId id="14667" r:id="rId13"/>
    <p:sldId id="14668" r:id="rId14"/>
    <p:sldId id="9995" r:id="rId15"/>
    <p:sldId id="13793" r:id="rId16"/>
    <p:sldId id="13794" r:id="rId17"/>
    <p:sldId id="13795" r:id="rId18"/>
    <p:sldId id="16637" r:id="rId19"/>
    <p:sldId id="16638" r:id="rId20"/>
    <p:sldId id="16639" r:id="rId21"/>
    <p:sldId id="16640" r:id="rId22"/>
    <p:sldId id="16641" r:id="rId23"/>
    <p:sldId id="16642" r:id="rId24"/>
    <p:sldId id="16643" r:id="rId25"/>
    <p:sldId id="16644" r:id="rId26"/>
    <p:sldId id="16645" r:id="rId27"/>
    <p:sldId id="16646" r:id="rId28"/>
    <p:sldId id="16647" r:id="rId29"/>
    <p:sldId id="17940" r:id="rId30"/>
    <p:sldId id="17941" r:id="rId31"/>
    <p:sldId id="15786" r:id="rId32"/>
    <p:sldId id="15787" r:id="rId33"/>
    <p:sldId id="15788" r:id="rId34"/>
    <p:sldId id="15789" r:id="rId35"/>
    <p:sldId id="15790" r:id="rId36"/>
    <p:sldId id="15791" r:id="rId37"/>
    <p:sldId id="15792" r:id="rId38"/>
    <p:sldId id="15793" r:id="rId39"/>
    <p:sldId id="13819" r:id="rId40"/>
    <p:sldId id="13818" r:id="rId41"/>
    <p:sldId id="20169" r:id="rId42"/>
    <p:sldId id="13820" r:id="rId43"/>
    <p:sldId id="13821" r:id="rId44"/>
    <p:sldId id="13822" r:id="rId45"/>
    <p:sldId id="13823" r:id="rId46"/>
    <p:sldId id="13824" r:id="rId47"/>
    <p:sldId id="13825" r:id="rId48"/>
    <p:sldId id="13826" r:id="rId49"/>
    <p:sldId id="13827" r:id="rId50"/>
    <p:sldId id="256" r:id="rId51"/>
    <p:sldId id="20413" r:id="rId52"/>
    <p:sldId id="20454" r:id="rId53"/>
    <p:sldId id="20455" r:id="rId54"/>
    <p:sldId id="20456" r:id="rId55"/>
    <p:sldId id="20457" r:id="rId56"/>
    <p:sldId id="20458" r:id="rId57"/>
    <p:sldId id="20459" r:id="rId58"/>
    <p:sldId id="20460" r:id="rId59"/>
    <p:sldId id="20461" r:id="rId60"/>
    <p:sldId id="20462" r:id="rId61"/>
    <p:sldId id="20463" r:id="rId62"/>
    <p:sldId id="20464" r:id="rId63"/>
    <p:sldId id="20465" r:id="rId64"/>
    <p:sldId id="20466" r:id="rId65"/>
    <p:sldId id="20467" r:id="rId66"/>
    <p:sldId id="20451" r:id="rId67"/>
    <p:sldId id="271" r:id="rId68"/>
    <p:sldId id="20452" r:id="rId69"/>
    <p:sldId id="20453" r:id="rId70"/>
    <p:sldId id="318" r:id="rId71"/>
    <p:sldId id="614" r:id="rId72"/>
    <p:sldId id="325" r:id="rId73"/>
    <p:sldId id="326" r:id="rId74"/>
    <p:sldId id="20447" r:id="rId75"/>
    <p:sldId id="453" r:id="rId76"/>
    <p:sldId id="20431" r:id="rId77"/>
    <p:sldId id="20468" r:id="rId78"/>
    <p:sldId id="20449" r:id="rId79"/>
    <p:sldId id="395" r:id="rId80"/>
    <p:sldId id="20424" r:id="rId81"/>
    <p:sldId id="396" r:id="rId82"/>
    <p:sldId id="20450" r:id="rId83"/>
    <p:sldId id="418" r:id="rId84"/>
    <p:sldId id="20469" r:id="rId85"/>
    <p:sldId id="257" r:id="rId86"/>
    <p:sldId id="258" r:id="rId87"/>
    <p:sldId id="259" r:id="rId88"/>
    <p:sldId id="260" r:id="rId89"/>
    <p:sldId id="261" r:id="rId90"/>
    <p:sldId id="262" r:id="rId91"/>
    <p:sldId id="297" r:id="rId92"/>
    <p:sldId id="263" r:id="rId93"/>
    <p:sldId id="264" r:id="rId94"/>
    <p:sldId id="265" r:id="rId95"/>
    <p:sldId id="299" r:id="rId96"/>
    <p:sldId id="267" r:id="rId97"/>
    <p:sldId id="268" r:id="rId98"/>
    <p:sldId id="269" r:id="rId99"/>
    <p:sldId id="298" r:id="rId100"/>
    <p:sldId id="20470" r:id="rId101"/>
    <p:sldId id="20471" r:id="rId102"/>
    <p:sldId id="273" r:id="rId103"/>
    <p:sldId id="282" r:id="rId104"/>
    <p:sldId id="283" r:id="rId105"/>
    <p:sldId id="284" r:id="rId106"/>
    <p:sldId id="285" r:id="rId107"/>
    <p:sldId id="276" r:id="rId108"/>
    <p:sldId id="277" r:id="rId109"/>
    <p:sldId id="278" r:id="rId110"/>
    <p:sldId id="279" r:id="rId111"/>
    <p:sldId id="301" r:id="rId112"/>
    <p:sldId id="281" r:id="rId113"/>
    <p:sldId id="286" r:id="rId114"/>
    <p:sldId id="287" r:id="rId115"/>
    <p:sldId id="288" r:id="rId116"/>
    <p:sldId id="289" r:id="rId117"/>
    <p:sldId id="290" r:id="rId118"/>
    <p:sldId id="291" r:id="rId119"/>
    <p:sldId id="292" r:id="rId120"/>
    <p:sldId id="293" r:id="rId121"/>
    <p:sldId id="294" r:id="rId122"/>
    <p:sldId id="295" r:id="rId123"/>
    <p:sldId id="332" r:id="rId124"/>
    <p:sldId id="20472" r:id="rId125"/>
    <p:sldId id="18173" r:id="rId126"/>
    <p:sldId id="323" r:id="rId127"/>
    <p:sldId id="360" r:id="rId128"/>
    <p:sldId id="361" r:id="rId129"/>
    <p:sldId id="18174" r:id="rId130"/>
    <p:sldId id="18175" r:id="rId131"/>
    <p:sldId id="363" r:id="rId132"/>
    <p:sldId id="18180" r:id="rId133"/>
    <p:sldId id="18177" r:id="rId134"/>
    <p:sldId id="18179" r:id="rId135"/>
    <p:sldId id="18178" r:id="rId136"/>
    <p:sldId id="17942" r:id="rId137"/>
    <p:sldId id="15251" r:id="rId138"/>
    <p:sldId id="272" r:id="rId139"/>
  </p:sldIdLst>
  <p:sldSz cx="12192000" cy="6858000"/>
  <p:notesSz cx="6735763" cy="9866313"/>
  <p:defaultTextStyle>
    <a:defPPr>
      <a:defRPr lang="ja-JP"/>
    </a:defPPr>
    <a:lvl1pPr algn="l" rtl="0" fontAlgn="base">
      <a:lnSpc>
        <a:spcPct val="90000"/>
      </a:lnSpc>
      <a:spcBef>
        <a:spcPct val="15000"/>
      </a:spcBef>
      <a:spcAft>
        <a:spcPct val="0"/>
      </a:spcAft>
      <a:defRPr kumimoji="1" sz="3200" b="1" kern="1200">
        <a:solidFill>
          <a:schemeClr val="bg1"/>
        </a:solidFill>
        <a:latin typeface="ＭＳ Ｐゴシック" pitchFamily="34" charset="-128"/>
        <a:ea typeface="ＭＳ Ｐゴシック" pitchFamily="34" charset="-128"/>
        <a:cs typeface="+mn-cs"/>
      </a:defRPr>
    </a:lvl1pPr>
    <a:lvl2pPr marL="457200" algn="l" rtl="0" fontAlgn="base">
      <a:lnSpc>
        <a:spcPct val="90000"/>
      </a:lnSpc>
      <a:spcBef>
        <a:spcPct val="15000"/>
      </a:spcBef>
      <a:spcAft>
        <a:spcPct val="0"/>
      </a:spcAft>
      <a:defRPr kumimoji="1" sz="3200" b="1" kern="1200">
        <a:solidFill>
          <a:schemeClr val="bg1"/>
        </a:solidFill>
        <a:latin typeface="ＭＳ Ｐゴシック" pitchFamily="34" charset="-128"/>
        <a:ea typeface="ＭＳ Ｐゴシック" pitchFamily="34" charset="-128"/>
        <a:cs typeface="+mn-cs"/>
      </a:defRPr>
    </a:lvl2pPr>
    <a:lvl3pPr marL="914400" algn="l" rtl="0" fontAlgn="base">
      <a:lnSpc>
        <a:spcPct val="90000"/>
      </a:lnSpc>
      <a:spcBef>
        <a:spcPct val="15000"/>
      </a:spcBef>
      <a:spcAft>
        <a:spcPct val="0"/>
      </a:spcAft>
      <a:defRPr kumimoji="1" sz="3200" b="1" kern="1200">
        <a:solidFill>
          <a:schemeClr val="bg1"/>
        </a:solidFill>
        <a:latin typeface="ＭＳ Ｐゴシック" pitchFamily="34" charset="-128"/>
        <a:ea typeface="ＭＳ Ｐゴシック" pitchFamily="34" charset="-128"/>
        <a:cs typeface="+mn-cs"/>
      </a:defRPr>
    </a:lvl3pPr>
    <a:lvl4pPr marL="1371600" algn="l" rtl="0" fontAlgn="base">
      <a:lnSpc>
        <a:spcPct val="90000"/>
      </a:lnSpc>
      <a:spcBef>
        <a:spcPct val="15000"/>
      </a:spcBef>
      <a:spcAft>
        <a:spcPct val="0"/>
      </a:spcAft>
      <a:defRPr kumimoji="1" sz="3200" b="1" kern="1200">
        <a:solidFill>
          <a:schemeClr val="bg1"/>
        </a:solidFill>
        <a:latin typeface="ＭＳ Ｐゴシック" pitchFamily="34" charset="-128"/>
        <a:ea typeface="ＭＳ Ｐゴシック" pitchFamily="34" charset="-128"/>
        <a:cs typeface="+mn-cs"/>
      </a:defRPr>
    </a:lvl4pPr>
    <a:lvl5pPr marL="1828800" algn="l" rtl="0" fontAlgn="base">
      <a:lnSpc>
        <a:spcPct val="90000"/>
      </a:lnSpc>
      <a:spcBef>
        <a:spcPct val="15000"/>
      </a:spcBef>
      <a:spcAft>
        <a:spcPct val="0"/>
      </a:spcAft>
      <a:defRPr kumimoji="1" sz="3200" b="1" kern="1200">
        <a:solidFill>
          <a:schemeClr val="bg1"/>
        </a:solidFill>
        <a:latin typeface="ＭＳ Ｐゴシック" pitchFamily="34" charset="-128"/>
        <a:ea typeface="ＭＳ Ｐゴシック" pitchFamily="34" charset="-128"/>
        <a:cs typeface="+mn-cs"/>
      </a:defRPr>
    </a:lvl5pPr>
    <a:lvl6pPr marL="2286000" algn="l" defTabSz="914400" rtl="0" eaLnBrk="1" latinLnBrk="1" hangingPunct="1">
      <a:defRPr kumimoji="1" sz="3200" b="1" kern="1200">
        <a:solidFill>
          <a:schemeClr val="bg1"/>
        </a:solidFill>
        <a:latin typeface="ＭＳ Ｐゴシック" pitchFamily="34" charset="-128"/>
        <a:ea typeface="ＭＳ Ｐゴシック" pitchFamily="34" charset="-128"/>
        <a:cs typeface="+mn-cs"/>
      </a:defRPr>
    </a:lvl6pPr>
    <a:lvl7pPr marL="2743200" algn="l" defTabSz="914400" rtl="0" eaLnBrk="1" latinLnBrk="1" hangingPunct="1">
      <a:defRPr kumimoji="1" sz="3200" b="1" kern="1200">
        <a:solidFill>
          <a:schemeClr val="bg1"/>
        </a:solidFill>
        <a:latin typeface="ＭＳ Ｐゴシック" pitchFamily="34" charset="-128"/>
        <a:ea typeface="ＭＳ Ｐゴシック" pitchFamily="34" charset="-128"/>
        <a:cs typeface="+mn-cs"/>
      </a:defRPr>
    </a:lvl7pPr>
    <a:lvl8pPr marL="3200400" algn="l" defTabSz="914400" rtl="0" eaLnBrk="1" latinLnBrk="1" hangingPunct="1">
      <a:defRPr kumimoji="1" sz="3200" b="1" kern="1200">
        <a:solidFill>
          <a:schemeClr val="bg1"/>
        </a:solidFill>
        <a:latin typeface="ＭＳ Ｐゴシック" pitchFamily="34" charset="-128"/>
        <a:ea typeface="ＭＳ Ｐゴシック" pitchFamily="34" charset="-128"/>
        <a:cs typeface="+mn-cs"/>
      </a:defRPr>
    </a:lvl8pPr>
    <a:lvl9pPr marL="3657600" algn="l" defTabSz="914400" rtl="0" eaLnBrk="1" latinLnBrk="1" hangingPunct="1">
      <a:defRPr kumimoji="1" sz="3200" b="1" kern="1200">
        <a:solidFill>
          <a:schemeClr val="bg1"/>
        </a:solidFill>
        <a:latin typeface="ＭＳ Ｐゴシック" pitchFamily="34" charset="-128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0000CC"/>
    <a:srgbClr val="FFFF99"/>
    <a:srgbClr val="F4EE00"/>
    <a:srgbClr val="FF9900"/>
    <a:srgbClr val="9E9A00"/>
    <a:srgbClr val="D5D000"/>
    <a:srgbClr val="FECE00"/>
    <a:srgbClr val="99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771" autoAdjust="0"/>
    <p:restoredTop sz="86465" autoAdjust="0"/>
  </p:normalViewPr>
  <p:slideViewPr>
    <p:cSldViewPr>
      <p:cViewPr varScale="1">
        <p:scale>
          <a:sx n="103" d="100"/>
          <a:sy n="103" d="100"/>
        </p:scale>
        <p:origin x="810" y="-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49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-307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117" Type="http://schemas.openxmlformats.org/officeDocument/2006/relationships/slide" Target="slides/slide106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slide" Target="slides/slide73.xml"/><Relationship Id="rId89" Type="http://schemas.openxmlformats.org/officeDocument/2006/relationships/slide" Target="slides/slide78.xml"/><Relationship Id="rId112" Type="http://schemas.openxmlformats.org/officeDocument/2006/relationships/slide" Target="slides/slide101.xml"/><Relationship Id="rId133" Type="http://schemas.openxmlformats.org/officeDocument/2006/relationships/slide" Target="slides/slide122.xml"/><Relationship Id="rId138" Type="http://schemas.openxmlformats.org/officeDocument/2006/relationships/slide" Target="slides/slide127.xml"/><Relationship Id="rId16" Type="http://schemas.openxmlformats.org/officeDocument/2006/relationships/slide" Target="slides/slide5.xml"/><Relationship Id="rId107" Type="http://schemas.openxmlformats.org/officeDocument/2006/relationships/slide" Target="slides/slide9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102" Type="http://schemas.openxmlformats.org/officeDocument/2006/relationships/slide" Target="slides/slide91.xml"/><Relationship Id="rId123" Type="http://schemas.openxmlformats.org/officeDocument/2006/relationships/slide" Target="slides/slide112.xml"/><Relationship Id="rId128" Type="http://schemas.openxmlformats.org/officeDocument/2006/relationships/slide" Target="slides/slide117.xml"/><Relationship Id="rId14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9.xml"/><Relationship Id="rId95" Type="http://schemas.openxmlformats.org/officeDocument/2006/relationships/slide" Target="slides/slide84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113" Type="http://schemas.openxmlformats.org/officeDocument/2006/relationships/slide" Target="slides/slide102.xml"/><Relationship Id="rId118" Type="http://schemas.openxmlformats.org/officeDocument/2006/relationships/slide" Target="slides/slide107.xml"/><Relationship Id="rId134" Type="http://schemas.openxmlformats.org/officeDocument/2006/relationships/slide" Target="slides/slide123.xml"/><Relationship Id="rId139" Type="http://schemas.openxmlformats.org/officeDocument/2006/relationships/slide" Target="slides/slide128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103" Type="http://schemas.openxmlformats.org/officeDocument/2006/relationships/slide" Target="slides/slide92.xml"/><Relationship Id="rId108" Type="http://schemas.openxmlformats.org/officeDocument/2006/relationships/slide" Target="slides/slide97.xml"/><Relationship Id="rId116" Type="http://schemas.openxmlformats.org/officeDocument/2006/relationships/slide" Target="slides/slide105.xml"/><Relationship Id="rId124" Type="http://schemas.openxmlformats.org/officeDocument/2006/relationships/slide" Target="slides/slide113.xml"/><Relationship Id="rId129" Type="http://schemas.openxmlformats.org/officeDocument/2006/relationships/slide" Target="slides/slide118.xml"/><Relationship Id="rId137" Type="http://schemas.openxmlformats.org/officeDocument/2006/relationships/slide" Target="slides/slide12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91" Type="http://schemas.openxmlformats.org/officeDocument/2006/relationships/slide" Target="slides/slide80.xml"/><Relationship Id="rId96" Type="http://schemas.openxmlformats.org/officeDocument/2006/relationships/slide" Target="slides/slide85.xml"/><Relationship Id="rId111" Type="http://schemas.openxmlformats.org/officeDocument/2006/relationships/slide" Target="slides/slide100.xml"/><Relationship Id="rId132" Type="http://schemas.openxmlformats.org/officeDocument/2006/relationships/slide" Target="slides/slide121.xml"/><Relationship Id="rId140" Type="http://schemas.openxmlformats.org/officeDocument/2006/relationships/notesMaster" Target="notesMasters/notesMaster1.xml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6" Type="http://schemas.openxmlformats.org/officeDocument/2006/relationships/slide" Target="slides/slide95.xml"/><Relationship Id="rId114" Type="http://schemas.openxmlformats.org/officeDocument/2006/relationships/slide" Target="slides/slide103.xml"/><Relationship Id="rId119" Type="http://schemas.openxmlformats.org/officeDocument/2006/relationships/slide" Target="slides/slide108.xml"/><Relationship Id="rId127" Type="http://schemas.openxmlformats.org/officeDocument/2006/relationships/slide" Target="slides/slide11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94" Type="http://schemas.openxmlformats.org/officeDocument/2006/relationships/slide" Target="slides/slide83.xml"/><Relationship Id="rId99" Type="http://schemas.openxmlformats.org/officeDocument/2006/relationships/slide" Target="slides/slide88.xml"/><Relationship Id="rId101" Type="http://schemas.openxmlformats.org/officeDocument/2006/relationships/slide" Target="slides/slide90.xml"/><Relationship Id="rId122" Type="http://schemas.openxmlformats.org/officeDocument/2006/relationships/slide" Target="slides/slide111.xml"/><Relationship Id="rId130" Type="http://schemas.openxmlformats.org/officeDocument/2006/relationships/slide" Target="slides/slide119.xml"/><Relationship Id="rId135" Type="http://schemas.openxmlformats.org/officeDocument/2006/relationships/slide" Target="slides/slide124.xml"/><Relationship Id="rId14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109" Type="http://schemas.openxmlformats.org/officeDocument/2006/relationships/slide" Target="slides/slide9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97" Type="http://schemas.openxmlformats.org/officeDocument/2006/relationships/slide" Target="slides/slide86.xml"/><Relationship Id="rId104" Type="http://schemas.openxmlformats.org/officeDocument/2006/relationships/slide" Target="slides/slide93.xml"/><Relationship Id="rId120" Type="http://schemas.openxmlformats.org/officeDocument/2006/relationships/slide" Target="slides/slide109.xml"/><Relationship Id="rId125" Type="http://schemas.openxmlformats.org/officeDocument/2006/relationships/slide" Target="slides/slide114.xml"/><Relationship Id="rId14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slide" Target="slides/slide8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87" Type="http://schemas.openxmlformats.org/officeDocument/2006/relationships/slide" Target="slides/slide76.xml"/><Relationship Id="rId110" Type="http://schemas.openxmlformats.org/officeDocument/2006/relationships/slide" Target="slides/slide99.xml"/><Relationship Id="rId115" Type="http://schemas.openxmlformats.org/officeDocument/2006/relationships/slide" Target="slides/slide104.xml"/><Relationship Id="rId131" Type="http://schemas.openxmlformats.org/officeDocument/2006/relationships/slide" Target="slides/slide120.xml"/><Relationship Id="rId136" Type="http://schemas.openxmlformats.org/officeDocument/2006/relationships/slide" Target="slides/slide125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56" Type="http://schemas.openxmlformats.org/officeDocument/2006/relationships/slide" Target="slides/slide45.xml"/><Relationship Id="rId77" Type="http://schemas.openxmlformats.org/officeDocument/2006/relationships/slide" Target="slides/slide66.xml"/><Relationship Id="rId100" Type="http://schemas.openxmlformats.org/officeDocument/2006/relationships/slide" Target="slides/slide89.xml"/><Relationship Id="rId105" Type="http://schemas.openxmlformats.org/officeDocument/2006/relationships/slide" Target="slides/slide94.xml"/><Relationship Id="rId126" Type="http://schemas.openxmlformats.org/officeDocument/2006/relationships/slide" Target="slides/slide11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93" Type="http://schemas.openxmlformats.org/officeDocument/2006/relationships/slide" Target="slides/slide82.xml"/><Relationship Id="rId98" Type="http://schemas.openxmlformats.org/officeDocument/2006/relationships/slide" Target="slides/slide87.xml"/><Relationship Id="rId121" Type="http://schemas.openxmlformats.org/officeDocument/2006/relationships/slide" Target="slides/slide110.xml"/><Relationship Id="rId14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8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9413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8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B7A6760-B708-42B7-962A-8304B9067A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77113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39775"/>
            <a:ext cx="657701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6300"/>
            <a:ext cx="4938713" cy="44402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6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9413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6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34AA7B1-9046-4011-A2E3-6EE55E3C2F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941596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9665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B10068-9EC9-4D36-A359-26F734DB3E1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04828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6DB238-1445-493D-9852-69504BFDE5B5}" type="slidenum">
              <a:rPr kumimoji="1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735318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2646739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254214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C30F293-B00E-4E15-A392-E678047C3E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7484BBC0-AA9A-4463-ABE0-187FE6A7263F}" type="slidenum">
              <a:rPr lang="en-US" altLang="ko-KR"/>
              <a:pPr eaLnBrk="1" hangingPunct="1">
                <a:spcBef>
                  <a:spcPct val="0"/>
                </a:spcBef>
              </a:pPr>
              <a:t>128</a:t>
            </a:fld>
            <a:endParaRPr lang="en-US" altLang="ko-KR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C3DE40C6-E535-45AA-AA37-6B9A37AE35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6D360DE2-9C30-4D89-911F-E6ABFD4FD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E37A52-C557-4821-BBA9-0CAAAC668E3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3802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57C9D0-4E65-49A4-9CC3-A3FFF0426ACC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1599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EBD48E-D1C4-4F3D-B695-09BB6B72C960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8031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FF139-8BA3-4E52-A70A-0E1EE5295F23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4766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22C7EE-5264-4F7D-ACB0-ACCC9BFCBBE9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1820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173BD-86C2-4124-9112-40C452BDC604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9479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0891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0198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5656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5278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438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9384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95912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64727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10277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12782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98496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92471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 txBox="1">
            <a:spLocks noGrp="1" noChangeArrowheads="1"/>
          </p:cNvSpPr>
          <p:nvPr/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AC3465-973B-4CF3-9AD5-3D6DB380372E}" type="slidenum">
              <a:rPr kumimoji="1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8723" name="Rectangle 7"/>
          <p:cNvSpPr txBox="1">
            <a:spLocks noGrp="1" noChangeArrowheads="1"/>
          </p:cNvSpPr>
          <p:nvPr/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2AFD4-94BF-4CB3-B1F4-10096361C053}" type="slidenum"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en-US" altLang="ja-JP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8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3987336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2296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36882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0244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17583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09309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6491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95033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241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29794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77651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31858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1544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10863812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46891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79836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52521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 txBox="1">
            <a:spLocks noGrp="1" noChangeArrowheads="1"/>
          </p:cNvSpPr>
          <p:nvPr/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AC3465-973B-4CF3-9AD5-3D6DB380372E}" type="slidenum">
              <a:rPr kumimoji="1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8723" name="Rectangle 7"/>
          <p:cNvSpPr txBox="1">
            <a:spLocks noGrp="1" noChangeArrowheads="1"/>
          </p:cNvSpPr>
          <p:nvPr/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2AFD4-94BF-4CB3-B1F4-10096361C053}" type="slidenum"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en-US" altLang="ja-JP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8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24795937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CA529-B0EB-468C-A98A-5A3ED90811BA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56150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72981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79043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76772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33839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en-US" altLang="ja-JP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6524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9854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en-US" altLang="ja-JP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89390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71836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0244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CA529-B0EB-468C-A98A-5A3ED90811BA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753104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21620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CA529-B0EB-468C-A98A-5A3ED90811BA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304130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154478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CA529-B0EB-468C-A98A-5A3ED90811BA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467560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468910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CA529-B0EB-468C-A98A-5A3ED90811BA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5325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622259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22611-97F1-4E65-8F70-6A59DB3A030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525210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68DF6-BECB-415F-81B1-B5F2025D054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776230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C0D6E-D79D-4B20-A524-2172CBB72D31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2392288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B6432-3CE0-464A-A4EB-24908DED8C6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758274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98BE5-51A9-40BB-AEAB-356B0A77A16E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116056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ACC0FF-B321-4001-B48F-C8022ADDDF5D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648820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BCE2D9-47B8-49DA-89DD-34A67BE2314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215277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BCE2D9-47B8-49DA-89DD-34A67BE2314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77299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DF867-68DF-46E5-A220-696F3A73BF2C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5920543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C5FAD-6BD9-4316-8024-57F6A9FC4B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50374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064922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D166E-B9D7-4C92-B3AF-909ADF56C2B5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263238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2DC6A3-5CE2-4116-BF7B-0470837E5527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752010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0AB5F1-412E-4D8A-AE68-58FE2C1E1037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34302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B3CBE9-E5F5-4EE3-A43D-D71377940A56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352287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A24380-13E5-44E7-8A4C-8BF554EF0685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0312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CA529-B0EB-468C-A98A-5A3ED90811BA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561507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1B389-5C90-40C2-9DC8-3149762FD2B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4971151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54238-111A-4F8A-A3DA-2DD009A911E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376037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E6762-D179-4C2A-8E04-F06F5CDC8C4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985976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B3B85C-68E7-4908-8A2F-FDB8B39EDFA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0110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6DB238-1445-493D-9852-69504BFDE5B5}" type="slidenum">
              <a:rPr kumimoji="1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4026590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BB020-FD2B-4CF9-9D67-C7258205708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508653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FAD61-7A97-4646-AE17-11473C8DC38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040705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C4625-A477-4E29-9881-B8D00A04D0C7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133226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665360-22F9-4D1E-A771-8369B5075697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865563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A4626-EE7D-4838-BF5A-260F939EF2E5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398101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8A997F-BDFA-430C-BF25-CC525F49C22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609253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A4626-EE7D-4838-BF5A-260F939EF2E5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006874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97721-5300-4A54-9573-D892F1B21C6A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902780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BEBB75-AF21-43D2-8821-7F05C1081C11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382690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68DF6-BECB-415F-81B1-B5F2025D054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6315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9FFC09-2440-4F01-B497-B39A11767D45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698861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1D3E7-24F4-4041-9F61-E2A2B6E9ACDA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43726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3A325B-DE1E-4E75-86CE-F5BD50DB458C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394459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18A9F8-8EC9-4DE4-AD7F-179D67FEE6B5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51485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FDB1B7-CC1B-40FD-9575-BC786EBBDC7B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581382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6C1304-6A82-496A-8664-68630AEB6AB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178881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B4C03A-0BD2-441F-9FD3-91357F937B0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769125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7FFC83-04F5-4CBC-BF3F-CD292CC98FE9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839269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2D349F-4E83-432A-9FD3-C889D40C5932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038065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81EF88D4-63F2-42CD-9D7B-0CD952A594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1FEF26D6-DEAB-4D8B-A26B-24EB06294A59}" type="slidenum">
              <a:rPr lang="en-US" altLang="ko-KR" smtClean="0"/>
              <a:pPr>
                <a:spcBef>
                  <a:spcPct val="0"/>
                </a:spcBef>
              </a:pPr>
              <a:t>113</a:t>
            </a:fld>
            <a:endParaRPr lang="en-US" altLang="ko-KR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88597578-CA5A-42D0-8320-DA4D08760E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0A1D8E32-AA44-4B2F-9E32-24589BEEC2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81EF88D4-63F2-42CD-9D7B-0CD952A594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EF26D6-DEAB-4D8B-A26B-24EB06294A59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88597578-CA5A-42D0-8320-DA4D08760E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0A1D8E32-AA44-4B2F-9E32-24589BEEC2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418345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B6AB0-1943-4C57-BAD7-FF952B86C3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356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0B72C-4FFD-4750-8D38-48FF4EDA193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648623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19C88-1051-4598-8658-74A30907448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422724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809CE-829C-4677-80B4-47BBEDC25D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59554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17CEB-B4A3-4BD8-94F4-76FB9131CB0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2273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205C6-5DD7-4ABF-862A-2C0A0DC38A2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832483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AF8FA-0DA1-4318-A875-0AEA1AE1BDF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003547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BBD41-E9CD-4FFA-AF2E-FD6EAA66E9B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167642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9A03D-749E-4D02-9723-F9F6EEE6E95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56012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08053-264A-4D15-9BCC-9DD818AF206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40695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DDC37-C47E-43E1-A6E8-7E239408411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38274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BD62A-2876-4012-9131-C8DCC5ECFFD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52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40C6F-BBF3-47AD-BC1A-232688FE42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00339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B294D-DA20-46F7-B261-B271EFB8A4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820927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6BE05-0318-4561-86DB-5B960AB68B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49793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B51B3-53C0-42EE-91A2-9F3F9F5EE7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66767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3B6B5-CAEA-489E-A62A-A7DCCD4F59A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0251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AC351-9BA0-41A9-9A9A-01FDCE43B8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661749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3672B-0B8A-481F-AE47-F65B169712D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697742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485A8-4A07-4A2C-8EB9-9935363B04B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2411542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CF184-7DCC-4DDC-85FA-E98FF47369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15991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E5291-4EE0-4D84-B042-0F3DB668240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85511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8E776-628B-4FFF-86E4-7C315437051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220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fld id="{C0934992-9C42-435F-A09C-8AED8DEF9891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397582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5D89A-FC85-4DB8-9ECC-5E7660C89B4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09311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5DBFC-0669-4D9A-A7F3-8B3C3F88DB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612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fld id="{256D40D9-D33B-4C9A-B08F-F753B289007C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38618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fld id="{8C4001EC-5292-4880-828F-C40E9FA32165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52151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fld id="{AA13B909-4D7A-425F-943A-80879B3831D6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88056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fld id="{487F69E9-6CDA-43BF-A741-4211995EE204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38540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fld id="{687634C4-1F08-4E75-8488-FA201E1C1B6C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78485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fld id="{A9A10955-0E0C-41CD-B4B7-E1AB7202777C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57097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fld id="{D959D858-B13A-42E5-8DB3-8EB39D615130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67023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930BA-1AAA-4FD8-B3FC-66003C7086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98438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fld id="{738A9875-D1C7-4261-85BE-322FC0187015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34685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fld id="{F8CB317E-5747-40CC-B918-C4320A087AA2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05911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lnSpc>
                <a:spcPct val="90000"/>
              </a:lnSpc>
              <a:spcBef>
                <a:spcPct val="15000"/>
              </a:spcBef>
              <a:defRPr b="1"/>
            </a:lvl1pPr>
          </a:lstStyle>
          <a:p>
            <a:pPr>
              <a:defRPr/>
            </a:pPr>
            <a:fld id="{9C371EED-9490-4253-BBBB-6BFC9F1E5B0A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08330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9E49F-0DC4-448C-BF29-527268DE6A5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33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A43E7-0D78-497C-9427-A4DC2FAF267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13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0C092-C621-4894-BBE6-60DE38C05A6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89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762C-BADE-4C4C-A1B5-57FC5A2B443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18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10E64-CD18-4434-A997-3D69E23D70C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64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5629F-5CC5-4140-822E-8D45D08E09C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63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95D7B-646C-4D1C-81AD-5FFB82D9E11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1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AA292-5D15-4132-8A82-140DADEEA24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50345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1C650-811B-4D83-B2A9-9ED0C07FD6C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481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55E7A-5699-44E5-8686-C87F27C89FA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38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C3F8D-C106-4E27-9C8B-700D455839D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613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83B56-F5C4-4C17-B095-31E60A97866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9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2EBF6CAE-52E1-44EC-A772-93E5B5A824CC}" type="datetimeFigureOut">
              <a:rPr lang="ko-KR" altLang="en-US"/>
              <a:pPr>
                <a:defRPr/>
              </a:pPr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38D1875C-7281-4930-AE7A-7EC6F612F80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0504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2D32C152-B3CC-4A74-82B1-897D7022CF28}" type="datetimeFigureOut">
              <a:rPr lang="ko-KR" altLang="en-US"/>
              <a:pPr>
                <a:defRPr/>
              </a:pPr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054DE519-E45D-4E43-8D0A-66FE9909808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37734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1DF01583-DE2F-4BC9-9CE6-84993BD87D99}" type="datetimeFigureOut">
              <a:rPr lang="ko-KR" altLang="en-US"/>
              <a:pPr>
                <a:defRPr/>
              </a:pPr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30B56535-61A8-4DFF-8DAB-DF11C37F1D6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37947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2E86F460-60E4-4AB4-A24C-6291BB64C955}" type="datetimeFigureOut">
              <a:rPr lang="ko-KR" altLang="en-US"/>
              <a:pPr>
                <a:defRPr/>
              </a:pPr>
              <a:t>2026-06-07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2D20AB85-A907-4F90-BF1F-1A3F89806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21207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59AD10F6-B673-44CD-B5AB-8697BC545A82}" type="datetimeFigureOut">
              <a:rPr lang="ko-KR" altLang="en-US"/>
              <a:pPr>
                <a:defRPr/>
              </a:pPr>
              <a:t>2026-06-07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CD2F754C-082F-44B9-A507-CAF07217957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9796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5A006A72-D714-44E9-A57B-E645B167BA8B}" type="datetimeFigureOut">
              <a:rPr lang="ko-KR" altLang="en-US"/>
              <a:pPr>
                <a:defRPr/>
              </a:pPr>
              <a:t>2026-06-07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8CB2F238-F823-4B38-BC30-4E9EE45802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2654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0C0FE-BECD-4A40-85F7-6FD5C24D915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22967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823FD0B7-D784-428F-80C2-FF0FE7F271B0}" type="datetimeFigureOut">
              <a:rPr lang="ko-KR" altLang="en-US"/>
              <a:pPr>
                <a:defRPr/>
              </a:pPr>
              <a:t>2026-06-07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5312A0AA-225A-432C-B6E3-1DC66279DFC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2991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DE0483D2-03B6-4A15-B6B5-DD74EC5C3A42}" type="datetimeFigureOut">
              <a:rPr lang="ko-KR" altLang="en-US"/>
              <a:pPr>
                <a:defRPr/>
              </a:pPr>
              <a:t>2026-06-07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75213693-D936-40D4-8203-E9BD397AE86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69508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C33818DB-0B0D-4356-894C-01A1E9DE8223}" type="datetimeFigureOut">
              <a:rPr lang="ko-KR" altLang="en-US"/>
              <a:pPr>
                <a:defRPr/>
              </a:pPr>
              <a:t>2026-06-07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8DD10CD5-4C18-4409-A4C3-355172422D1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17645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AE4A45C5-92A3-434B-A375-6D19AC65EF05}" type="datetimeFigureOut">
              <a:rPr lang="ko-KR" altLang="en-US"/>
              <a:pPr>
                <a:defRPr/>
              </a:pPr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AA4D1F45-6FD9-4812-9833-EFA4F4E203B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77198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B74A3F6D-682D-44CF-81C1-8A05BB2E0D37}" type="datetimeFigureOut">
              <a:rPr lang="ko-KR" altLang="en-US"/>
              <a:pPr>
                <a:defRPr/>
              </a:pPr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FC1AED58-BD95-4363-BF44-C21495E4DA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2934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2EBF6CAE-52E1-44EC-A772-93E5B5A824CC}" type="datetimeFigureOut">
              <a:rPr lang="ko-KR" altLang="en-US"/>
              <a:pPr>
                <a:defRPr/>
              </a:pPr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38D1875C-7281-4930-AE7A-7EC6F612F80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21224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2D32C152-B3CC-4A74-82B1-897D7022CF28}" type="datetimeFigureOut">
              <a:rPr lang="ko-KR" altLang="en-US"/>
              <a:pPr>
                <a:defRPr/>
              </a:pPr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054DE519-E45D-4E43-8D0A-66FE9909808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91906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1DF01583-DE2F-4BC9-9CE6-84993BD87D99}" type="datetimeFigureOut">
              <a:rPr lang="ko-KR" altLang="en-US"/>
              <a:pPr>
                <a:defRPr/>
              </a:pPr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30B56535-61A8-4DFF-8DAB-DF11C37F1D6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59305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2E86F460-60E4-4AB4-A24C-6291BB64C955}" type="datetimeFigureOut">
              <a:rPr lang="ko-KR" altLang="en-US"/>
              <a:pPr>
                <a:defRPr/>
              </a:pPr>
              <a:t>2026-06-07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2D20AB85-A907-4F90-BF1F-1A3F89806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7862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59AD10F6-B673-44CD-B5AB-8697BC545A82}" type="datetimeFigureOut">
              <a:rPr lang="ko-KR" altLang="en-US"/>
              <a:pPr>
                <a:defRPr/>
              </a:pPr>
              <a:t>2026-06-07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CD2F754C-082F-44B9-A507-CAF07217957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309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EF47C-3649-43D6-80CA-CB87DEA40A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06748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5A006A72-D714-44E9-A57B-E645B167BA8B}" type="datetimeFigureOut">
              <a:rPr lang="ko-KR" altLang="en-US"/>
              <a:pPr>
                <a:defRPr/>
              </a:pPr>
              <a:t>2026-06-07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8CB2F238-F823-4B38-BC30-4E9EE45802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00369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823FD0B7-D784-428F-80C2-FF0FE7F271B0}" type="datetimeFigureOut">
              <a:rPr lang="ko-KR" altLang="en-US"/>
              <a:pPr>
                <a:defRPr/>
              </a:pPr>
              <a:t>2026-06-07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5312A0AA-225A-432C-B6E3-1DC66279DFC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55386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DE0483D2-03B6-4A15-B6B5-DD74EC5C3A42}" type="datetimeFigureOut">
              <a:rPr lang="ko-KR" altLang="en-US"/>
              <a:pPr>
                <a:defRPr/>
              </a:pPr>
              <a:t>2026-06-07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75213693-D936-40D4-8203-E9BD397AE86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56098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C33818DB-0B0D-4356-894C-01A1E9DE8223}" type="datetimeFigureOut">
              <a:rPr lang="ko-KR" altLang="en-US"/>
              <a:pPr>
                <a:defRPr/>
              </a:pPr>
              <a:t>2026-06-07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8DD10CD5-4C18-4409-A4C3-355172422D1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AE4A45C5-92A3-434B-A375-6D19AC65EF05}" type="datetimeFigureOut">
              <a:rPr lang="ko-KR" altLang="en-US"/>
              <a:pPr>
                <a:defRPr/>
              </a:pPr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AA4D1F45-6FD9-4812-9833-EFA4F4E203B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81598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B74A3F6D-682D-44CF-81C1-8A05BB2E0D37}" type="datetimeFigureOut">
              <a:rPr lang="ko-KR" altLang="en-US"/>
              <a:pPr>
                <a:defRPr/>
              </a:pPr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 latinLnBrk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defRPr kumimoji="1" b="1">
                <a:solidFill>
                  <a:srgbClr val="898989"/>
                </a:solidFill>
                <a:latin typeface="ＭＳ Ｐゴシック" pitchFamily="34" charset="-128"/>
                <a:ea typeface="ＭＳ Ｐゴシック" pitchFamily="34" charset="-128"/>
              </a:defRPr>
            </a:lvl1pPr>
          </a:lstStyle>
          <a:p>
            <a:pPr>
              <a:defRPr/>
            </a:pPr>
            <a:fld id="{FC1AED58-BD95-4363-BF44-C21495E4DA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76167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43906C-FB94-475C-8D04-6AA0445043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874F02-99CA-4C15-BFC1-C924B35B49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18EF0D-A7BE-4D4F-A74A-F427664D05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11046-6D75-490A-842E-AAA38B28C610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034506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BD1A17-9BD1-4F89-8905-833E0427B8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39A918-A5A1-4A14-9A8D-148945637A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16493E-435C-42A5-A8C2-B4F535A7CF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BB14A-4668-4AE0-8E6B-81E977D75E4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687701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C479BC-7036-4FBE-BADD-F18657A3FE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1F2B11-3383-4E9F-96AF-BCF763912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80C981-656E-4896-A300-13B29ACE25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05715-CF6C-40A3-8A19-B798F80C15A8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18966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12B6BD-6B1E-4312-9255-A497AAE32B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C445EC-EAAA-4E32-91F2-89E9514C82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502A3C-7591-470B-BDA3-5BBC03894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6D60E-2D90-404A-AC96-84F9CFD698B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448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8D284-92B6-4EE2-979B-D8E87FE304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12629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EBB266D-1908-457E-81DE-F0461157DA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793C3B-C1B7-4429-AAB4-A982D16A9E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DB3F8FF-9A28-4CB9-B47E-5E86D69C7B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31C3B1-B853-446F-A212-25348B9E7ECB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605160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6F31483-4929-4FAF-AA1D-D62AF38641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234177-B7C0-4538-BD43-A169F5B3F3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4CA138D-173F-4C02-9751-6B1D331E02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BF2163-DEA0-4E19-B252-536424196DF2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91504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CD1560-3B0D-495C-8A4B-AE33D13F09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CC27CC0-53FE-404B-84B3-23C8F9F9CF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7993A86-9B77-499D-B137-6DFC7B2B41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CC26A-25A1-4D15-B37F-D259A2CB26C4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57166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C8450B-040C-48D8-AD32-4B828DA3E3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0AA643-94C8-429F-B7DA-EA548186C3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676F03-6B8F-4C65-A694-9D5E7FB06B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41E7D-CF98-41EB-967E-D1E3AF3F8BA2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789168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DA2327-1405-4662-BB10-76A1FB523F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D38B60-61FA-4FD5-B871-8EA3072C87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095684-9962-47B1-8226-B91EC8299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0D6E3-DF34-4525-981C-1E11FC9FF30E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38373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D0E109-D34C-434C-9131-758012235A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4BE133-EA87-47D0-9F03-79F04035AB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FE1141-89A0-4BC4-9CDB-049EC29472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A1B3E-CFE4-4CB5-9ADC-DDCB94666D5F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457305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B9C487-9BF5-4F10-B964-5E5355989B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2A80C2-14BB-44DF-BA92-A51DFA17F4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86F675-5CD9-4DFC-909E-652BD01B30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DDD66-37D2-458D-A9E5-BE16BB93C162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207913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11262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83920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408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4C8D1-F7A9-40C4-8CF5-5172558FDD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4619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51149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87423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24584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97005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99926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51066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49752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79313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7BDE1-0ED3-405D-AEFD-A99F16B24E6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05201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F2B56-2CAE-4298-884F-357B6D6279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8112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52A17-8DC0-47AD-913E-87ED5D2A55D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33614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13FA8-8931-4533-B4FE-81B62B4BEFC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065125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18254-4DF1-4E01-A14D-50F2EFA687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13636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ED9BB-E9A4-4DD0-BDAA-74541528F0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652026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EAED4-6DBC-4865-A01A-A647A2D22CF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40809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F8578-90CB-48DB-BE94-1968E269521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74494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4B5C9-9443-480C-BD65-09AA17225D6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79296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28AC7-659A-4346-B3BE-9E1A8662F4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13123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3DA50-2310-48DA-9F00-3511678B96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42726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2BA14-27E7-426A-8E1C-D6ACB0D5D00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988616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344CB5-2A64-4FB5-B190-F0643D5632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7D574E-205A-4662-B5A7-E48C6FCE03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381C5A-3419-49C4-B92E-C1926F94B8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079A2-91E4-414E-A49F-505718EF119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5522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5AB9F-EDBE-4CEF-ADE7-D5BD698F4EA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80425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D12252-B77B-4E1A-AF77-D582F5B3CA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A0681F-C889-4042-988A-1AA96D3F18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1A8522-566A-49E4-BE45-5114AF21C6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7B542-7168-435C-9DD0-44F7DD624C5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300446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681E10-0401-4E66-92AC-4A9DC62E48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629AAB-D948-46A3-BF5B-ACB08C8E3C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93C934-C9C5-4442-B1DB-302AA039C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DB661-F236-43D3-A41A-FFE2797A445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656893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FA0F58-3205-46C8-B212-A8FDD96E70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340A6B-DB68-400C-A421-662B3E1DC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622BA5-0884-4760-9C7E-B7FDFA9625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E5142-8952-4029-A0C3-609EB8B21A6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466277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1DCFE70-1C4D-4099-AD7A-71A84E4630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B56ADE8-DE13-44CB-BAD6-12CF086060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84E5F36-F012-409F-A10B-CC6E82F1C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8F3AFC-7086-4622-B438-32793362D21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579425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61A001-7D93-45B3-823F-CC25A0DC0A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14904E-DFBA-4E3D-A841-13671247AE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74E6093-0E43-4AF0-8A8D-5284CC0F1E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7957F-5611-4031-98C3-FEB10F3B047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102153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100E4E1-1F4F-400B-9E3C-5DC41C4FCD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01E9D72-8D41-4E80-820B-B4AF701190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C7EBDBD-75A0-4D20-B7D6-739AB3A495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7D6CE9-71D2-457D-AA73-EEC00B9F7EB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50037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892B7C-DB6B-4AC7-AA0D-6D0E8EF1CE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054EA2-55D0-458B-A16F-F76655720C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009218-4790-4AAB-81AC-4C7D5D1EF5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D2ED1-9278-488F-9ED5-13437C87E7A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35356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E351BE-A15B-4869-A348-32B648810F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113AD1-67D0-4202-AE7A-D2607D08FD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4023C5-C5E4-4552-BE06-1A2864BF05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160EA-9E40-4737-B41A-6EFD23859F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634141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1DEF20-4812-41B9-A5BD-0439FA177D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3EB10F-074B-48A3-9E4F-1F410A65C1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DDA7A2-C288-4D41-8C3A-0F3D0BF913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0E0AF9-C435-4EDF-8638-AFAFE7ADF36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11852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C3638B-225B-4FDD-ADD9-BBACC69AD2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11195E-C332-4086-93F3-21DAB173DE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B31C7D-2A1B-48CF-9614-40601BD428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0A877-682A-4453-9589-EA7D20C3D47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5984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26E1E1A-7C8C-4488-AAA9-A6B25A38AD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02" r:id="rId1"/>
    <p:sldLayoutId id="2147505203" r:id="rId2"/>
    <p:sldLayoutId id="2147505204" r:id="rId3"/>
    <p:sldLayoutId id="2147505205" r:id="rId4"/>
    <p:sldLayoutId id="2147505206" r:id="rId5"/>
    <p:sldLayoutId id="2147505207" r:id="rId6"/>
    <p:sldLayoutId id="2147505208" r:id="rId7"/>
    <p:sldLayoutId id="2147505209" r:id="rId8"/>
    <p:sldLayoutId id="2147505210" r:id="rId9"/>
    <p:sldLayoutId id="2147505211" r:id="rId10"/>
    <p:sldLayoutId id="21475052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 latinLnBrk="0"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 latinLnBrk="0"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 latinLnBrk="0">
              <a:spcAft>
                <a:spcPct val="0"/>
              </a:spcAft>
              <a:defRPr/>
            </a:pPr>
            <a:fld id="{472A8211-4E9E-474E-A6F7-F61326E46A74}" type="slidenum">
              <a:rPr kumimoji="1" lang="en-US" altLang="ja-JP"/>
              <a:pPr fontAlgn="base" latinLnBrk="0">
                <a:spcAft>
                  <a:spcPct val="0"/>
                </a:spcAft>
                <a:defRPr/>
              </a:pPr>
              <a:t>‹#›</a:t>
            </a:fld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412141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6204" r:id="rId1"/>
    <p:sldLayoutId id="2147506205" r:id="rId2"/>
    <p:sldLayoutId id="2147506206" r:id="rId3"/>
    <p:sldLayoutId id="2147506207" r:id="rId4"/>
    <p:sldLayoutId id="2147506208" r:id="rId5"/>
    <p:sldLayoutId id="2147506209" r:id="rId6"/>
    <p:sldLayoutId id="2147506210" r:id="rId7"/>
    <p:sldLayoutId id="2147506211" r:id="rId8"/>
    <p:sldLayoutId id="2147506212" r:id="rId9"/>
    <p:sldLayoutId id="2147506213" r:id="rId10"/>
    <p:sldLayoutId id="21475062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 fontAlgn="base" latinLnBrk="0"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 fontAlgn="base" latinLnBrk="0"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 fontAlgn="base" latinLnBrk="0">
              <a:spcAft>
                <a:spcPct val="0"/>
              </a:spcAft>
              <a:defRPr/>
            </a:pPr>
            <a:fld id="{2E3CC116-46F9-4BC5-93AF-AC6C7FD6901F}" type="slidenum">
              <a:rPr kumimoji="1" lang="en-US" altLang="ja-JP"/>
              <a:pPr fontAlgn="base" latinLnBrk="0">
                <a:spcAft>
                  <a:spcPct val="0"/>
                </a:spcAft>
                <a:defRPr/>
              </a:pPr>
              <a:t>‹#›</a:t>
            </a:fld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274479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6216" r:id="rId1"/>
    <p:sldLayoutId id="2147506217" r:id="rId2"/>
    <p:sldLayoutId id="2147506218" r:id="rId3"/>
    <p:sldLayoutId id="2147506219" r:id="rId4"/>
    <p:sldLayoutId id="2147506220" r:id="rId5"/>
    <p:sldLayoutId id="2147506221" r:id="rId6"/>
    <p:sldLayoutId id="2147506222" r:id="rId7"/>
    <p:sldLayoutId id="2147506223" r:id="rId8"/>
    <p:sldLayoutId id="2147506224" r:id="rId9"/>
    <p:sldLayoutId id="2147506225" r:id="rId10"/>
    <p:sldLayoutId id="2147506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1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74F49CA-8EE5-422F-9CAC-AA5F4F7B26CC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35" r:id="rId1"/>
    <p:sldLayoutId id="2147505236" r:id="rId2"/>
    <p:sldLayoutId id="2147505237" r:id="rId3"/>
    <p:sldLayoutId id="2147505238" r:id="rId4"/>
    <p:sldLayoutId id="2147505239" r:id="rId5"/>
    <p:sldLayoutId id="2147505240" r:id="rId6"/>
    <p:sldLayoutId id="2147505241" r:id="rId7"/>
    <p:sldLayoutId id="2147505242" r:id="rId8"/>
    <p:sldLayoutId id="2147505243" r:id="rId9"/>
    <p:sldLayoutId id="2147505244" r:id="rId10"/>
    <p:sldLayoutId id="214750524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+mn-ea"/>
              </a:defRPr>
            </a:lvl1pPr>
          </a:lstStyle>
          <a:p>
            <a:pPr latinLnBrk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ea typeface="+mn-ea"/>
              </a:defRPr>
            </a:lvl1pPr>
          </a:lstStyle>
          <a:p>
            <a:pPr latinLnBrk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ea typeface="+mn-ea"/>
              </a:defRPr>
            </a:lvl1pPr>
          </a:lstStyle>
          <a:p>
            <a:pPr latinLnBrk="1">
              <a:lnSpc>
                <a:spcPct val="100000"/>
              </a:lnSpc>
              <a:spcBef>
                <a:spcPct val="0"/>
              </a:spcBef>
              <a:defRPr/>
            </a:pPr>
            <a:fld id="{A95E5F62-1CBC-42AB-9CC2-7FC6F553ED84}" type="slidenum">
              <a:rPr lang="en-US" altLang="ko-KR">
                <a:solidFill>
                  <a:srgbClr val="000000"/>
                </a:solidFill>
              </a:rPr>
              <a:pPr latinLnBrk="1">
                <a:lnSpc>
                  <a:spcPct val="100000"/>
                </a:lnSpc>
                <a:spcBef>
                  <a:spcPct val="0"/>
                </a:spcBef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7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5412" r:id="rId1"/>
    <p:sldLayoutId id="2147505413" r:id="rId2"/>
    <p:sldLayoutId id="2147505414" r:id="rId3"/>
    <p:sldLayoutId id="2147505415" r:id="rId4"/>
    <p:sldLayoutId id="2147505416" r:id="rId5"/>
    <p:sldLayoutId id="2147505417" r:id="rId6"/>
    <p:sldLayoutId id="2147505418" r:id="rId7"/>
    <p:sldLayoutId id="2147505419" r:id="rId8"/>
    <p:sldLayoutId id="2147505420" r:id="rId9"/>
    <p:sldLayoutId id="2147505421" r:id="rId10"/>
    <p:sldLayoutId id="2147505422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defRPr>
            </a:lvl1pPr>
          </a:lstStyle>
          <a:p>
            <a:pPr>
              <a:defRPr/>
            </a:pPr>
            <a:fld id="{80A82D71-B951-47BB-9E88-7095279A0A12}" type="datetimeFigureOut">
              <a:rPr lang="ko-KR" altLang="en-US"/>
              <a:pPr>
                <a:defRPr/>
              </a:pPr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defRPr>
            </a:lvl1pPr>
          </a:lstStyle>
          <a:p>
            <a:pPr>
              <a:defRPr/>
            </a:pPr>
            <a:fld id="{13AF283B-8581-4BFB-96E9-79A766587A6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378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5424" r:id="rId1"/>
    <p:sldLayoutId id="2147505425" r:id="rId2"/>
    <p:sldLayoutId id="2147505426" r:id="rId3"/>
    <p:sldLayoutId id="2147505427" r:id="rId4"/>
    <p:sldLayoutId id="2147505428" r:id="rId5"/>
    <p:sldLayoutId id="2147505429" r:id="rId6"/>
    <p:sldLayoutId id="2147505430" r:id="rId7"/>
    <p:sldLayoutId id="2147505431" r:id="rId8"/>
    <p:sldLayoutId id="2147505432" r:id="rId9"/>
    <p:sldLayoutId id="2147505433" r:id="rId10"/>
    <p:sldLayoutId id="214750543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ＭＳ Ｐゴシック" pitchFamily="34" charset="-128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ＭＳ Ｐゴシック" pitchFamily="34" charset="-128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ＭＳ Ｐゴシック" pitchFamily="34" charset="-128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ＭＳ Ｐゴシック" pitchFamily="34" charset="-128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ＭＳ Ｐゴシック" pitchFamily="34" charset="-128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ＭＳ Ｐゴシック" pitchFamily="34" charset="-128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ＭＳ Ｐゴシック" pitchFamily="34" charset="-128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ＭＳ Ｐゴシック" pitchFamily="34" charset="-128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defRPr>
            </a:lvl1pPr>
          </a:lstStyle>
          <a:p>
            <a:pPr>
              <a:defRPr/>
            </a:pPr>
            <a:fld id="{80A82D71-B951-47BB-9E88-7095279A0A12}" type="datetimeFigureOut">
              <a:rPr lang="ko-KR" altLang="en-US"/>
              <a:pPr>
                <a:defRPr/>
              </a:pPr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defRPr>
            </a:lvl1pPr>
          </a:lstStyle>
          <a:p>
            <a:pPr>
              <a:defRPr/>
            </a:pPr>
            <a:fld id="{13AF283B-8581-4BFB-96E9-79A766587A6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819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5784" r:id="rId1"/>
    <p:sldLayoutId id="2147505785" r:id="rId2"/>
    <p:sldLayoutId id="2147505786" r:id="rId3"/>
    <p:sldLayoutId id="2147505787" r:id="rId4"/>
    <p:sldLayoutId id="2147505788" r:id="rId5"/>
    <p:sldLayoutId id="2147505789" r:id="rId6"/>
    <p:sldLayoutId id="2147505790" r:id="rId7"/>
    <p:sldLayoutId id="2147505791" r:id="rId8"/>
    <p:sldLayoutId id="2147505792" r:id="rId9"/>
    <p:sldLayoutId id="2147505793" r:id="rId10"/>
    <p:sldLayoutId id="214750579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ＭＳ Ｐゴシック" pitchFamily="34" charset="-128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ＭＳ Ｐゴシック" pitchFamily="34" charset="-128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ＭＳ Ｐゴシック" pitchFamily="34" charset="-128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ＭＳ Ｐゴシック" pitchFamily="34" charset="-128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ＭＳ Ｐゴシック" pitchFamily="34" charset="-128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ＭＳ Ｐゴシック" pitchFamily="34" charset="-128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ＭＳ Ｐゴシック" pitchFamily="34" charset="-128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ＭＳ Ｐゴシック" pitchFamily="34" charset="-128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3145ABD-CE44-4CC6-8AFE-05B043BBB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1E23F2A-1EE1-4C72-B03B-689665440A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A9E6CEA1-DCFA-4797-A6DB-D1529D1207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BA5BD158-176F-4C14-834D-B8B1220BDE5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8EB8CF3E-5FB9-4B44-AB21-EA070326AE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sz="14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fld id="{D969CF38-DCD5-42BB-A462-9AA3A57CB0A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3294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6060" r:id="rId1"/>
    <p:sldLayoutId id="2147506061" r:id="rId2"/>
    <p:sldLayoutId id="2147506062" r:id="rId3"/>
    <p:sldLayoutId id="2147506063" r:id="rId4"/>
    <p:sldLayoutId id="2147506064" r:id="rId5"/>
    <p:sldLayoutId id="2147506065" r:id="rId6"/>
    <p:sldLayoutId id="2147506066" r:id="rId7"/>
    <p:sldLayoutId id="2147506067" r:id="rId8"/>
    <p:sldLayoutId id="2147506068" r:id="rId9"/>
    <p:sldLayoutId id="2147506069" r:id="rId10"/>
    <p:sldLayoutId id="214750607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877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6084" r:id="rId1"/>
    <p:sldLayoutId id="2147506085" r:id="rId2"/>
    <p:sldLayoutId id="2147506086" r:id="rId3"/>
    <p:sldLayoutId id="2147506087" r:id="rId4"/>
    <p:sldLayoutId id="2147506088" r:id="rId5"/>
    <p:sldLayoutId id="2147506089" r:id="rId6"/>
    <p:sldLayoutId id="2147506090" r:id="rId7"/>
    <p:sldLayoutId id="2147506091" r:id="rId8"/>
    <p:sldLayoutId id="2147506092" r:id="rId9"/>
    <p:sldLayoutId id="2147506093" r:id="rId10"/>
    <p:sldLayoutId id="2147506094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 fontAlgn="base" latinLnBrk="0"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 fontAlgn="base" latinLnBrk="0"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 fontAlgn="base" latinLnBrk="0">
              <a:spcAft>
                <a:spcPct val="0"/>
              </a:spcAft>
              <a:defRPr/>
            </a:pPr>
            <a:fld id="{5B70FA25-6B47-441E-958B-A8EDF5C71CBC}" type="slidenum">
              <a:rPr kumimoji="1" lang="en-US" altLang="ja-JP"/>
              <a:pPr fontAlgn="base" latinLnBrk="0">
                <a:spcAft>
                  <a:spcPct val="0"/>
                </a:spcAft>
                <a:defRPr/>
              </a:pPr>
              <a:t>‹#›</a:t>
            </a:fld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423919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6144" r:id="rId1"/>
    <p:sldLayoutId id="2147506145" r:id="rId2"/>
    <p:sldLayoutId id="2147506146" r:id="rId3"/>
    <p:sldLayoutId id="2147506147" r:id="rId4"/>
    <p:sldLayoutId id="2147506148" r:id="rId5"/>
    <p:sldLayoutId id="2147506149" r:id="rId6"/>
    <p:sldLayoutId id="2147506150" r:id="rId7"/>
    <p:sldLayoutId id="2147506151" r:id="rId8"/>
    <p:sldLayoutId id="2147506152" r:id="rId9"/>
    <p:sldLayoutId id="2147506153" r:id="rId10"/>
    <p:sldLayoutId id="21475061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E34C4CC-CDE8-4631-BCE4-948DD973F3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B52797C-015E-476E-AB20-F4DA03F52C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49ADEA81-0402-421F-AC27-B092220DCC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0CF5CA24-A58A-4990-BE82-33C069257AB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B7E55BB3-6AAF-4929-84C3-57C5A48916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637438CB-D24D-4A98-9981-C85D0AFEDF9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127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6192" r:id="rId1"/>
    <p:sldLayoutId id="2147506193" r:id="rId2"/>
    <p:sldLayoutId id="2147506194" r:id="rId3"/>
    <p:sldLayoutId id="2147506195" r:id="rId4"/>
    <p:sldLayoutId id="2147506196" r:id="rId5"/>
    <p:sldLayoutId id="2147506197" r:id="rId6"/>
    <p:sldLayoutId id="2147506198" r:id="rId7"/>
    <p:sldLayoutId id="2147506199" r:id="rId8"/>
    <p:sldLayoutId id="2147506200" r:id="rId9"/>
    <p:sldLayoutId id="2147506201" r:id="rId10"/>
    <p:sldLayoutId id="2147506202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1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1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1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1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1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1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1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1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1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1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1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1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8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89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0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1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1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1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1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1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1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1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1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1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1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1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1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1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1524000" y="38103"/>
            <a:ext cx="9144000" cy="411163"/>
            <a:chOff x="0" y="24"/>
            <a:chExt cx="5760" cy="259"/>
          </a:xfrm>
        </p:grpSpPr>
        <p:sp>
          <p:nvSpPr>
            <p:cNvPr id="67588" name="Rectangle 4"/>
            <p:cNvSpPr>
              <a:spLocks noChangeArrowheads="1"/>
            </p:cNvSpPr>
            <p:nvPr/>
          </p:nvSpPr>
          <p:spPr bwMode="auto">
            <a:xfrm>
              <a:off x="975" y="28"/>
              <a:ext cx="4785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72000" rIns="72000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ko-KR" altLang="en-US" sz="2800" dirty="0">
                <a:solidFill>
                  <a:srgbClr val="CCFFCC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67589" name="Rectangle 5"/>
            <p:cNvSpPr>
              <a:spLocks noChangeArrowheads="1"/>
            </p:cNvSpPr>
            <p:nvPr/>
          </p:nvSpPr>
          <p:spPr bwMode="auto">
            <a:xfrm>
              <a:off x="0" y="24"/>
              <a:ext cx="884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72000" rIns="72000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ko-KR" altLang="en-US" sz="2800" dirty="0">
                <a:solidFill>
                  <a:srgbClr val="CCFFCC"/>
                </a:solidFill>
                <a:latin typeface="굴림" pitchFamily="50" charset="-127"/>
              </a:endParaRPr>
            </a:p>
          </p:txBody>
        </p:sp>
      </p:grp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415480" y="5733256"/>
            <a:ext cx="9145016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ko-KR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itchFamily="34" charset="-128"/>
              </a:rPr>
              <a:t>202</a:t>
            </a:r>
            <a:r>
              <a:rPr lang="en-US" altLang="ja-JP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itchFamily="34" charset="-128"/>
              </a:rPr>
              <a:t>6</a:t>
            </a:r>
            <a:r>
              <a:rPr lang="en-US" altLang="ko-KR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itchFamily="34" charset="-128"/>
              </a:rPr>
              <a:t>.06.</a:t>
            </a:r>
            <a:r>
              <a:rPr lang="en-US" altLang="ja-JP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itchFamily="34" charset="-128"/>
              </a:rPr>
              <a:t>07</a:t>
            </a:r>
            <a:r>
              <a:rPr lang="en-US" altLang="ko-KR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itchFamily="34" charset="-128"/>
              </a:rPr>
              <a:t>  </a:t>
            </a:r>
            <a:r>
              <a:rPr lang="en-US" altLang="ko-KR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굴림" panose="020B0600000101010101" pitchFamily="34" charset="-127"/>
                <a:ea typeface="굴림" panose="020B0600000101010101" pitchFamily="34" charset="-127"/>
              </a:rPr>
              <a:t>2</a:t>
            </a:r>
            <a:r>
              <a:rPr lang="ko-KR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부 예배</a:t>
            </a:r>
            <a:endParaRPr lang="en-US" altLang="ko-KR" sz="6600" dirty="0">
              <a:solidFill>
                <a:schemeClr val="tx1">
                  <a:lumMod val="85000"/>
                  <a:lumOff val="15000"/>
                </a:schemeClr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내용 개체 틀 2"/>
          <p:cNvSpPr>
            <a:spLocks noGrp="1"/>
          </p:cNvSpPr>
          <p:nvPr>
            <p:ph idx="1"/>
          </p:nvPr>
        </p:nvSpPr>
        <p:spPr>
          <a:xfrm>
            <a:off x="1541466" y="199182"/>
            <a:ext cx="9107487" cy="452596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主は聖霊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せいれい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によりてやどり、</a:t>
            </a:r>
            <a:endParaRPr lang="en-US" altLang="ja-JP" sz="4000" b="1" dirty="0">
              <a:solidFill>
                <a:srgbClr val="FEF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おとめマリアより生</a:t>
            </a:r>
            <a:r>
              <a:rPr lang="en-US" altLang="ja-JP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う</a:t>
            </a:r>
            <a:r>
              <a:rPr lang="en-US" altLang="ja-JP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まれ、</a:t>
            </a:r>
            <a:endParaRPr lang="en-US" altLang="ja-JP" sz="4000" b="1" dirty="0">
              <a:solidFill>
                <a:srgbClr val="FEF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그는 성령으로 잉태되어</a:t>
            </a:r>
            <a:endParaRPr lang="en-US" altLang="ko-KR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동정녀 마리아에게서 나시고</a:t>
            </a:r>
            <a:r>
              <a:rPr lang="en-US" altLang="ko-KR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9546767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34800" y="20643"/>
            <a:ext cx="9720000" cy="4632325"/>
          </a:xfrm>
        </p:spPr>
        <p:txBody>
          <a:bodyPr vert="horz" wrap="square" lIns="72000" tIns="36000" rIns="7200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＜牧師＞</a:t>
            </a:r>
            <a:endParaRPr lang="en-US" altLang="ja-JP" sz="4200" b="1" dirty="0">
              <a:solidFill>
                <a:srgbClr val="FF99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ここでわかちいただくこの杯</a:t>
            </a:r>
            <a:r>
              <a:rPr lang="en-US" altLang="ja-JP" sz="4000" dirty="0">
                <a:solidFill>
                  <a:schemeClr val="bg1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(</a:t>
            </a:r>
            <a:r>
              <a:rPr lang="ja-JP" altLang="en-US" sz="4000" spc="-150" dirty="0">
                <a:solidFill>
                  <a:schemeClr val="bg1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さかずき</a:t>
            </a:r>
            <a:r>
              <a:rPr lang="en-US" altLang="ja-JP" sz="4000" dirty="0">
                <a:solidFill>
                  <a:schemeClr val="bg1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)</a:t>
            </a: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は</a:t>
            </a:r>
            <a:endParaRPr lang="en-US" altLang="ja-JP" sz="4200" b="1" dirty="0">
              <a:solidFill>
                <a:srgbClr val="FF99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会衆</a:t>
            </a:r>
            <a:r>
              <a:rPr lang="en-US" altLang="ja-JP" sz="4000" dirty="0">
                <a:solidFill>
                  <a:schemeClr val="bg1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(</a:t>
            </a:r>
            <a:r>
              <a:rPr lang="ja-JP" altLang="en-US" sz="4000" spc="-150" dirty="0">
                <a:solidFill>
                  <a:schemeClr val="bg1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かいしゅう</a:t>
            </a:r>
            <a:r>
              <a:rPr lang="en-US" altLang="ja-JP" sz="4000" dirty="0">
                <a:solidFill>
                  <a:schemeClr val="bg1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)</a:t>
            </a: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のみなさまにくださった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キリストの血</a:t>
            </a:r>
            <a:r>
              <a:rPr lang="en-US" altLang="ja-JP" sz="4000" dirty="0">
                <a:solidFill>
                  <a:schemeClr val="bg1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(</a:t>
            </a:r>
            <a:r>
              <a:rPr lang="ja-JP" altLang="en-US" sz="4000" dirty="0">
                <a:solidFill>
                  <a:schemeClr val="bg1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ち</a:t>
            </a:r>
            <a:r>
              <a:rPr lang="en-US" altLang="ja-JP" sz="4000" dirty="0">
                <a:solidFill>
                  <a:schemeClr val="bg1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)</a:t>
            </a: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しおです。</a:t>
            </a:r>
            <a:endParaRPr lang="en-US" altLang="ko-KR" sz="42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 &lt;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목 사 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&gt;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우리가 마실 이 포도주는</a:t>
            </a:r>
            <a:endParaRPr lang="en-US" altLang="ko-KR" sz="4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여러분에게 주신</a:t>
            </a:r>
            <a:r>
              <a:rPr lang="ja-JP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그리스도의 피입니다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.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ja-JP" altLang="en-US" sz="1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164288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34800" y="20643"/>
            <a:ext cx="9973768" cy="5280025"/>
          </a:xfrm>
        </p:spPr>
        <p:txBody>
          <a:bodyPr vert="horz" wrap="square" lIns="72000" tIns="36000" rIns="7200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FF00"/>
                </a:solidFill>
                <a:latin typeface="ＭＳ Ｐゴシック" pitchFamily="34" charset="-128"/>
              </a:rPr>
              <a:t>＜信徒＞</a:t>
            </a:r>
            <a:endParaRPr lang="en-US" altLang="ja-JP" sz="42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FF00"/>
                </a:solidFill>
                <a:latin typeface="ＭＳ Ｐゴシック" pitchFamily="34" charset="-128"/>
              </a:rPr>
              <a:t>よろこんでお受けいたします。アーメン。</a:t>
            </a:r>
            <a:endParaRPr lang="en-US" altLang="ja-JP" sz="42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en-US" altLang="ja-JP" sz="42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en-US" altLang="ja-JP" sz="10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&lt;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회 중 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&gt;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감사한 마음으로 받겠습니다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.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아멘</a:t>
            </a:r>
            <a:endParaRPr lang="en-US" altLang="ja-JP" sz="4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ja-JP" altLang="en-US" sz="4000" b="1" dirty="0">
              <a:solidFill>
                <a:srgbClr val="FDEB03"/>
              </a:solidFill>
              <a:latin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362035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700213"/>
            <a:ext cx="9144000" cy="863600"/>
          </a:xfrm>
        </p:spPr>
        <p:txBody>
          <a:bodyPr/>
          <a:lstStyle/>
          <a:p>
            <a:pPr eaLnBrk="1" hangingPunct="1"/>
            <a:r>
              <a:rPr lang="ko-KR" altLang="en-US" sz="48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분병과  분잔 </a:t>
            </a:r>
            <a:endParaRPr lang="ko-KR" altLang="en-US" sz="4800" b="1" dirty="0">
              <a:solidFill>
                <a:schemeClr val="bg1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1524000" y="692150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FDEB03"/>
                </a:solidFill>
                <a:effectLst/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パンと杯の分かち合い</a:t>
            </a:r>
            <a:endParaRPr kumimoji="1" lang="ko-KR" altLang="en-US" sz="5800" b="1" i="0" u="none" strike="noStrike" kern="1200" cap="none" spc="0" normalizeH="0" baseline="0" noProof="0" dirty="0">
              <a:ln>
                <a:noFill/>
              </a:ln>
              <a:solidFill>
                <a:srgbClr val="FDEB03"/>
              </a:solidFill>
              <a:effectLst/>
              <a:uLnTx/>
              <a:uFillTx/>
              <a:latin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227108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96099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836618"/>
            <a:ext cx="9144000" cy="4105275"/>
          </a:xfrm>
        </p:spPr>
        <p:txBody>
          <a:bodyPr vert="horz" wrap="square" lIns="72000" tIns="36000" rIns="3600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algn="ctr" eaLnBrk="1" fontAlgn="ctr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ja-JP" altLang="en-US" sz="6600" b="1" dirty="0">
                <a:solidFill>
                  <a:srgbClr val="FDEB03"/>
                </a:solidFill>
                <a:latin typeface="ＭＳ Ｐゴシック" pitchFamily="34" charset="-128"/>
              </a:rPr>
              <a:t>聖  餐</a:t>
            </a:r>
            <a:endParaRPr lang="ko-KR" altLang="en-US" sz="6600" b="1" dirty="0">
              <a:solidFill>
                <a:srgbClr val="FDEB03"/>
              </a:solidFill>
              <a:latin typeface="ＭＳ Ｐゴシック" pitchFamily="34" charset="-128"/>
            </a:endParaRPr>
          </a:p>
          <a:p>
            <a:pPr marL="609600" indent="-609600" algn="ctr" eaLnBrk="1" fontAlgn="ctr" hangingPunct="1">
              <a:lnSpc>
                <a:spcPct val="85000"/>
              </a:lnSpc>
              <a:spcBef>
                <a:spcPct val="15000"/>
              </a:spcBef>
              <a:buNone/>
            </a:pPr>
            <a:r>
              <a:rPr lang="ko-KR" altLang="en-US" sz="54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성    찬</a:t>
            </a:r>
            <a:endParaRPr lang="ko-KR" altLang="en-US" sz="5400" b="1" dirty="0">
              <a:solidFill>
                <a:srgbClr val="66CCFF"/>
              </a:solidFill>
              <a:latin typeface="SimHei" pitchFamily="49" charset="-122"/>
              <a:ea typeface="SimHei" pitchFamily="49" charset="-122"/>
            </a:endParaRPr>
          </a:p>
        </p:txBody>
      </p:sp>
      <p:grpSp>
        <p:nvGrpSpPr>
          <p:cNvPr id="116739" name="Group 4"/>
          <p:cNvGrpSpPr>
            <a:grpSpLocks/>
          </p:cNvGrpSpPr>
          <p:nvPr/>
        </p:nvGrpSpPr>
        <p:grpSpPr bwMode="auto">
          <a:xfrm>
            <a:off x="1524000" y="38105"/>
            <a:ext cx="9144000" cy="411163"/>
            <a:chOff x="0" y="24"/>
            <a:chExt cx="5760" cy="259"/>
          </a:xfrm>
        </p:grpSpPr>
        <p:sp>
          <p:nvSpPr>
            <p:cNvPr id="116740" name="Rectangle 5"/>
            <p:cNvSpPr>
              <a:spLocks noChangeArrowheads="1"/>
            </p:cNvSpPr>
            <p:nvPr/>
          </p:nvSpPr>
          <p:spPr bwMode="auto">
            <a:xfrm>
              <a:off x="975" y="28"/>
              <a:ext cx="4785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72000" rIns="72000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p:sp>
          <p:nvSpPr>
            <p:cNvPr id="116741" name="Rectangle 6"/>
            <p:cNvSpPr>
              <a:spLocks noChangeArrowheads="1"/>
            </p:cNvSpPr>
            <p:nvPr/>
          </p:nvSpPr>
          <p:spPr bwMode="auto">
            <a:xfrm>
              <a:off x="0" y="24"/>
              <a:ext cx="884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72000" rIns="72000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굴림" pitchFamily="50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622696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11131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34800" y="20638"/>
            <a:ext cx="9720000" cy="4248150"/>
          </a:xfrm>
        </p:spPr>
        <p:txBody>
          <a:bodyPr vert="horz" wrap="square" lIns="72000" tIns="36000" rIns="7200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＜牧師＞</a:t>
            </a:r>
            <a:endParaRPr lang="en-US" altLang="ja-JP" sz="4200" b="1" dirty="0">
              <a:solidFill>
                <a:srgbClr val="FF99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私たちはキリストのからだと血しおをうちにいただきました。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en-US" altLang="ko-KR" sz="1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 &lt;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목 사 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&gt;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우리는 그리스도의 몸과 피를 우리 안에</a:t>
            </a:r>
            <a:endParaRPr lang="en-US" altLang="ko-KR" sz="4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모셨습니다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.</a:t>
            </a:r>
            <a:endParaRPr lang="ja-JP" altLang="en-US" sz="1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39303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34800" y="20638"/>
            <a:ext cx="9720000" cy="4248150"/>
          </a:xfrm>
        </p:spPr>
        <p:txBody>
          <a:bodyPr vert="horz" wrap="square" lIns="72000" tIns="36000" rIns="7200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FF00"/>
                </a:solidFill>
                <a:latin typeface="ＭＳ Ｐゴシック" pitchFamily="34" charset="-128"/>
              </a:rPr>
              <a:t>＜信徒＞</a:t>
            </a:r>
            <a:endParaRPr lang="en-US" altLang="ja-JP" sz="42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FF00"/>
                </a:solidFill>
                <a:latin typeface="ＭＳ Ｐゴシック" pitchFamily="34" charset="-128"/>
              </a:rPr>
              <a:t>私たちが主の子であることを、心から感謝いたします。</a:t>
            </a:r>
            <a:endParaRPr lang="en-US" altLang="ja-JP" sz="42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en-US" altLang="ko-KR" sz="1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 &lt;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회 중 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&gt;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우리가 주님의 자녀임을 진심으로 감사 드립니다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.</a:t>
            </a:r>
            <a:endParaRPr lang="en-US" altLang="ja-JP" sz="4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ja-JP" altLang="en-US" sz="1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0695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34800" y="20638"/>
            <a:ext cx="9720000" cy="4248150"/>
          </a:xfrm>
        </p:spPr>
        <p:txBody>
          <a:bodyPr vert="horz" wrap="square" lIns="72000" tIns="36000" rIns="7200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＜牧師＞</a:t>
            </a:r>
            <a:endParaRPr lang="en-US" altLang="ja-JP" sz="4200" b="1" dirty="0">
              <a:solidFill>
                <a:srgbClr val="FF99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主のからだと血しおをいただいた主の子として生まれ変わります。 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en-US" altLang="ko-KR" sz="1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 &lt;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목 사 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&gt;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주님의 몸과 피를 모셨으니 거듭난 </a:t>
            </a:r>
            <a:r>
              <a:rPr lang="ko-KR" altLang="en-US" sz="4000" b="1" dirty="0" err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자녀답게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 살겠습니다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.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ja-JP" altLang="en-US" sz="1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37738"/>
      </p:ext>
    </p:extLst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34800" y="20643"/>
            <a:ext cx="10045776" cy="4560887"/>
          </a:xfrm>
        </p:spPr>
        <p:txBody>
          <a:bodyPr vert="horz" wrap="square" lIns="72000" tIns="36000" rIns="7200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FF00"/>
                </a:solidFill>
                <a:latin typeface="ＭＳ Ｐゴシック" pitchFamily="34" charset="-128"/>
              </a:rPr>
              <a:t>＜信徒＞</a:t>
            </a:r>
            <a:endParaRPr lang="en-US" altLang="ja-JP" sz="42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FF00"/>
                </a:solidFill>
                <a:latin typeface="ＭＳ Ｐゴシック" pitchFamily="34" charset="-128"/>
              </a:rPr>
              <a:t>きよく生きる力を注いでください。</a:t>
            </a:r>
            <a:endParaRPr lang="en-US" altLang="ja-JP" sz="42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en-US" altLang="ja-JP" sz="42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en-US" altLang="ko-KR" sz="1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 &lt;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회 중 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&gt;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거룩하게 살 수 있는 능력을 더 부어 </a:t>
            </a:r>
            <a:r>
              <a:rPr lang="ko-KR" altLang="en-US" sz="4000" b="1" dirty="0" err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주옵소서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.</a:t>
            </a:r>
            <a:endParaRPr lang="en-US" altLang="ja-JP" sz="4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ja-JP" altLang="en-US" sz="1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5993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내용 개체 틀 2"/>
          <p:cNvSpPr>
            <a:spLocks noGrp="1"/>
          </p:cNvSpPr>
          <p:nvPr>
            <p:ph idx="1"/>
          </p:nvPr>
        </p:nvSpPr>
        <p:spPr>
          <a:xfrm>
            <a:off x="1056000" y="199181"/>
            <a:ext cx="10080000" cy="4525963"/>
          </a:xfrm>
        </p:spPr>
        <p:txBody>
          <a:bodyPr lIns="0" rIns="0"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ポンテオ・ピラトのもとに苦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くる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しみを受</a:t>
            </a:r>
            <a:r>
              <a:rPr lang="en-US" altLang="ja-JP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う</a:t>
            </a:r>
            <a:r>
              <a:rPr lang="en-US" altLang="ja-JP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け、</a:t>
            </a:r>
            <a:endParaRPr lang="en-US" altLang="ja-JP" sz="4000" b="1" dirty="0">
              <a:solidFill>
                <a:srgbClr val="FEF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十字架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じゅうじか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につけられ、</a:t>
            </a:r>
            <a:endParaRPr lang="en-US" altLang="ja-JP" sz="4000" b="1" dirty="0">
              <a:solidFill>
                <a:srgbClr val="FEF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ko-KR" altLang="en-US" sz="4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본디오</a:t>
            </a: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</a:t>
            </a:r>
            <a:r>
              <a:rPr lang="ko-KR" altLang="en-US" sz="4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빌라도에게</a:t>
            </a: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고난을 받아</a:t>
            </a:r>
            <a:endParaRPr lang="en-US" altLang="ko-KR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십자가에 못 박혀 죽으시고</a:t>
            </a:r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,</a:t>
            </a:r>
            <a:endParaRPr lang="en-US" altLang="ja-JP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161689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34800" y="20638"/>
            <a:ext cx="9720000" cy="4248150"/>
          </a:xfrm>
        </p:spPr>
        <p:txBody>
          <a:bodyPr vert="horz" wrap="square" lIns="72000" tIns="36000" rIns="7200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＜牧師＞</a:t>
            </a:r>
            <a:endParaRPr lang="en-US" altLang="ja-JP" sz="4200" b="1" dirty="0">
              <a:solidFill>
                <a:srgbClr val="FF99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主の聖なる御霊でゆたかに満たしてくださいますように。 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en-US" altLang="ko-KR" sz="1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 &lt;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목 사 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&gt;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하나님의 거룩하신 성령님을 우리에게 </a:t>
            </a:r>
            <a:endParaRPr lang="en-US" altLang="ko-KR" sz="4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가득히 </a:t>
            </a:r>
            <a:r>
              <a:rPr lang="ko-KR" altLang="en-US" sz="4000" b="1" dirty="0" err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주시옵소서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.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ja-JP" altLang="en-US" sz="1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50488"/>
      </p:ext>
    </p:extLst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34800" y="20643"/>
            <a:ext cx="9829752" cy="5424487"/>
          </a:xfrm>
        </p:spPr>
        <p:txBody>
          <a:bodyPr vert="horz" wrap="square" lIns="72000" tIns="36000" rIns="7200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FF00"/>
                </a:solidFill>
                <a:latin typeface="ＭＳ Ｐゴシック" pitchFamily="34" charset="-128"/>
              </a:rPr>
              <a:t>＜信徒＞</a:t>
            </a:r>
            <a:endParaRPr lang="en-US" altLang="ja-JP" sz="42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FF00"/>
                </a:solidFill>
                <a:latin typeface="ＭＳ Ｐゴシック" pitchFamily="34" charset="-128"/>
              </a:rPr>
              <a:t>愛の主よ。私たちのからだと日常に</a:t>
            </a:r>
            <a:endParaRPr lang="en-US" altLang="ja-JP" sz="42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FF00"/>
                </a:solidFill>
                <a:latin typeface="ＭＳ Ｐゴシック" pitchFamily="34" charset="-128"/>
              </a:rPr>
              <a:t>聖霊様が共におられることを感謝します。 </a:t>
            </a:r>
            <a:r>
              <a:rPr lang="ja-JP" altLang="en-US" sz="4200" b="1" spc="-150" dirty="0">
                <a:solidFill>
                  <a:srgbClr val="FFFF00"/>
                </a:solidFill>
                <a:latin typeface="ＭＳ Ｐゴシック" pitchFamily="34" charset="-128"/>
              </a:rPr>
              <a:t> </a:t>
            </a:r>
            <a:endParaRPr lang="en-US" altLang="ja-JP" sz="4200" b="1" spc="-150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en-US" altLang="ko-KR" sz="1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 &lt;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회 중 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&gt;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사랑의 주님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,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우리 몸과 일상에</a:t>
            </a:r>
            <a:r>
              <a:rPr lang="ja-JP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성령님이</a:t>
            </a:r>
            <a:endParaRPr lang="en-US" altLang="ko-KR" sz="4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계심을 감사합니다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.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 </a:t>
            </a:r>
            <a:endParaRPr lang="en-US" altLang="ja-JP" sz="4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ja-JP" altLang="en-US" sz="1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739024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34800" y="20638"/>
            <a:ext cx="9720000" cy="4248150"/>
          </a:xfrm>
        </p:spPr>
        <p:txBody>
          <a:bodyPr vert="horz" wrap="square" lIns="72000" tIns="36000" rIns="7200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＜牧師＞</a:t>
            </a:r>
            <a:endParaRPr lang="en-US" altLang="ja-JP" sz="4200" b="1" dirty="0">
              <a:solidFill>
                <a:srgbClr val="FF99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信徒の皆さま。私たちに救いの秘密を</a:t>
            </a:r>
            <a:endParaRPr lang="en-US" altLang="ja-JP" sz="4200" b="1" dirty="0">
              <a:solidFill>
                <a:srgbClr val="FF99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気づかせて下さった主に願いましょう</a:t>
            </a:r>
            <a:r>
              <a:rPr lang="ja-JP" altLang="en-US" sz="4200" b="1" spc="-150" dirty="0">
                <a:solidFill>
                  <a:srgbClr val="FF9900"/>
                </a:solidFill>
                <a:latin typeface="ＭＳ Ｐゴシック" pitchFamily="34" charset="-128"/>
              </a:rPr>
              <a:t>。</a:t>
            </a:r>
            <a:endParaRPr lang="en-US" altLang="ja-JP" sz="4200" b="1" spc="-150" dirty="0">
              <a:solidFill>
                <a:srgbClr val="FF99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en-US" altLang="ko-KR" sz="1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 &lt;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목 사 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&gt;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 err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성도들이여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,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우리에게 구원의 비밀을 </a:t>
            </a:r>
            <a:endParaRPr lang="en-US" altLang="ko-KR" sz="4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깨닫게 하신 주께 간구합시다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.</a:t>
            </a:r>
            <a:endParaRPr lang="ja-JP" altLang="en-US" sz="1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16517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54930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980728"/>
            <a:ext cx="9144000" cy="281005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ja-JP" altLang="en-US" sz="3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</a:rPr>
              <a:t>                 </a:t>
            </a:r>
            <a:r>
              <a:rPr lang="ja-JP" altLang="en-US" sz="3800" spc="-3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</a:rPr>
              <a:t>      </a:t>
            </a:r>
            <a:r>
              <a:rPr lang="ja-JP" altLang="en-US" sz="3600" spc="-3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</a:rPr>
              <a:t>あめ</a:t>
            </a:r>
            <a:r>
              <a:rPr lang="ja-JP" altLang="en-US" sz="36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</a:rPr>
              <a:t>   </a:t>
            </a:r>
            <a:r>
              <a:rPr lang="ja-JP" altLang="en-US" sz="3600" spc="-15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</a:rPr>
              <a:t>  </a:t>
            </a:r>
            <a:r>
              <a:rPr lang="ja-JP" altLang="en-US" sz="36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</a:rPr>
              <a:t>そな</a:t>
            </a:r>
            <a:endParaRPr lang="en-US" altLang="ja-JP" sz="3600" spc="-15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ja-JP" altLang="en-US" sz="52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雨を備え</a:t>
            </a:r>
            <a:r>
              <a:rPr lang="ja-JP" altLang="en-US" sz="54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 </a:t>
            </a:r>
            <a:endParaRPr lang="ja-JP" altLang="en-US" sz="4800" b="1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34" charset="-128"/>
            </a:endParaRPr>
          </a:p>
          <a:p>
            <a:pPr marL="0" indent="0" algn="ctr" eaLnBrk="1" hangingPunct="1">
              <a:spcBef>
                <a:spcPts val="1200"/>
              </a:spcBef>
              <a:buNone/>
            </a:pPr>
            <a:r>
              <a:rPr lang="ko-KR" alt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비 준비하시니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C1F8ADE-F803-41BC-9784-AF2C24EC5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16" y="288000"/>
            <a:ext cx="12233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讃美</a:t>
            </a:r>
            <a:endParaRPr kumimoji="1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S PGothic" panose="020B0600070205080204" pitchFamily="34" charset="-128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72068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4786B133-7E3F-4FED-8F3A-E39CC2B4D962}"/>
              </a:ext>
            </a:extLst>
          </p:cNvPr>
          <p:cNvSpPr/>
          <p:nvPr/>
        </p:nvSpPr>
        <p:spPr>
          <a:xfrm>
            <a:off x="0" y="438400"/>
            <a:ext cx="12192000" cy="39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0A7B59-7484-4216-B93D-195D856F8389}"/>
              </a:ext>
            </a:extLst>
          </p:cNvPr>
          <p:cNvSpPr txBox="1"/>
          <p:nvPr/>
        </p:nvSpPr>
        <p:spPr>
          <a:xfrm>
            <a:off x="0" y="638175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  1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S PGothic" panose="020B0600070205080204" pitchFamily="34" charset="-128"/>
              <a:ea typeface="굴림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B181050-FCFD-4E86-862F-52C8A23F5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49" y="721896"/>
            <a:ext cx="11107103" cy="22040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7DF335-C989-4C71-82CA-580AA8DD0B10}"/>
              </a:ext>
            </a:extLst>
          </p:cNvPr>
          <p:cNvSpPr txBox="1"/>
          <p:nvPr/>
        </p:nvSpPr>
        <p:spPr>
          <a:xfrm>
            <a:off x="2019539" y="2922934"/>
            <a:ext cx="9405054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60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わ</a:t>
            </a: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 主は 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いだい</a:t>
            </a:r>
            <a:r>
              <a:rPr kumimoji="0" lang="ja-JP" altLang="en-US" sz="4000" b="1" i="0" u="none" strike="noStrike" kern="1200" cap="none" spc="-30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な 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ちか</a:t>
            </a: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ら つ</a:t>
            </a:r>
            <a:r>
              <a:rPr kumimoji="0" lang="ja-JP" altLang="en-US" sz="4000" b="1" i="0" u="none" strike="noStrike" kern="1200" cap="none" spc="60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よ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いか</a:t>
            </a: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た</a:t>
            </a:r>
            <a:endParaRPr kumimoji="0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我が  主は   偉大な      力強い方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Meiryo" panose="020B0604030504040204" pitchFamily="34" charset="-128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69795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CDB1A1BD-2313-468D-9934-A12CD978F48A}"/>
              </a:ext>
            </a:extLst>
          </p:cNvPr>
          <p:cNvSpPr/>
          <p:nvPr/>
        </p:nvSpPr>
        <p:spPr>
          <a:xfrm>
            <a:off x="0" y="438400"/>
            <a:ext cx="12192000" cy="39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7FC1E22-B7BB-414E-A82D-27E9B458C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383" y="840709"/>
            <a:ext cx="9881235" cy="20678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2A9ACE-71CE-472E-9535-A53318ED5214}"/>
              </a:ext>
            </a:extLst>
          </p:cNvPr>
          <p:cNvSpPr txBox="1"/>
          <p:nvPr/>
        </p:nvSpPr>
        <p:spPr>
          <a:xfrm>
            <a:off x="1381204" y="2921602"/>
            <a:ext cx="9630013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そ</a:t>
            </a:r>
            <a:r>
              <a:rPr kumimoji="0" lang="ja-JP" altLang="en-US" sz="4000" b="1" i="0" u="none" strike="noStrike" kern="1200" cap="none" spc="60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のちへ</a:t>
            </a: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すばら</a:t>
            </a: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しい</a:t>
            </a: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 </a:t>
            </a: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かぎり な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い</a:t>
            </a: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めくみ</a:t>
            </a:r>
            <a:endParaRPr kumimoji="0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その 知恵 </a:t>
            </a:r>
            <a:r>
              <a:rPr kumimoji="0" lang="ja-JP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素晴ら</a:t>
            </a:r>
            <a:r>
              <a:rPr kumimoji="0" lang="ja-JP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しい</a:t>
            </a: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 限りない　 恵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Meiryo" panose="020B0604030504040204" pitchFamily="34" charset="-128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26290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2C17AD2A-BF65-4F5A-B5BE-1BEB90E0F6C2}"/>
              </a:ext>
            </a:extLst>
          </p:cNvPr>
          <p:cNvSpPr/>
          <p:nvPr/>
        </p:nvSpPr>
        <p:spPr>
          <a:xfrm>
            <a:off x="0" y="438400"/>
            <a:ext cx="12192000" cy="39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06F6D90-9CA3-447A-9979-0CA24C9EF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30" y="648097"/>
            <a:ext cx="10797540" cy="2228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8064F3-F1F2-4CD2-B502-19367F4E42B9}"/>
              </a:ext>
            </a:extLst>
          </p:cNvPr>
          <p:cNvSpPr txBox="1"/>
          <p:nvPr/>
        </p:nvSpPr>
        <p:spPr>
          <a:xfrm>
            <a:off x="1826657" y="2914798"/>
            <a:ext cx="9630013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60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きずつい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たこころ いや</a:t>
            </a:r>
            <a:r>
              <a:rPr kumimoji="0" lang="ja-JP" altLang="en-US" sz="4000" b="1" i="0" u="none" strike="noStrike" kern="1200" cap="none" spc="60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しつつむかた</a:t>
            </a:r>
            <a:endParaRPr kumimoji="0" lang="en-US" altLang="ja-JP" sz="4000" b="1" i="0" u="none" strike="noStrike" kern="1200" cap="none" spc="600" normalizeH="0" baseline="0" noProof="0" dirty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    傷ついた心            いやし包む方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Meiryo" panose="020B0604030504040204" pitchFamily="34" charset="-128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06720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35945882-DFF3-42C5-AFD7-F4C58A62E7CB}"/>
              </a:ext>
            </a:extLst>
          </p:cNvPr>
          <p:cNvSpPr/>
          <p:nvPr/>
        </p:nvSpPr>
        <p:spPr>
          <a:xfrm>
            <a:off x="0" y="438400"/>
            <a:ext cx="12192000" cy="39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58FE5BA-501C-41BF-91CC-A79E9DB1B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148" y="807125"/>
            <a:ext cx="9831705" cy="21174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DF650F-E87F-4CB5-95F5-7E69981D657E}"/>
              </a:ext>
            </a:extLst>
          </p:cNvPr>
          <p:cNvSpPr txBox="1"/>
          <p:nvPr/>
        </p:nvSpPr>
        <p:spPr>
          <a:xfrm>
            <a:off x="1343472" y="2917338"/>
            <a:ext cx="9630013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60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主はほし</a:t>
            </a: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を 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かぞ</a:t>
            </a: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え</a:t>
            </a:r>
            <a:r>
              <a:rPr kumimoji="0" lang="ja-JP" altLang="en-US" sz="2800" b="1" i="0" u="none" strike="noStrike" kern="1200" cap="none" spc="-30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4000" b="1" i="0" u="none" strike="noStrike" kern="1200" cap="none" spc="60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そのな</a:t>
            </a: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を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あたえた</a:t>
            </a:r>
            <a:endParaRPr kumimoji="0" lang="en-US" altLang="ja-JP" sz="4000" b="1" i="0" u="none" strike="noStrike" kern="1200" cap="none" spc="300" normalizeH="0" baseline="0" noProof="0" dirty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 主は星を     数え   　その名を与えた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Meiryo" panose="020B0604030504040204" pitchFamily="34" charset="-128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94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내용 개체 틀 2"/>
          <p:cNvSpPr>
            <a:spLocks noGrp="1"/>
          </p:cNvSpPr>
          <p:nvPr>
            <p:ph idx="1"/>
          </p:nvPr>
        </p:nvSpPr>
        <p:spPr>
          <a:xfrm>
            <a:off x="1056000" y="199181"/>
            <a:ext cx="10080000" cy="4525963"/>
          </a:xfrm>
        </p:spPr>
        <p:txBody>
          <a:bodyPr lIns="0" rIns="0"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死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し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にて葬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ほうむ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られ、陰府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よみ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にくだり、</a:t>
            </a:r>
            <a:endParaRPr lang="en-US" altLang="ja-JP" sz="4000" b="1" dirty="0">
              <a:solidFill>
                <a:srgbClr val="FEF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三日目に死人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しにん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の内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うち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よりよみがえり、</a:t>
            </a:r>
            <a:endParaRPr lang="en-US" altLang="ko-KR" sz="4000" b="1" dirty="0">
              <a:solidFill>
                <a:srgbClr val="FEF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</a:endParaRP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장사된 지 사흘 만에</a:t>
            </a:r>
            <a:endParaRPr lang="en-US" altLang="ko-KR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죽은 자 가운데서 다시 살아나셨으며</a:t>
            </a:r>
            <a:r>
              <a:rPr lang="en-US" altLang="ko-KR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,</a:t>
            </a:r>
            <a:endParaRPr lang="ko-KR" altLang="en-US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667237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2D197252-A478-4F00-9BA2-5BC7A9653959}"/>
              </a:ext>
            </a:extLst>
          </p:cNvPr>
          <p:cNvSpPr/>
          <p:nvPr/>
        </p:nvSpPr>
        <p:spPr>
          <a:xfrm>
            <a:off x="0" y="438400"/>
            <a:ext cx="12192000" cy="39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68821C2-4031-4048-A4DD-06200049E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84" y="686583"/>
            <a:ext cx="11156633" cy="22536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BCD496-6A25-4CEF-AD1F-EC92C53F7A74}"/>
              </a:ext>
            </a:extLst>
          </p:cNvPr>
          <p:cNvSpPr txBox="1"/>
          <p:nvPr/>
        </p:nvSpPr>
        <p:spPr>
          <a:xfrm>
            <a:off x="1701800" y="2911623"/>
            <a:ext cx="9437370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主は 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くもを</a:t>
            </a: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もって </a:t>
            </a:r>
            <a:r>
              <a:rPr kumimoji="0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-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4000" b="1" i="0" u="none" strike="noStrike" kern="1200" cap="none" spc="60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てん</a:t>
            </a: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を </a:t>
            </a:r>
            <a:r>
              <a:rPr kumimoji="0" lang="ja-JP" altLang="en-US" sz="4000" b="1" i="0" u="none" strike="noStrike" kern="1200" cap="none" spc="60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おお</a:t>
            </a: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い </a:t>
            </a:r>
            <a:r>
              <a:rPr kumimoji="0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-</a:t>
            </a:r>
            <a:r>
              <a:rPr kumimoji="0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</a:t>
            </a:r>
            <a:r>
              <a:rPr kumimoji="0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-</a:t>
            </a:r>
          </a:p>
          <a:p>
            <a:pPr marL="0" marR="0" lvl="0" indent="0" algn="l" defTabSz="914400" rtl="0" eaLnBrk="1" fontAlgn="auto" latinLnBrk="1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主は雲を持っ</a:t>
            </a: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て </a:t>
            </a:r>
            <a:r>
              <a:rPr kumimoji="0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-</a:t>
            </a: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   </a:t>
            </a:r>
            <a:r>
              <a:rPr kumimoji="0" lang="ja-JP" altLang="en-US" sz="4000" b="1" i="0" u="none" strike="noStrike" kern="1200" cap="none" spc="60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天を覆い</a:t>
            </a:r>
            <a:r>
              <a:rPr kumimoji="0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- -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Meiryo" panose="020B0604030504040204" pitchFamily="34" charset="-128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65632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E78DC1EB-2BD2-4614-89EB-41E0F117E68D}"/>
              </a:ext>
            </a:extLst>
          </p:cNvPr>
          <p:cNvSpPr/>
          <p:nvPr/>
        </p:nvSpPr>
        <p:spPr>
          <a:xfrm>
            <a:off x="0" y="438400"/>
            <a:ext cx="12192000" cy="39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B549BAC-AF1E-4842-8205-5C9A165BA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273" y="665491"/>
            <a:ext cx="8593455" cy="21917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48FAC1-6F17-47EE-AF82-0C9836011B41}"/>
              </a:ext>
            </a:extLst>
          </p:cNvPr>
          <p:cNvSpPr txBox="1"/>
          <p:nvPr/>
        </p:nvSpPr>
        <p:spPr>
          <a:xfrm>
            <a:off x="2159000" y="2917973"/>
            <a:ext cx="8980170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地の </a:t>
            </a:r>
            <a:r>
              <a:rPr kumimoji="0" lang="ja-JP" altLang="en-US" sz="4000" b="1" i="0" u="none" strike="noStrike" kern="1200" cap="none" spc="60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ため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に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 </a:t>
            </a:r>
            <a:r>
              <a:rPr kumimoji="0" lang="en-US" altLang="ja-JP" sz="4000" b="1" i="0" u="none" strike="noStrike" kern="1200" cap="none" spc="30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-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あ </a:t>
            </a:r>
            <a:r>
              <a:rPr kumimoji="0" lang="ja-JP" altLang="en-US" sz="4000" b="1" i="0" u="none" strike="noStrike" kern="1200" cap="none" spc="60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めをそなえ</a:t>
            </a: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-</a:t>
            </a:r>
          </a:p>
          <a:p>
            <a:pPr marL="0" marR="0" lvl="0" indent="0" algn="l" defTabSz="914400" rtl="0" eaLnBrk="1" fontAlgn="auto" latinLnBrk="1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地のために </a:t>
            </a:r>
            <a:r>
              <a:rPr kumimoji="0" lang="en-US" altLang="ja-JP" sz="4000" b="1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- 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 雨を備え</a:t>
            </a:r>
            <a:r>
              <a:rPr kumimoji="0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-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Meiryo" panose="020B0604030504040204" pitchFamily="34" charset="-128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94221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DDE10F91-D9A2-4F84-941A-D5C96588B1D9}"/>
              </a:ext>
            </a:extLst>
          </p:cNvPr>
          <p:cNvSpPr/>
          <p:nvPr/>
        </p:nvSpPr>
        <p:spPr>
          <a:xfrm>
            <a:off x="0" y="438400"/>
            <a:ext cx="12192000" cy="39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F05DCAF-3638-41F4-8C71-C82BEFB98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485" y="642116"/>
            <a:ext cx="7479030" cy="22783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BEE7BB-878B-4D37-B13E-B99BD37E906F}"/>
              </a:ext>
            </a:extLst>
          </p:cNvPr>
          <p:cNvSpPr txBox="1"/>
          <p:nvPr/>
        </p:nvSpPr>
        <p:spPr>
          <a:xfrm>
            <a:off x="3467100" y="2917973"/>
            <a:ext cx="6477000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エル</a:t>
            </a: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サ</a:t>
            </a:r>
            <a:r>
              <a:rPr kumimoji="0" lang="ja-JP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レム</a:t>
            </a: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よ わ</a:t>
            </a: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-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4000" b="1" i="0" u="none" strike="noStrike" kern="1200" cap="none" spc="60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が主</a:t>
            </a:r>
            <a:r>
              <a:rPr kumimoji="0" lang="ja-JP" altLang="en-US" sz="4000" b="1" i="0" u="none" strike="noStrike" kern="1200" cap="none" spc="-30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に </a:t>
            </a:r>
            <a:r>
              <a:rPr kumimoji="0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-</a:t>
            </a:r>
          </a:p>
          <a:p>
            <a:pPr marL="0" marR="0" lvl="0" indent="0" algn="l" defTabSz="914400" rtl="0" eaLnBrk="1" fontAlgn="auto" latinLnBrk="1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エルサレムよ</a:t>
            </a:r>
            <a:r>
              <a:rPr kumimoji="0" lang="en-US" altLang="ja-JP" sz="4000" b="1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- 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我が主に</a:t>
            </a:r>
            <a:r>
              <a:rPr kumimoji="0" lang="en-US" altLang="ja-JP" sz="4000" b="1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-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Meiryo" panose="020B0604030504040204" pitchFamily="34" charset="-128"/>
              <a:ea typeface="굴림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68A01B-CFCF-4571-91BE-EE580C641AEE}"/>
              </a:ext>
            </a:extLst>
          </p:cNvPr>
          <p:cNvSpPr txBox="1"/>
          <p:nvPr/>
        </p:nvSpPr>
        <p:spPr>
          <a:xfrm>
            <a:off x="0" y="638175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#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PGothic" panose="020B0600070205080204" pitchFamily="34" charset="-128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77234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A1223092-78CE-4D3D-BAB5-224B403A833D}"/>
              </a:ext>
            </a:extLst>
          </p:cNvPr>
          <p:cNvSpPr/>
          <p:nvPr/>
        </p:nvSpPr>
        <p:spPr>
          <a:xfrm>
            <a:off x="0" y="438400"/>
            <a:ext cx="12192000" cy="39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33D0643-F8CE-40F6-8688-961BBAAA1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404" y="444750"/>
            <a:ext cx="8779193" cy="25384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494E70-46B9-4A7E-A8C2-BCA8C94651EC}"/>
              </a:ext>
            </a:extLst>
          </p:cNvPr>
          <p:cNvSpPr txBox="1"/>
          <p:nvPr/>
        </p:nvSpPr>
        <p:spPr>
          <a:xfrm>
            <a:off x="1905000" y="2914798"/>
            <a:ext cx="8779192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さん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び</a:t>
            </a:r>
            <a:r>
              <a:rPr kumimoji="0" lang="ja-JP" altLang="en-US" sz="4000" b="1" i="0" u="none" strike="noStrike" kern="1200" cap="none" spc="60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ささげ</a:t>
            </a: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よ </a:t>
            </a:r>
            <a:r>
              <a:rPr kumimoji="0" lang="en-US" altLang="ja-JP" sz="4000" b="1" i="0" u="none" strike="noStrike" kern="1200" cap="none" spc="30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-  </a:t>
            </a: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こ こ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ろ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 </a:t>
            </a:r>
            <a:r>
              <a:rPr kumimoji="0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-  - </a:t>
            </a:r>
          </a:p>
          <a:p>
            <a:pPr marL="0" marR="0" lvl="0" indent="0" algn="l" defTabSz="914400" rtl="0" eaLnBrk="1" fontAlgn="auto" latinLnBrk="1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賛美ささげよ</a:t>
            </a:r>
            <a:r>
              <a:rPr kumimoji="0" lang="en-US" altLang="ja-JP" sz="4000" b="1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-    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こころから </a:t>
            </a:r>
            <a:r>
              <a:rPr kumimoji="0" lang="en-US" altLang="ja-JP" sz="4000" b="1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- -</a:t>
            </a:r>
          </a:p>
        </p:txBody>
      </p:sp>
    </p:spTree>
    <p:extLst>
      <p:ext uri="{BB962C8B-B14F-4D97-AF65-F5344CB8AC3E}">
        <p14:creationId xmlns:p14="http://schemas.microsoft.com/office/powerpoint/2010/main" val="154784617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E8F6835A-EC41-4740-9847-0E196B9D1D33}"/>
              </a:ext>
            </a:extLst>
          </p:cNvPr>
          <p:cNvSpPr/>
          <p:nvPr/>
        </p:nvSpPr>
        <p:spPr>
          <a:xfrm>
            <a:off x="0" y="438400"/>
            <a:ext cx="12192000" cy="39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49A3EDE-CC54-4164-8757-AF9CB2196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3" y="644775"/>
            <a:ext cx="9286875" cy="23031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97CFE1-003D-42E6-B32E-6DF481D34038}"/>
              </a:ext>
            </a:extLst>
          </p:cNvPr>
          <p:cNvSpPr txBox="1"/>
          <p:nvPr/>
        </p:nvSpPr>
        <p:spPr>
          <a:xfrm>
            <a:off x="2260600" y="2914798"/>
            <a:ext cx="8309292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かんしゃ</a:t>
            </a:r>
            <a:r>
              <a:rPr kumimoji="0" lang="ja-JP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を</a:t>
            </a:r>
            <a:r>
              <a:rPr kumimoji="0" lang="ja-JP" altLang="en-US" sz="4000" b="1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もって   </a:t>
            </a:r>
            <a:r>
              <a:rPr kumimoji="0" lang="ja-JP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主 の み ま えで </a:t>
            </a:r>
            <a:r>
              <a:rPr kumimoji="0" lang="en-US" altLang="ja-JP" sz="4000" b="1" i="0" u="none" strike="noStrike" kern="1200" cap="none" spc="30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-</a:t>
            </a:r>
            <a:r>
              <a:rPr kumimoji="0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1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感謝を</a:t>
            </a:r>
            <a:r>
              <a:rPr kumimoji="0" lang="ja-JP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持っ</a:t>
            </a: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て   主のみ前で</a:t>
            </a:r>
            <a:r>
              <a:rPr kumimoji="0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30190833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E1C52491-EC1E-4676-873C-391B88B09CA2}"/>
              </a:ext>
            </a:extLst>
          </p:cNvPr>
          <p:cNvSpPr/>
          <p:nvPr/>
        </p:nvSpPr>
        <p:spPr>
          <a:xfrm>
            <a:off x="0" y="438400"/>
            <a:ext cx="12192000" cy="39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D0D87F3-F0D3-4AE1-91A7-D40668F8C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818" y="793366"/>
            <a:ext cx="5968365" cy="2166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68E2A6-E5AA-478A-ABD9-452C1F9C513D}"/>
              </a:ext>
            </a:extLst>
          </p:cNvPr>
          <p:cNvSpPr txBox="1"/>
          <p:nvPr/>
        </p:nvSpPr>
        <p:spPr>
          <a:xfrm>
            <a:off x="3911600" y="2914798"/>
            <a:ext cx="5168582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り んざ </a:t>
            </a:r>
            <a:r>
              <a:rPr kumimoji="0" lang="ja-JP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い</a:t>
            </a:r>
            <a:r>
              <a:rPr kumimoji="0" lang="ja-JP" altLang="en-US" sz="4000" b="1" i="0" u="none" strike="noStrike" kern="120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を</a:t>
            </a: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は</a:t>
            </a:r>
            <a:r>
              <a:rPr kumimoji="0" lang="ja-JP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い</a:t>
            </a:r>
            <a:r>
              <a:rPr kumimoji="0" lang="ja-JP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せ</a:t>
            </a: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よ</a:t>
            </a:r>
            <a:r>
              <a:rPr kumimoji="0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1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臨在を　  拝せよ</a:t>
            </a:r>
            <a:r>
              <a:rPr kumimoji="0" lang="en-US" altLang="ja-JP" sz="4000" b="1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565377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02520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katefall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104778"/>
            <a:ext cx="8877300" cy="663892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3" name="Picture 3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029203"/>
            <a:ext cx="21336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4308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3863975" y="2362203"/>
            <a:ext cx="4464050" cy="2176463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50000"/>
              </a:spcBef>
              <a:defRPr/>
            </a:pPr>
            <a:r>
              <a:rPr lang="ko-KR" altLang="en-US" sz="40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Woorin R" panose="02030504000101010101" pitchFamily="18" charset="-127"/>
                <a:ea typeface="Woorin R" panose="02030504000101010101" pitchFamily="18" charset="-127"/>
              </a:rPr>
              <a:t>로고스라이프교회</a:t>
            </a:r>
            <a:br>
              <a:rPr lang="ko-KR" altLang="en-US" sz="40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Woorin R" panose="02030504000101010101" pitchFamily="18" charset="-127"/>
                <a:ea typeface="Woorin R" panose="02030504000101010101" pitchFamily="18" charset="-127"/>
              </a:rPr>
            </a:br>
            <a:r>
              <a:rPr lang="en-US" altLang="ja-JP" sz="12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휴먼엑스포" pitchFamily="18" charset="-127"/>
                <a:ea typeface="휴먼엑스포" pitchFamily="18" charset="-127"/>
              </a:rPr>
              <a:t>LogosLife Evangelical Holiness Church Japan</a:t>
            </a:r>
          </a:p>
        </p:txBody>
      </p:sp>
      <p:pic>
        <p:nvPicPr>
          <p:cNvPr id="66565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74663"/>
            <a:ext cx="21336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093476"/>
      </p:ext>
    </p:extLst>
  </p:cSld>
  <p:clrMapOvr>
    <a:masterClrMapping/>
  </p:clrMapOvr>
  <p:transition>
    <p:split dir="in"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내용 개체 틀 2"/>
          <p:cNvSpPr>
            <a:spLocks noGrp="1"/>
          </p:cNvSpPr>
          <p:nvPr>
            <p:ph idx="1"/>
          </p:nvPr>
        </p:nvSpPr>
        <p:spPr>
          <a:xfrm>
            <a:off x="1056000" y="199182"/>
            <a:ext cx="10080000" cy="4525962"/>
          </a:xfrm>
        </p:spPr>
        <p:txBody>
          <a:bodyPr lIns="0" rIns="0"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てん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にのぼり、全能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ぜんのう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の父</a:t>
            </a:r>
            <a:r>
              <a:rPr lang="en-US" altLang="ja-JP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ちち</a:t>
            </a:r>
            <a:r>
              <a:rPr lang="en-US" altLang="ja-JP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なる</a:t>
            </a:r>
            <a:endParaRPr lang="en-US" altLang="ja-JP" sz="4000" b="1" dirty="0">
              <a:solidFill>
                <a:srgbClr val="FEF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</a:t>
            </a:r>
            <a:r>
              <a:rPr lang="en-US" altLang="ja-JP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かみ</a:t>
            </a:r>
            <a:r>
              <a:rPr lang="en-US" altLang="ja-JP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の右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みぎ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に座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ざ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したまえり。</a:t>
            </a:r>
            <a:endParaRPr lang="en-US" altLang="ja-JP" sz="4000" b="1" dirty="0">
              <a:solidFill>
                <a:srgbClr val="FEF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ko-KR" altLang="en-US" sz="4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하늘에 오르시어 전능하신 아버지 </a:t>
            </a:r>
            <a:endParaRPr lang="en-US" altLang="ko-KR" sz="40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하나님 우편에 앉아 계시다가</a:t>
            </a:r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,</a:t>
            </a:r>
            <a:endParaRPr lang="ko-KR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365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내용 개체 틀 2"/>
          <p:cNvSpPr>
            <a:spLocks noGrp="1"/>
          </p:cNvSpPr>
          <p:nvPr>
            <p:ph idx="1"/>
          </p:nvPr>
        </p:nvSpPr>
        <p:spPr>
          <a:xfrm>
            <a:off x="1546225" y="199182"/>
            <a:ext cx="9099550" cy="452596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かしこよりきたりて、生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い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ける者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もの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</a:t>
            </a:r>
            <a:endParaRPr lang="en-US" altLang="ja-JP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死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し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にたる者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もの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とを審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さば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きたまわん。</a:t>
            </a:r>
            <a:endParaRPr lang="en-US" altLang="ja-JP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거기로부터 살아있는 자와 죽은 자를</a:t>
            </a:r>
            <a:endParaRPr lang="en-US" altLang="ko-KR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심판하러 오십니다</a:t>
            </a:r>
            <a:r>
              <a:rPr lang="en-US" altLang="ko-KR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.</a:t>
            </a:r>
            <a:endParaRPr lang="ko-KR" altLang="en-US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5093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내용 개체 틀 2"/>
          <p:cNvSpPr>
            <a:spLocks noGrp="1"/>
          </p:cNvSpPr>
          <p:nvPr>
            <p:ph idx="1"/>
          </p:nvPr>
        </p:nvSpPr>
        <p:spPr>
          <a:xfrm>
            <a:off x="1541466" y="199181"/>
            <a:ext cx="9107487" cy="452596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われ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は聖霊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せいれい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を信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しん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ず。</a:t>
            </a:r>
            <a:endParaRPr lang="en-US" altLang="ja-JP" sz="4000" b="1" dirty="0">
              <a:solidFill>
                <a:srgbClr val="FEF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聖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せい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なる公同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こうどう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の教会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きょうかい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endParaRPr lang="en-US" altLang="ja-JP" sz="4000" b="1" dirty="0">
              <a:solidFill>
                <a:srgbClr val="FEF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나는 성령을 믿으며</a:t>
            </a:r>
            <a:r>
              <a:rPr lang="en-US" altLang="ko-KR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, </a:t>
            </a: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거룩한 </a:t>
            </a:r>
            <a:r>
              <a:rPr lang="ko-KR" altLang="en-US" sz="4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공교회와</a:t>
            </a:r>
            <a:r>
              <a:rPr lang="en-US" altLang="ko-KR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,</a:t>
            </a:r>
            <a:endParaRPr lang="ko-KR" altLang="en-US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977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내용 개체 틀 2"/>
          <p:cNvSpPr>
            <a:spLocks noGrp="1"/>
          </p:cNvSpPr>
          <p:nvPr>
            <p:ph idx="1"/>
          </p:nvPr>
        </p:nvSpPr>
        <p:spPr>
          <a:xfrm>
            <a:off x="1541466" y="199181"/>
            <a:ext cx="9107487" cy="452596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聖徒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せいと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の交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まじわ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わり、</a:t>
            </a:r>
            <a:endParaRPr lang="en-US" altLang="ja-JP" sz="4000" b="1" dirty="0">
              <a:solidFill>
                <a:srgbClr val="FEF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罪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つみ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のゆるし、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からだのよみがえり、</a:t>
            </a:r>
            <a:endParaRPr lang="en-US" altLang="ja-JP" sz="4000" b="1" dirty="0">
              <a:solidFill>
                <a:srgbClr val="FEF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34" charset="-128"/>
            </a:endParaRP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성도의 교제와</a:t>
            </a:r>
            <a:endParaRPr lang="en-US" altLang="ko-KR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죄를 용서받는 것과 </a:t>
            </a:r>
            <a:r>
              <a:rPr lang="en-US" altLang="ko-KR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,  </a:t>
            </a: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몸의 부활과</a:t>
            </a:r>
            <a:b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</a:br>
            <a:endParaRPr lang="ko-KR" altLang="en-US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3812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내용 개체 틀 2"/>
          <p:cNvSpPr>
            <a:spLocks noGrp="1"/>
          </p:cNvSpPr>
          <p:nvPr>
            <p:ph idx="1"/>
          </p:nvPr>
        </p:nvSpPr>
        <p:spPr>
          <a:xfrm>
            <a:off x="1541466" y="199181"/>
            <a:ext cx="9107487" cy="4525963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buNone/>
            </a:pP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とこしえの命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いのち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を信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しん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ず。 アーメン。</a:t>
            </a:r>
            <a:endParaRPr lang="ko-KR" altLang="en-US" sz="4000" b="1" dirty="0">
              <a:solidFill>
                <a:srgbClr val="FEF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맑은 고딕" pitchFamily="50" charset="-127"/>
            </a:endParaRP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영생을 믿습니다</a:t>
            </a:r>
            <a:r>
              <a:rPr lang="en-US" altLang="ko-KR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.  </a:t>
            </a: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아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멘</a:t>
            </a:r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.</a:t>
            </a:r>
            <a:endParaRPr lang="ko-KR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0514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D64DA74A-35B7-46F9-9B4F-F58A4F8D8C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使徒信条告白 사도신경고백 </a:t>
            </a:r>
            <a:r>
              <a:rPr lang="en-US" altLang="ko-KR" dirty="0"/>
              <a:t>End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1996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979909"/>
            <a:ext cx="9144000" cy="4105275"/>
          </a:xfrm>
          <a:noFill/>
        </p:spPr>
        <p:txBody>
          <a:bodyPr vert="horz" wrap="square" lIns="72000" tIns="36000" rIns="3600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algn="ctr" eaLnBrk="1" fontAlgn="ctr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ja-JP" altLang="en-US" sz="6000" b="1" dirty="0">
                <a:solidFill>
                  <a:srgbClr val="FDE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讃美と奉献</a:t>
            </a:r>
            <a:endParaRPr lang="ko-KR" altLang="en-US" sz="6000" b="1" dirty="0">
              <a:solidFill>
                <a:srgbClr val="FDE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34" charset="-128"/>
            </a:endParaRPr>
          </a:p>
          <a:p>
            <a:pPr marL="609600" indent="-609600" algn="ctr" eaLnBrk="1" fontAlgn="ctr" hangingPunct="1">
              <a:lnSpc>
                <a:spcPct val="85000"/>
              </a:lnSpc>
              <a:spcBef>
                <a:spcPct val="15000"/>
              </a:spcBef>
              <a:buNone/>
            </a:pPr>
            <a:r>
              <a:rPr lang="ko-KR" alt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찬송과 봉헌</a:t>
            </a:r>
            <a:endParaRPr lang="ko-KR" altLang="en-US" sz="4800" b="1" dirty="0"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4D78893-5D20-4139-9B61-AFD7C61BE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453336"/>
            <a:ext cx="3021360" cy="360040"/>
          </a:xfrm>
        </p:spPr>
        <p:txBody>
          <a:bodyPr/>
          <a:lstStyle/>
          <a:p>
            <a:r>
              <a:rPr kumimoji="1" lang="ko-KR" altLang="ko-KR" sz="1800" b="1" dirty="0">
                <a:solidFill>
                  <a:schemeClr val="tx1"/>
                </a:solidFill>
                <a:effectLst/>
                <a:latin typeface="MS UI Gothic" panose="020B0600070205080204" pitchFamily="34" charset="-128"/>
                <a:cs typeface="+mn-cs"/>
              </a:rPr>
              <a:t>讃美と奉献 찬송과 봉헌</a:t>
            </a:r>
            <a:r>
              <a:rPr kumimoji="1" lang="en-US" altLang="ko-KR" sz="1800" b="1" dirty="0">
                <a:solidFill>
                  <a:schemeClr val="tx1"/>
                </a:solidFill>
                <a:effectLst/>
                <a:latin typeface="MS UI Gothic" panose="020B0600070205080204" pitchFamily="34" charset="-128"/>
                <a:cs typeface="+mn-cs"/>
              </a:rPr>
              <a:t> Start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68413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836616"/>
            <a:ext cx="9144000" cy="4105275"/>
          </a:xfrm>
          <a:noFill/>
        </p:spPr>
        <p:txBody>
          <a:bodyPr vert="horz" wrap="square" lIns="72000" tIns="36000" rIns="3600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algn="ctr" eaLnBrk="1" fontAlgn="ctr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ja-JP" altLang="en-US" sz="4400" b="1" dirty="0">
                <a:solidFill>
                  <a:schemeClr val="bg1"/>
                </a:solidFill>
                <a:latin typeface="ＭＳ Ｐゴシック" pitchFamily="34" charset="-128"/>
              </a:rPr>
              <a:t>礼拝中には、</a:t>
            </a:r>
          </a:p>
          <a:p>
            <a:pPr marL="609600" indent="-609600" algn="ctr" eaLnBrk="1" fontAlgn="ctr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ja-JP" altLang="en-US" sz="4400" b="1" dirty="0">
                <a:solidFill>
                  <a:schemeClr val="bg1"/>
                </a:solidFill>
                <a:latin typeface="ＭＳ Ｐゴシック" pitchFamily="34" charset="-128"/>
              </a:rPr>
              <a:t>飲み物をカバンの中に入れて下さい。</a:t>
            </a:r>
            <a:endParaRPr lang="ko-KR" altLang="en-US" sz="4400" b="1" dirty="0">
              <a:solidFill>
                <a:schemeClr val="bg1"/>
              </a:solidFill>
              <a:latin typeface="SimHei" pitchFamily="49" charset="-122"/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993714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079500"/>
            <a:ext cx="12192000" cy="22050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ja-JP" altLang="en-US" sz="34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</a:rPr>
              <a:t>    </a:t>
            </a:r>
            <a:endParaRPr lang="en-US" altLang="ja-JP" sz="34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ja-JP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主よささげます</a:t>
            </a:r>
          </a:p>
          <a:p>
            <a:pPr marL="0" indent="0" algn="ctr" eaLnBrk="1" hangingPunct="1">
              <a:spcBef>
                <a:spcPts val="1200"/>
              </a:spcBef>
              <a:buNone/>
            </a:pPr>
            <a:r>
              <a:rPr lang="ko-KR" altLang="en-US" sz="4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나의 모습 나의 소유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907EED3-DD27-4272-9077-07C054DB1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000" y="288000"/>
            <a:ext cx="12233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讃美</a:t>
            </a:r>
            <a:endParaRPr kumimoji="1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S PGothic" panose="020B0600070205080204" pitchFamily="34" charset="-128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91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620688"/>
            <a:ext cx="9144000" cy="494665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</a:rPr>
              <a:t>わたしのすべてを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나의 모습</a:t>
            </a:r>
            <a:r>
              <a:rPr lang="ja-JP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</a:rPr>
              <a:t> </a:t>
            </a:r>
            <a:r>
              <a:rPr lang="ja-JP" altLang="ko-KR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</a:rPr>
              <a:t> </a:t>
            </a: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나의 소유</a:t>
            </a:r>
            <a:endParaRPr lang="ko-KR" altLang="ja-JP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ja-JP" sz="36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ナエモス　ナエソユ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ja-JP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</a:rPr>
              <a:t>みまえにささげます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주님 앞에</a:t>
            </a:r>
            <a:r>
              <a:rPr lang="ja-JP" altLang="ko-KR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휴먼우린체" pitchFamily="18" charset="-127"/>
              </a:rPr>
              <a:t> </a:t>
            </a:r>
            <a:r>
              <a:rPr lang="ja-JP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휴먼우린체" pitchFamily="18" charset="-127"/>
              </a:rPr>
              <a:t> </a:t>
            </a: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모두 드립니다</a:t>
            </a:r>
            <a:endParaRPr lang="ko-KR" altLang="ja-JP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ja-JP" sz="36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チュニマペ　モトゥ　トゥリンニタ</a:t>
            </a:r>
            <a:endParaRPr lang="en-US" altLang="ko-KR" sz="4000" b="1" dirty="0"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우린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9254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620688"/>
            <a:ext cx="9144000" cy="494665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</a:rPr>
              <a:t>すべての  おもいを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ko-KR" altLang="ja-JP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모든 아픔  모든 </a:t>
            </a:r>
            <a:r>
              <a:rPr lang="ja-JP" altLang="ja-JP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휴먼우린체" pitchFamily="18" charset="-127"/>
              </a:rPr>
              <a:t>기쁨</a:t>
            </a:r>
            <a:endParaRPr lang="ko-KR" altLang="ja-JP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ja-JP" sz="36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モトゥナプン　モトゥンキプン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ja-JP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</a:rPr>
              <a:t>あなたの みてにゆだねて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ko-KR" altLang="ja-JP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내 모든 눈물  받아 주소서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ja-JP" sz="36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ネモトゥン　ヌンム　パダチュソソ</a:t>
            </a:r>
            <a:endParaRPr lang="en-US" altLang="ko-K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우린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5505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642590"/>
            <a:ext cx="9144000" cy="494665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</a:rPr>
              <a:t>主よ　ささげます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ko-KR" altLang="ja-JP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나의 생명을 드리니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ja-JP" sz="36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ナエ　センミョンウ　トゥリニ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ja-JP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</a:rPr>
              <a:t>わたしのすべて　主の栄光に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ko-KR" altLang="ja-JP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주 영광 위하여  </a:t>
            </a:r>
            <a:r>
              <a:rPr lang="ko-KR" altLang="ja-JP" sz="4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사용하옵소서</a:t>
            </a:r>
            <a:endParaRPr lang="ko-KR" altLang="ja-JP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ko-KR" sz="36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チュヨンカン　ウィハヨ　サヨンハオッソソ</a:t>
            </a:r>
            <a:endParaRPr lang="ja-JP" altLang="en-US" sz="3600" b="1" dirty="0">
              <a:solidFill>
                <a:srgbClr val="B2B2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UI Gothic" pitchFamily="34" charset="-128"/>
              <a:ea typeface="MS UI 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1208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642590"/>
            <a:ext cx="9144000" cy="494665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</a:rPr>
              <a:t>もちいてください　わたしのすべて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ko-KR" altLang="ja-JP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내가 사는 날 동안에 주를 찬양하며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ja-JP" sz="36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ネガサヌンナ</a:t>
            </a:r>
            <a:r>
              <a:rPr lang="ja-JP" altLang="ja-JP" sz="3600" b="1" baseline="2000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ル</a:t>
            </a:r>
            <a:r>
              <a:rPr lang="ja-JP" altLang="ja-JP" sz="36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　トンアネ　チュルチャニャンハミョ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ja-JP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</a:rPr>
              <a:t>よろこびもって　ささげます　主よ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ko-KR" altLang="ja-JP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기쁨의 제물 되리</a:t>
            </a: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나를 </a:t>
            </a:r>
            <a:r>
              <a:rPr lang="ko-KR" altLang="en-US" sz="4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받아주소서</a:t>
            </a:r>
            <a:endParaRPr lang="ko-KR" altLang="ja-JP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en-US" sz="36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キプメ　チェム</a:t>
            </a:r>
            <a:r>
              <a:rPr lang="ja-JP" altLang="en-US" sz="3600" b="1" baseline="2000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ル</a:t>
            </a:r>
            <a:r>
              <a:rPr lang="ja-JP" altLang="en-US" sz="36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テリ　ナル　パダチュソソ</a:t>
            </a:r>
          </a:p>
        </p:txBody>
      </p:sp>
    </p:spTree>
    <p:extLst>
      <p:ext uri="{BB962C8B-B14F-4D97-AF65-F5344CB8AC3E}">
        <p14:creationId xmlns:p14="http://schemas.microsoft.com/office/powerpoint/2010/main" val="2429007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642590"/>
            <a:ext cx="9144000" cy="494665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</a:rPr>
              <a:t>まだ見ぬ　みらいも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ko-KR" altLang="ja-JP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어제 일과 </a:t>
            </a: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</a:t>
            </a:r>
            <a:r>
              <a:rPr lang="ko-KR" altLang="ja-JP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내일 일도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ja-JP" sz="36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オジェイ</a:t>
            </a:r>
            <a:r>
              <a:rPr lang="ja-JP" altLang="ja-JP" sz="3600" b="1" baseline="2000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ル</a:t>
            </a:r>
            <a:r>
              <a:rPr lang="ja-JP" altLang="ja-JP" sz="36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カ　ネイリ</a:t>
            </a:r>
            <a:r>
              <a:rPr lang="ja-JP" altLang="ja-JP" sz="3600" b="1" baseline="2000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ル</a:t>
            </a:r>
            <a:r>
              <a:rPr lang="ja-JP" altLang="ja-JP" sz="36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ド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ja-JP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</a:rPr>
              <a:t>ゆめみて  きたことさえ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ko-KR" altLang="ja-JP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꿈과 희망  모두 드립니다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en-US" sz="36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クンカヒマン　モトゥ　トゥリンニタ</a:t>
            </a:r>
          </a:p>
        </p:txBody>
      </p:sp>
    </p:spTree>
    <p:extLst>
      <p:ext uri="{BB962C8B-B14F-4D97-AF65-F5344CB8AC3E}">
        <p14:creationId xmlns:p14="http://schemas.microsoft.com/office/powerpoint/2010/main" val="3380017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642590"/>
            <a:ext cx="9144000" cy="494665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</a:rPr>
              <a:t>過去の日の　いたみも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ko-KR" altLang="ja-JP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모든 소망  모든 계획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ja-JP" sz="36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モトゥン　ソマン　モトゥン　ケヘ</a:t>
            </a:r>
            <a:r>
              <a:rPr lang="ja-JP" altLang="ja-JP" sz="3600" b="1" baseline="2000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ク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ja-JP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</a:rPr>
              <a:t>こうかいも</a:t>
            </a:r>
            <a:r>
              <a:rPr lang="ja-JP" altLang="ko-K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</a:rPr>
              <a:t>  </a:t>
            </a:r>
            <a:r>
              <a:rPr lang="ja-JP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</a:rPr>
              <a:t>主にゆだねて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ko-KR" altLang="ja-JP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내 손과 마음  받아 주소서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en-US" sz="36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ネソンカ　マウン　パダチュソソ</a:t>
            </a:r>
          </a:p>
        </p:txBody>
      </p:sp>
    </p:spTree>
    <p:extLst>
      <p:ext uri="{BB962C8B-B14F-4D97-AF65-F5344CB8AC3E}">
        <p14:creationId xmlns:p14="http://schemas.microsoft.com/office/powerpoint/2010/main" val="321770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642590"/>
            <a:ext cx="9144000" cy="494665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</a:rPr>
              <a:t>主よ　ささげます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ko-KR" altLang="ja-JP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나의 생명을 드리니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ja-JP" sz="3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ナエ　センミョンウ　トゥリニ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ja-JP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</a:rPr>
              <a:t>わたしのすべて　主の栄光に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ko-KR" altLang="ja-JP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주 영광 위하여  </a:t>
            </a:r>
            <a:r>
              <a:rPr lang="ko-KR" altLang="ja-JP" sz="4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사용하옵소서</a:t>
            </a:r>
            <a:endParaRPr lang="ko-KR" altLang="ja-JP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en-US" sz="3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チュヨンカン　ウィハヨ　サヨンハオッソソ</a:t>
            </a:r>
          </a:p>
        </p:txBody>
      </p:sp>
    </p:spTree>
    <p:extLst>
      <p:ext uri="{BB962C8B-B14F-4D97-AF65-F5344CB8AC3E}">
        <p14:creationId xmlns:p14="http://schemas.microsoft.com/office/powerpoint/2010/main" val="4096872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642590"/>
            <a:ext cx="9144000" cy="494665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</a:rPr>
              <a:t>もちいてください　わたしのすべて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ko-KR" altLang="ja-JP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내가 사는 날 동안에 주를 찬양하며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ja-JP" sz="3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ネガサヌンナ</a:t>
            </a:r>
            <a:r>
              <a:rPr lang="ja-JP" altLang="ja-JP" sz="3600" b="1" baseline="2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ル</a:t>
            </a:r>
            <a:r>
              <a:rPr lang="ja-JP" altLang="ja-JP" sz="3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　トンアネ　チュルチャニャンハミョ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ja-JP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</a:rPr>
              <a:t>ささげます　主よ　いけにえとして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ko-KR" altLang="ja-JP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기쁨의 제물 되리</a:t>
            </a: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나를 </a:t>
            </a:r>
            <a:r>
              <a:rPr lang="ko-KR" altLang="en-US" sz="4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받아주소서</a:t>
            </a:r>
            <a:endParaRPr lang="ko-KR" altLang="ja-JP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ja-JP" altLang="en-US" sz="3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キプメ　チェム</a:t>
            </a:r>
            <a:r>
              <a:rPr lang="ja-JP" altLang="en-US" sz="3600" b="1" baseline="2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ル</a:t>
            </a:r>
            <a:r>
              <a:rPr lang="ja-JP" altLang="en-US" sz="3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テリ　ナル　パダチュソソ</a:t>
            </a:r>
          </a:p>
        </p:txBody>
      </p:sp>
    </p:spTree>
    <p:extLst>
      <p:ext uri="{BB962C8B-B14F-4D97-AF65-F5344CB8AC3E}">
        <p14:creationId xmlns:p14="http://schemas.microsoft.com/office/powerpoint/2010/main" val="3525951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katefall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104778"/>
            <a:ext cx="8877300" cy="663892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3" name="Picture 3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029203"/>
            <a:ext cx="21336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4308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3863975" y="2362203"/>
            <a:ext cx="4464050" cy="2176463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50000"/>
              </a:spcBef>
              <a:defRPr/>
            </a:pPr>
            <a:r>
              <a:rPr lang="ko-KR" altLang="en-US" sz="40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Woorin R" panose="02030504000101010101" pitchFamily="18" charset="-127"/>
                <a:ea typeface="Woorin R" panose="02030504000101010101" pitchFamily="18" charset="-127"/>
              </a:rPr>
              <a:t>로고스라이프교회</a:t>
            </a:r>
            <a:br>
              <a:rPr lang="ko-KR" altLang="en-US" sz="40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Woorin R" panose="02030504000101010101" pitchFamily="18" charset="-127"/>
                <a:ea typeface="Woorin R" panose="02030504000101010101" pitchFamily="18" charset="-127"/>
              </a:rPr>
            </a:br>
            <a:r>
              <a:rPr lang="en-US" altLang="ja-JP" sz="12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휴먼엑스포" pitchFamily="18" charset="-127"/>
                <a:ea typeface="휴먼엑스포" pitchFamily="18" charset="-127"/>
              </a:rPr>
              <a:t>LogosLife Evangelical Holiness Church Japan</a:t>
            </a:r>
          </a:p>
        </p:txBody>
      </p:sp>
      <p:pic>
        <p:nvPicPr>
          <p:cNvPr id="66565" name="Picture 5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74663"/>
            <a:ext cx="21336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459311"/>
      </p:ext>
    </p:extLst>
  </p:cSld>
  <p:clrMapOvr>
    <a:masterClrMapping/>
  </p:clrMapOvr>
  <p:transition>
    <p:split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1" name="Group 4"/>
          <p:cNvGrpSpPr>
            <a:grpSpLocks/>
          </p:cNvGrpSpPr>
          <p:nvPr/>
        </p:nvGrpSpPr>
        <p:grpSpPr bwMode="auto">
          <a:xfrm>
            <a:off x="1524000" y="38103"/>
            <a:ext cx="9144000" cy="411163"/>
            <a:chOff x="0" y="24"/>
            <a:chExt cx="5760" cy="259"/>
          </a:xfrm>
        </p:grpSpPr>
        <p:sp>
          <p:nvSpPr>
            <p:cNvPr id="94212" name="Rectangle 5"/>
            <p:cNvSpPr>
              <a:spLocks noChangeArrowheads="1"/>
            </p:cNvSpPr>
            <p:nvPr/>
          </p:nvSpPr>
          <p:spPr bwMode="auto">
            <a:xfrm>
              <a:off x="975" y="28"/>
              <a:ext cx="4785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72000" rIns="72000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p:sp>
          <p:nvSpPr>
            <p:cNvPr id="94213" name="Rectangle 6"/>
            <p:cNvSpPr>
              <a:spLocks noChangeArrowheads="1"/>
            </p:cNvSpPr>
            <p:nvPr/>
          </p:nvSpPr>
          <p:spPr bwMode="auto">
            <a:xfrm>
              <a:off x="0" y="24"/>
              <a:ext cx="884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72000" rIns="72000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굴림" pitchFamily="50" charset="-127"/>
                <a:cs typeface="+mn-cs"/>
              </a:endParaRPr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8F1056E7-806A-4B61-AD6F-62A84A19F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908720"/>
            <a:ext cx="91440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800" b="1" i="0" u="none" strike="noStrike" kern="0" cap="none" spc="0" normalizeH="0" baseline="0" noProof="0" dirty="0">
                <a:ln>
                  <a:noFill/>
                </a:ln>
                <a:solidFill>
                  <a:srgbClr val="FDE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教会からのお知らせ</a:t>
            </a:r>
            <a:endParaRPr kumimoji="1" lang="en-US" altLang="ja-JP" sz="5800" b="1" i="0" u="none" strike="noStrike" kern="0" cap="none" spc="0" normalizeH="0" baseline="0" noProof="0" dirty="0">
              <a:ln>
                <a:noFill/>
              </a:ln>
              <a:solidFill>
                <a:srgbClr val="FDE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ＭＳ Ｐゴシック" pitchFamily="34" charset="-128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5000" b="1" i="0" u="none" strike="noStrike" kern="0" cap="none" spc="60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교회 소식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327D61F-B33A-4D90-8ADF-C8102B5F6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6405870"/>
            <a:ext cx="5256584" cy="404814"/>
          </a:xfrm>
        </p:spPr>
        <p:txBody>
          <a:bodyPr/>
          <a:lstStyle/>
          <a:p>
            <a:r>
              <a:rPr lang="ja-JP" altLang="en-US" sz="1800" dirty="0"/>
              <a:t>教会からのお知らせ 교회소식</a:t>
            </a:r>
            <a:endParaRPr lang="ko-KR" altLang="en-US" sz="1800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259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3" y="476253"/>
            <a:ext cx="8964613" cy="39592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ja-JP" altLang="en-US" sz="4600" b="1" dirty="0">
                <a:solidFill>
                  <a:srgbClr val="FDE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新来者</a:t>
            </a:r>
            <a:r>
              <a:rPr lang="ja-JP" altLang="mn-MN" sz="4600" b="1" dirty="0">
                <a:solidFill>
                  <a:srgbClr val="FDE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の</a:t>
            </a:r>
            <a:r>
              <a:rPr lang="ja-JP" altLang="en-US" sz="4600" b="1" dirty="0">
                <a:solidFill>
                  <a:srgbClr val="FDE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方々を、歓迎します。</a:t>
            </a:r>
            <a:endParaRPr lang="ja-JP" altLang="ko-KR" sz="4600" b="1" dirty="0">
              <a:solidFill>
                <a:srgbClr val="FDE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34" charset="-128"/>
            </a:endParaRPr>
          </a:p>
          <a:p>
            <a:pPr algn="ctr" eaLnBrk="1" hangingPunct="1">
              <a:spcBef>
                <a:spcPts val="1000"/>
              </a:spcBef>
              <a:buFontTx/>
              <a:buNone/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로고스라이프 교회에 오신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여러분을 진심으로 환영합니다</a:t>
            </a:r>
            <a:r>
              <a:rPr lang="en-US" altLang="ko-KR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.</a:t>
            </a:r>
            <a:endParaRPr lang="ko-KR" altLang="en-US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5E2B611-9733-4008-9C1C-1B8CD23C2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381746"/>
            <a:ext cx="2661320" cy="472827"/>
          </a:xfrm>
        </p:spPr>
        <p:txBody>
          <a:bodyPr/>
          <a:lstStyle/>
          <a:p>
            <a:r>
              <a:rPr lang="ja-JP" altLang="en-US" sz="1800" dirty="0"/>
              <a:t>新来者歓迎</a:t>
            </a:r>
            <a:r>
              <a:rPr lang="ko-KR" altLang="en-US" sz="1800" dirty="0"/>
              <a:t> 새가족환영 </a:t>
            </a:r>
            <a:r>
              <a:rPr lang="en-US" altLang="ko-KR" sz="1800" dirty="0"/>
              <a:t>Start</a:t>
            </a:r>
            <a:endParaRPr lang="ko-KR" altLang="en-US" sz="1800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58928" y="549278"/>
            <a:ext cx="9109075" cy="39592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ja-JP" altLang="en-US" sz="4400" b="1" dirty="0">
                <a:solidFill>
                  <a:srgbClr val="FDE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祝福します。主イエスのみ名で</a:t>
            </a:r>
            <a:endParaRPr lang="ko-KR" altLang="en-US" sz="4400" b="1" dirty="0">
              <a:solidFill>
                <a:srgbClr val="FDE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34" charset="-128"/>
            </a:endParaRPr>
          </a:p>
          <a:p>
            <a:pPr algn="ctr" eaLnBrk="1" hangingPunct="1">
              <a:buFontTx/>
              <a:buNone/>
            </a:pPr>
            <a:r>
              <a:rPr lang="ko-KR" alt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축복합니다</a:t>
            </a:r>
            <a:r>
              <a:rPr lang="en-US" altLang="ko-KR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. </a:t>
            </a:r>
            <a:r>
              <a:rPr lang="ko-KR" alt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주님의 이름으로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ja-JP" altLang="en-US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チュ</a:t>
            </a:r>
            <a:r>
              <a:rPr lang="ja-JP" altLang="en-US" sz="3600" b="1" baseline="2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ク</a:t>
            </a:r>
            <a:r>
              <a:rPr lang="ja-JP" altLang="en-US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ポカンニダ。　チュニメ　イルムロ</a:t>
            </a:r>
            <a:endParaRPr lang="ko-KR" altLang="en-US" sz="4400" b="1" dirty="0"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1524000" y="188640"/>
            <a:ext cx="961256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7200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祝福します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 </a:t>
            </a:r>
            <a:r>
              <a:rPr kumimoji="1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/ </a:t>
            </a:r>
            <a:r>
              <a:rPr kumimoji="1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휴먼우린체" pitchFamily="18" charset="-127"/>
                <a:ea typeface="휴먼우린체" pitchFamily="18" charset="-127"/>
                <a:cs typeface="+mn-cs"/>
              </a:rPr>
              <a:t>축복합니다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pitchFamily="50" charset="-127"/>
              <a:ea typeface="SimSun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58928" y="549278"/>
            <a:ext cx="9109075" cy="39592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ja-JP" altLang="en-US" sz="4400" b="1" dirty="0">
                <a:solidFill>
                  <a:srgbClr val="FDE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祝福します。主イエスの愛で</a:t>
            </a:r>
            <a:endParaRPr lang="ko-KR" altLang="en-US" sz="4400" b="1" dirty="0">
              <a:solidFill>
                <a:srgbClr val="FDE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34" charset="-128"/>
            </a:endParaRPr>
          </a:p>
          <a:p>
            <a:pPr algn="ctr" eaLnBrk="1" hangingPunct="1">
              <a:buFontTx/>
              <a:buNone/>
            </a:pPr>
            <a:r>
              <a:rPr lang="ko-KR" alt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축복합니다</a:t>
            </a:r>
            <a:r>
              <a:rPr lang="en-US" altLang="ko-KR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. </a:t>
            </a:r>
            <a:r>
              <a:rPr lang="ko-KR" alt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주님의 사랑으로</a:t>
            </a:r>
            <a:endParaRPr lang="ko-KR" altLang="ja-JP" sz="4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우린체" pitchFamily="18" charset="-127"/>
              <a:ea typeface="휴먼우린체" pitchFamily="18" charset="-127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ja-JP" altLang="en-US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チュ</a:t>
            </a:r>
            <a:r>
              <a:rPr lang="ja-JP" altLang="en-US" sz="3600" b="1" baseline="2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ク</a:t>
            </a:r>
            <a:r>
              <a:rPr lang="ja-JP" altLang="en-US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ポカンニダ。　チュニメ　サランウロ</a:t>
            </a:r>
            <a:endParaRPr lang="ko-KR" altLang="en-US" sz="4400" b="1" dirty="0"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58928" y="549278"/>
            <a:ext cx="9109075" cy="39592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ja-JP" altLang="ja-JP" sz="4400" b="1" dirty="0">
                <a:solidFill>
                  <a:srgbClr val="FDE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ここにあつまる福なるあなたに</a:t>
            </a:r>
            <a:endParaRPr lang="ko-KR" altLang="ja-JP" sz="4400" b="1" dirty="0">
              <a:solidFill>
                <a:srgbClr val="FDE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34" charset="-128"/>
            </a:endParaRPr>
          </a:p>
          <a:p>
            <a:pPr algn="ctr" eaLnBrk="1" hangingPunct="1">
              <a:buFontTx/>
              <a:buNone/>
            </a:pPr>
            <a:r>
              <a:rPr lang="ko-KR" altLang="ja-JP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이 곳에 모인 주의 거룩한 자녀에게</a:t>
            </a:r>
            <a:endParaRPr lang="ko-KR" altLang="en-US" sz="4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우린체" pitchFamily="18" charset="-127"/>
              <a:ea typeface="휴먼우린체" pitchFamily="18" charset="-127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ja-JP" altLang="en-US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イゴセ　モイン　チュエ　コルカン　チャニョエケ</a:t>
            </a:r>
            <a:endParaRPr lang="en-US" altLang="ja-JP" sz="4400" b="1" dirty="0"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58928" y="549278"/>
            <a:ext cx="9109075" cy="39592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ja-JP" altLang="en-US" sz="4400" b="1" dirty="0">
                <a:solidFill>
                  <a:srgbClr val="FDE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主イエスのよろこびと愛が</a:t>
            </a:r>
            <a:endParaRPr lang="ko-KR" altLang="en-US" sz="4400" b="1" dirty="0">
              <a:solidFill>
                <a:srgbClr val="FDE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34" charset="-128"/>
            </a:endParaRPr>
          </a:p>
          <a:p>
            <a:pPr algn="ctr" eaLnBrk="1" hangingPunct="1">
              <a:buFontTx/>
              <a:buNone/>
            </a:pPr>
            <a:r>
              <a:rPr lang="ko-KR" alt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주님의 기쁨과 주님의 사랑이</a:t>
            </a:r>
            <a:endParaRPr lang="ko-KR" altLang="ja-JP" sz="4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우린체" pitchFamily="18" charset="-127"/>
              <a:ea typeface="휴먼우린체" pitchFamily="18" charset="-127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ja-JP" altLang="en-US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チュニメ　キプンクァ　チュニメ　サランイ</a:t>
            </a:r>
            <a:endParaRPr lang="en-US" altLang="ja-JP" sz="4400" b="1" dirty="0"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58928" y="549278"/>
            <a:ext cx="9109075" cy="37433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ja-JP" altLang="en-US" sz="4400" b="1" dirty="0">
                <a:solidFill>
                  <a:srgbClr val="FDE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ゆたかにみちあふれるように</a:t>
            </a:r>
            <a:endParaRPr lang="ko-KR" altLang="en-US" sz="4400" b="1" dirty="0">
              <a:solidFill>
                <a:srgbClr val="FDE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34" charset="-128"/>
            </a:endParaRPr>
          </a:p>
          <a:p>
            <a:pPr algn="ctr" eaLnBrk="1" hangingPunct="1">
              <a:buFontTx/>
              <a:buNone/>
            </a:pPr>
            <a:r>
              <a:rPr lang="ko-KR" alt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충만하게 </a:t>
            </a:r>
            <a:r>
              <a:rPr lang="ko-KR" altLang="en-US" sz="4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충만하게</a:t>
            </a:r>
            <a:r>
              <a:rPr lang="ko-KR" alt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 넘치기를</a:t>
            </a:r>
            <a:endParaRPr lang="ko-KR" altLang="ja-JP" sz="4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우린체" pitchFamily="18" charset="-127"/>
              <a:ea typeface="휴먼우린체" pitchFamily="18" charset="-127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ja-JP" altLang="en-US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チュンマンハゲ　チュンマンハゲ　ノ</a:t>
            </a:r>
            <a:r>
              <a:rPr lang="ja-JP" altLang="en-US" sz="3600" b="1" baseline="2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ム</a:t>
            </a:r>
            <a:r>
              <a:rPr lang="ja-JP" altLang="en-US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チキル</a:t>
            </a:r>
            <a:endParaRPr lang="en-US" altLang="ja-JP" sz="4400" b="1" dirty="0"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58928" y="549278"/>
            <a:ext cx="9109075" cy="37433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ko-KR" sz="4400" b="1" dirty="0">
                <a:solidFill>
                  <a:srgbClr val="FDE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BLESS YOU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4400" b="1" dirty="0">
                <a:solidFill>
                  <a:srgbClr val="FDE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BLESS YOU</a:t>
            </a:r>
            <a:endParaRPr lang="en-US" altLang="ja-JP" sz="4400" b="1" dirty="0">
              <a:solidFill>
                <a:srgbClr val="FDE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Tx/>
              <a:buNone/>
            </a:pPr>
            <a:r>
              <a:rPr lang="ko-KR" alt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갓 </a:t>
            </a:r>
            <a:r>
              <a:rPr lang="ko-KR" altLang="en-US" sz="4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블레스</a:t>
            </a:r>
            <a:r>
              <a:rPr lang="ko-KR" alt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 유  갓 </a:t>
            </a:r>
            <a:r>
              <a:rPr lang="ko-KR" altLang="en-US" sz="4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블레스</a:t>
            </a:r>
            <a:r>
              <a:rPr lang="ko-KR" alt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 유</a:t>
            </a:r>
            <a:endParaRPr lang="en-US" altLang="ja-JP" sz="4400" dirty="0"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58928" y="549278"/>
            <a:ext cx="9109075" cy="37433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ja-JP" altLang="en-US" sz="4400" b="1" dirty="0">
                <a:solidFill>
                  <a:srgbClr val="FDE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祝福します。主イエスのみ名で</a:t>
            </a:r>
            <a:endParaRPr lang="ko-KR" altLang="en-US" sz="4400" b="1" dirty="0">
              <a:solidFill>
                <a:srgbClr val="FDE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34" charset="-128"/>
            </a:endParaRPr>
          </a:p>
          <a:p>
            <a:pPr algn="ctr" eaLnBrk="1" hangingPunct="1">
              <a:buFontTx/>
              <a:buNone/>
            </a:pPr>
            <a:r>
              <a:rPr lang="ko-KR" alt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축복합니다</a:t>
            </a:r>
            <a:r>
              <a:rPr lang="en-US" altLang="ko-KR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. </a:t>
            </a:r>
            <a:r>
              <a:rPr lang="ko-KR" alt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주님의 사랑으로</a:t>
            </a:r>
            <a:endParaRPr lang="ko-KR" altLang="ja-JP" sz="4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우린체" pitchFamily="18" charset="-127"/>
              <a:ea typeface="휴먼우린체" pitchFamily="18" charset="-127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ja-JP" altLang="en-US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チュ</a:t>
            </a:r>
            <a:r>
              <a:rPr lang="ja-JP" altLang="en-US" sz="3600" b="1" baseline="2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ク</a:t>
            </a:r>
            <a:r>
              <a:rPr lang="ja-JP" altLang="en-US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ポカンニダ。　チュニメ　サランウロ</a:t>
            </a:r>
            <a:endParaRPr lang="en-US" altLang="ja-JP" sz="4400" b="1" dirty="0"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8688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Rectangle 3"/>
          <p:cNvSpPr>
            <a:spLocks noChangeArrowheads="1"/>
          </p:cNvSpPr>
          <p:nvPr/>
        </p:nvSpPr>
        <p:spPr bwMode="auto">
          <a:xfrm>
            <a:off x="786040" y="357689"/>
            <a:ext cx="603004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rIns="3600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-30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本日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のみことば</a:t>
            </a:r>
            <a:r>
              <a:rPr kumimoji="1" lang="ja-JP" altLang="ko-KR" sz="27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 </a:t>
            </a:r>
            <a:r>
              <a:rPr kumimoji="1" lang="en-US" altLang="ko-KR" sz="27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휴먼우린체" pitchFamily="18" charset="-127"/>
                <a:ea typeface="휴먼우린체" pitchFamily="18" charset="-127"/>
                <a:cs typeface="+mn-cs"/>
              </a:rPr>
              <a:t>/ </a:t>
            </a: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휴먼우린체" pitchFamily="18" charset="-127"/>
                <a:cs typeface="+mn-cs"/>
              </a:rPr>
              <a:t>오늘의</a:t>
            </a:r>
            <a:r>
              <a:rPr kumimoji="1" lang="ja-JP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ＭＳ Ｐゴシック" pitchFamily="34" charset="-128"/>
                <a:cs typeface="+mn-cs"/>
              </a:rPr>
              <a:t> </a:t>
            </a: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휴먼우린체" pitchFamily="18" charset="-127"/>
                <a:cs typeface="+mn-cs"/>
              </a:rPr>
              <a:t>말씀</a:t>
            </a:r>
            <a:endParaRPr kumimoji="1" lang="ko-KR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Woorin R" panose="02030504000101010101" pitchFamily="18" charset="-127"/>
              <a:ea typeface="Woorin R" panose="02030504000101010101" pitchFamily="18" charset="-127"/>
              <a:cs typeface="+mn-cs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A0655BEE-789C-4C5A-9526-C8B35B75B7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400800"/>
            <a:ext cx="2663825" cy="331788"/>
          </a:xfrm>
        </p:spPr>
        <p:txBody>
          <a:bodyPr/>
          <a:lstStyle/>
          <a:p>
            <a:r>
              <a:rPr lang="ja-JP" altLang="en-US" sz="1800" dirty="0"/>
              <a:t>今日のみことば</a:t>
            </a:r>
            <a:endParaRPr lang="ko-KR" altLang="en-US" sz="1800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39D3CE9-18A9-4973-92A7-33B5DD824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0" y="3811106"/>
            <a:ext cx="12168000" cy="553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出エジプト記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체" panose="020B0609000101010101" pitchFamily="49" charset="-127"/>
                <a:ea typeface="굴림체" panose="020B0609000101010101" pitchFamily="49" charset="-127"/>
                <a:cs typeface="+mn-cs"/>
              </a:rPr>
              <a:t>3:1-14</a:t>
            </a:r>
          </a:p>
        </p:txBody>
      </p:sp>
      <p:sp>
        <p:nvSpPr>
          <p:cNvPr id="12" name="타원 5">
            <a:extLst>
              <a:ext uri="{FF2B5EF4-FFF2-40B4-BE49-F238E27FC236}">
                <a16:creationId xmlns:a16="http://schemas.microsoft.com/office/drawing/2014/main" id="{A5FEF0A0-2917-44BE-99D8-292E95E19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00" y="871548"/>
            <a:ext cx="11376000" cy="45719"/>
          </a:xfrm>
          <a:prstGeom prst="ellipse">
            <a:avLst/>
          </a:prstGeom>
          <a:solidFill>
            <a:srgbClr val="FFFFCC"/>
          </a:solidFill>
          <a:ln w="19050">
            <a:noFill/>
            <a:round/>
            <a:headEnd/>
            <a:tailEnd/>
          </a:ln>
        </p:spPr>
        <p:txBody>
          <a:bodyPr wrap="none" lIns="72000" rIns="7200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AEA4F148-4E55-4609-8621-B8A7F5424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9" y="2564904"/>
            <a:ext cx="12189354" cy="76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00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휴먼우린체" panose="02030504000101010101" pitchFamily="18" charset="-127"/>
                <a:ea typeface="휴먼우린체" panose="02030504000101010101" pitchFamily="18" charset="-127"/>
                <a:cs typeface="+mj-cs"/>
              </a:rPr>
              <a:t>인생의 빨간 불은 멈춤이 아닌 </a:t>
            </a:r>
            <a:endParaRPr kumimoji="1" lang="en-US" altLang="ko-KR" sz="40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휴먼우린체" panose="02030504000101010101" pitchFamily="18" charset="-127"/>
              <a:ea typeface="휴먼우린체" panose="02030504000101010101" pitchFamily="18" charset="-127"/>
              <a:cs typeface="+mj-cs"/>
            </a:endParaRPr>
          </a:p>
          <a:p>
            <a:pPr marL="0" marR="0" lvl="0" indent="0" algn="ctr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휴먼우린체" panose="02030504000101010101" pitchFamily="18" charset="-127"/>
                <a:ea typeface="휴먼우린체" panose="02030504000101010101" pitchFamily="18" charset="-127"/>
                <a:cs typeface="+mj-cs"/>
              </a:rPr>
              <a:t>비상의 싸인 입니다</a:t>
            </a:r>
            <a:endParaRPr kumimoji="1" lang="en-US" altLang="ko-KR" sz="40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휴먼우린체" panose="02030504000101010101" pitchFamily="18" charset="-127"/>
              <a:ea typeface="휴먼우린체" panose="02030504000101010101" pitchFamily="18" charset="-127"/>
              <a:cs typeface="+mj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252FBCE7-4339-4AE6-87DE-9880BB08D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" y="1261764"/>
            <a:ext cx="12192000" cy="76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AF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赤信号は停止ではなく、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srgbClr val="FAF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AF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飛び立つためのサインです。</a:t>
            </a:r>
          </a:p>
        </p:txBody>
      </p:sp>
      <p:sp>
        <p:nvSpPr>
          <p:cNvPr id="11" name="타원 5">
            <a:extLst>
              <a:ext uri="{FF2B5EF4-FFF2-40B4-BE49-F238E27FC236}">
                <a16:creationId xmlns:a16="http://schemas.microsoft.com/office/drawing/2014/main" id="{AD6F698D-8C88-4CDE-8D3E-CA63AD804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00" y="3619624"/>
            <a:ext cx="11376000" cy="45719"/>
          </a:xfrm>
          <a:prstGeom prst="ellipse">
            <a:avLst/>
          </a:prstGeom>
          <a:solidFill>
            <a:srgbClr val="FFFFCC"/>
          </a:solidFill>
          <a:ln w="19050">
            <a:noFill/>
            <a:round/>
            <a:headEnd/>
            <a:tailEnd/>
          </a:ln>
        </p:spPr>
        <p:txBody>
          <a:bodyPr wrap="none" lIns="72000" rIns="7200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78E230-B7EF-4AA7-9965-0BB42ED14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t>ヨハネの福音書</a:t>
            </a:r>
            <a:r>
              <a:rPr kumimoji="0" lang="ko-K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itchFamily="34" charset="-128"/>
                <a:cs typeface="+mn-cs"/>
              </a:rPr>
              <a:t> </a:t>
            </a: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1342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3200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</a:rPr>
              <a:t>モーセは、ミディアンの祭司、しゅうとイテロの羊を飼っていた。彼はその群れを荒野の奥まで導いて、神の山ホレブにやって来た。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모세가 그의 장인 </a:t>
            </a:r>
            <a:r>
              <a:rPr lang="ko-KR" altLang="en-US" sz="3600" b="1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미디안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제사장 이드로의 양 떼를 치더니 그 떼를 광야 서쪽으로 인도하여 하나님의 산 </a:t>
            </a:r>
            <a:r>
              <a:rPr lang="ko-KR" altLang="en-US" sz="3600" b="1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호렙에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</a:t>
            </a:r>
            <a:r>
              <a:rPr lang="ko-KR" altLang="en-US" sz="3600" b="1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이르매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3:1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537098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3200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</a:rPr>
              <a:t>すると</a:t>
            </a:r>
            <a:r>
              <a:rPr lang="en-US" altLang="ja-JP" sz="3600" b="1" dirty="0">
                <a:solidFill>
                  <a:srgbClr val="FFFF00"/>
                </a:solidFill>
              </a:rPr>
              <a:t>【</a:t>
            </a:r>
            <a:r>
              <a:rPr lang="ja-JP" altLang="en-US" sz="3600" b="1" dirty="0">
                <a:solidFill>
                  <a:srgbClr val="FFFF00"/>
                </a:solidFill>
              </a:rPr>
              <a:t>主</a:t>
            </a:r>
            <a:r>
              <a:rPr lang="en-US" altLang="ja-JP" sz="3600" b="1" dirty="0">
                <a:solidFill>
                  <a:srgbClr val="FFFF00"/>
                </a:solidFill>
              </a:rPr>
              <a:t>】</a:t>
            </a:r>
            <a:r>
              <a:rPr lang="ja-JP" altLang="en-US" sz="3600" b="1" dirty="0">
                <a:solidFill>
                  <a:srgbClr val="FFFF00"/>
                </a:solidFill>
              </a:rPr>
              <a:t>の使いが、柴の茂みのただ中の、燃える炎の中で彼に現れた。彼が見ると、なんと、燃えているのに柴は燃え尽きていなかった。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여호와의 사자가 떨기나무 가운데로부터 나오는 불꽃 안에서 그에게 </a:t>
            </a:r>
            <a:r>
              <a:rPr lang="ko-KR" altLang="en-US" sz="3600" b="1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나타나시니라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그가 보니 떨기나무에 불이 붙었으나 그 떨기나무가 사라지지 아니하는지라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3:2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26460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3200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</a:rPr>
              <a:t>モーセは思った。「近寄って、この大いなる光景を見よう。なぜ柴が燃え尽きないのだろう。」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이에 모세가 이르되 내가 돌이켜 가서 이 큰 광경을 보리라 떨기나무가 어찌하여 타지 </a:t>
            </a:r>
            <a:r>
              <a:rPr lang="ko-KR" altLang="en-US" sz="3600" b="1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아니하는고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하니 그 때에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3:3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74780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3200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ja-JP" sz="3600" b="1" dirty="0">
                <a:solidFill>
                  <a:srgbClr val="FFFF00"/>
                </a:solidFill>
              </a:rPr>
              <a:t>【</a:t>
            </a:r>
            <a:r>
              <a:rPr lang="ja-JP" altLang="en-US" sz="3600" b="1" dirty="0">
                <a:solidFill>
                  <a:srgbClr val="FFFF00"/>
                </a:solidFill>
              </a:rPr>
              <a:t>主</a:t>
            </a:r>
            <a:r>
              <a:rPr lang="en-US" altLang="ja-JP" sz="3600" b="1" dirty="0">
                <a:solidFill>
                  <a:srgbClr val="FFFF00"/>
                </a:solidFill>
              </a:rPr>
              <a:t>】</a:t>
            </a:r>
            <a:r>
              <a:rPr lang="ja-JP" altLang="en-US" sz="3600" b="1" dirty="0">
                <a:solidFill>
                  <a:srgbClr val="FFFF00"/>
                </a:solidFill>
              </a:rPr>
              <a:t>は、彼が横切って見に来るのをご覧になった。神は柴の茂みの中から彼に「モーセ、モーセ」と呼びかけられた。彼は「はい、ここにおります」と答えた。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여호와께서 그가 보려고 돌이켜 오는 것을 보신지라 하나님이 떨기나무 가운데서 그를 불러 </a:t>
            </a:r>
            <a:r>
              <a:rPr lang="ko-KR" altLang="en-US" sz="3600" b="1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이르시되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모세야 </a:t>
            </a:r>
            <a:r>
              <a:rPr lang="ko-KR" altLang="en-US" sz="3600" b="1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모세야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</a:t>
            </a:r>
            <a:r>
              <a:rPr lang="ko-KR" altLang="en-US" sz="3600" b="1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하시매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그가 이르되 내가 여기 </a:t>
            </a:r>
            <a:r>
              <a:rPr lang="ko-KR" altLang="en-US" sz="3600" b="1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있나이다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3:4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21454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3200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</a:rPr>
              <a:t>神は仰せられた。「ここに近づいてはならない。あなたの履き物を脱げ。あなたの立っている場所は聖なる地である。」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하나님이 </a:t>
            </a:r>
            <a:r>
              <a:rPr lang="ko-KR" altLang="en-US" sz="3600" b="1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이르시되</a:t>
            </a:r>
            <a:r>
              <a:rPr lang="ko-KR" altLang="en-US" sz="3600" b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이리로 가까이 오지 말라 네가 선 곳은 거룩한 땅이니 네 발에서 신을 벗으라 </a:t>
            </a:r>
            <a:endParaRPr lang="ko-KR" altLang="en-US" sz="3600" b="1" dirty="0">
              <a:solidFill>
                <a:schemeClr val="bg1"/>
              </a:solidFill>
              <a:latin typeface="Woorin R" panose="02030504000101010101" pitchFamily="18" charset="-127"/>
              <a:ea typeface="Woorin R" panose="02030504000101010101" pitchFamily="18" charset="-127"/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3:5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7473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3200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</a:rPr>
              <a:t>さらに仰せられた。「わたしはあなたの父祖の神、アブラハムの神、イサクの神、ヤコブの神である。」モーセは顔を隠した。神を仰ぎ見るのを恐れたからである。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또 </a:t>
            </a:r>
            <a:r>
              <a:rPr lang="ko-KR" altLang="en-US" sz="3600" b="1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이르시되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나는 네 조상의 하나님이니 아브라함의 하나님</a:t>
            </a:r>
            <a:r>
              <a:rPr lang="en-US" altLang="ko-KR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, 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이삭의 하나님</a:t>
            </a:r>
            <a:r>
              <a:rPr lang="en-US" altLang="ko-KR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, 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야곱의 </a:t>
            </a:r>
            <a:r>
              <a:rPr lang="ko-KR" altLang="en-US" sz="3600" b="1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하나님이니라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모세가 하나님 </a:t>
            </a:r>
            <a:r>
              <a:rPr lang="ko-KR" altLang="en-US" sz="3600" b="1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뵈옵기를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두려워하여 얼굴을 </a:t>
            </a:r>
            <a:r>
              <a:rPr lang="ko-KR" altLang="en-US" sz="3600" b="1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가리매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3:6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362702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3200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ja-JP" sz="3600" b="1" dirty="0">
                <a:solidFill>
                  <a:srgbClr val="FFFF00"/>
                </a:solidFill>
              </a:rPr>
              <a:t>【</a:t>
            </a:r>
            <a:r>
              <a:rPr lang="ja-JP" altLang="en-US" sz="3600" b="1" dirty="0">
                <a:solidFill>
                  <a:srgbClr val="FFFF00"/>
                </a:solidFill>
              </a:rPr>
              <a:t>主</a:t>
            </a:r>
            <a:r>
              <a:rPr lang="en-US" altLang="ja-JP" sz="3600" b="1" dirty="0">
                <a:solidFill>
                  <a:srgbClr val="FFFF00"/>
                </a:solidFill>
              </a:rPr>
              <a:t>】</a:t>
            </a:r>
            <a:r>
              <a:rPr lang="ja-JP" altLang="en-US" sz="3600" b="1" dirty="0">
                <a:solidFill>
                  <a:srgbClr val="FFFF00"/>
                </a:solidFill>
              </a:rPr>
              <a:t>は言われた。「わたしは、エジプトにいるわたしの民の苦しみを確かに見、追い立てる者たちの前での彼らの叫びを聞いた。わたしは彼らの痛みを確かに知っている。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여호와께서 </a:t>
            </a:r>
            <a:r>
              <a:rPr lang="ko-KR" altLang="en-US" sz="3600" b="1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이르시되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내가 애굽에 있는 내 백성의 고통을 분명히 보고 그들이 그들의 감독자로 말미암아 부르짖음을 듣고 그 근심을 알고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3:7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24513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68052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わたしが下って来たのは、エジプトの手から彼らを救い出し、その地から、広く良い地、乳と蜜の流れる地に、カナン人、ヒッタイト人、アモリ人、ペリジ人、ヒビ人、エブス人のいる場所に、彼らを導き上るためである。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내가 내려가서 그들을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애굽인의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손에서 건져내고 그들을 그 땅에서 인도하여 아름답고 광대한 땅</a:t>
            </a: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, 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젖과 꿀이 흐르는 땅 곧 가나안 족속</a:t>
            </a: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,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헷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족속</a:t>
            </a: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,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아모리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족속</a:t>
            </a: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,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브리스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족속</a:t>
            </a: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,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히위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족속</a:t>
            </a: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,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여부스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족속의 지방에 데려가려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하노라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3:8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9519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836616"/>
            <a:ext cx="9144000" cy="4105275"/>
          </a:xfrm>
          <a:noFill/>
        </p:spPr>
        <p:txBody>
          <a:bodyPr vert="horz" wrap="square" lIns="72000" tIns="36000" rIns="3600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algn="ctr" eaLnBrk="1" fontAlgn="ctr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ja-JP" altLang="en-US" sz="6000" b="1" dirty="0">
                <a:solidFill>
                  <a:srgbClr val="FDEB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34" charset="-128"/>
              </a:rPr>
              <a:t>祈りの時間</a:t>
            </a:r>
            <a:endParaRPr lang="ko-KR" altLang="en-US" sz="6000" b="1" dirty="0">
              <a:solidFill>
                <a:srgbClr val="FDEB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34" charset="-128"/>
            </a:endParaRPr>
          </a:p>
          <a:p>
            <a:pPr marL="609600" indent="-609600" algn="ctr" eaLnBrk="1" fontAlgn="ctr" hangingPunct="1">
              <a:lnSpc>
                <a:spcPct val="85000"/>
              </a:lnSpc>
              <a:spcBef>
                <a:spcPct val="15000"/>
              </a:spcBef>
              <a:buNone/>
            </a:pPr>
            <a:r>
              <a:rPr lang="ko-KR" alt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우린체" pitchFamily="18" charset="-127"/>
                <a:ea typeface="휴먼우린체" pitchFamily="18" charset="-127"/>
              </a:rPr>
              <a:t>기도의 시간</a:t>
            </a:r>
          </a:p>
          <a:p>
            <a:pPr marL="609600" indent="-609600" algn="ctr" eaLnBrk="1" fontAlgn="ctr" hangingPunct="1">
              <a:lnSpc>
                <a:spcPct val="85000"/>
              </a:lnSpc>
              <a:spcBef>
                <a:spcPct val="5000"/>
              </a:spcBef>
              <a:buNone/>
            </a:pPr>
            <a:endParaRPr lang="ko-KR" altLang="en-US" sz="4800" b="1" dirty="0">
              <a:solidFill>
                <a:srgbClr val="66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18D76C82-C6E2-4344-8AA4-E712E67C7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24" y="6381328"/>
            <a:ext cx="2898056" cy="476672"/>
          </a:xfrm>
        </p:spPr>
        <p:txBody>
          <a:bodyPr/>
          <a:lstStyle/>
          <a:p>
            <a:r>
              <a:rPr lang="ko-KR" altLang="en-US" sz="1800" spc="-150" dirty="0"/>
              <a:t>祈りの時間  기도의 시간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68052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今、見よ、イスラエルの子らの叫びはわたしに届いた。わたしはまた、エジプト人が彼らを虐げている有様を見た。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이제 가라 이스라엘 자손의 부르짖음이 내게 달하고 애굽 사람이 그들을 괴롭히는 학대도 내가 보았으니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3:9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758903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68052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今、行け。わたしは、あなたをファラオのもとに遣わす。わたしの民、イスラエルの子らをエジプトから導き出せ。」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이제 내가 너를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바로에게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보내어 너에게 내 백성 이스라엘 자손을 애굽에서 인도하여 내게 하리라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3:10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975939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68052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モーセは神に言った。「私は、いったい何者なのでしょう。ファラオのもとに行き、イスラエルの子らをエジプトから導き出さなければならないとは。」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모세가 하나님께 아뢰되 내가 누구이기에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바로에게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가며 이스라엘 자손을 애굽에서 인도하여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내리이까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3:11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4848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68052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は仰せられた。「わたしが、あなたとともにいる。これが、あなたのためのしるしである。このわたしがあなたを遣わすのだ。あなたがこの民をエジプトから導き出すとき、あなたがたは、この山で神に仕えなければならない。」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하나님이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이르시되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내가 반드시 너와 함께 있으리라 네가 그 백성을 애굽에서 인도하여 낸 후에 너희가 이 산에서 하나님을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섬기리니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이것이 내가 너를 보낸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증거니라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3:12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628535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68052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モーセは神に言った。「今、私がイスラエルの子らのところに行き、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『</a:t>
            </a: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あなたがたの父祖の神が、あなたがたのもとに私を遣わされた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』</a:t>
            </a: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と言えば、彼らは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『</a:t>
            </a: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その名は何か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』</a:t>
            </a: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と私に聞くでしょう。私は彼らに何と答えればよいのでしょうか。」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모세가 하나님께 아뢰되 내가 이스라엘 자손에게 가서 이르기를 너희의 조상의 하나님이 나를 너희에게 보내셨다 하면 그들이 내게 묻기를 그의 이름이 무엇이냐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하리니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내가 무엇이라고 그들에게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말하리이까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3:13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7021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68052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神はモーセに仰せられた。「わたしは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『</a:t>
            </a: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わたしはある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』</a:t>
            </a: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という者である。」また仰せられた。「あなたはイスラエルの子らに、こう言わなければならない。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『</a:t>
            </a: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わたしはある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』</a:t>
            </a: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という方が私をあなたがたのところに遣わされた、と。」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하나님이 모세에게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이르시되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나는 스스로 있는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자이니라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또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이르시되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너는 이스라엘 자손에게 이같이 이르기를 스스로 있는 자가 나를 너희에게 보내셨다 하라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3:14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062261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Rectangle 3"/>
          <p:cNvSpPr>
            <a:spLocks noChangeArrowheads="1"/>
          </p:cNvSpPr>
          <p:nvPr/>
        </p:nvSpPr>
        <p:spPr bwMode="auto">
          <a:xfrm>
            <a:off x="786040" y="357689"/>
            <a:ext cx="603004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rIns="3600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-30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本日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のみことば</a:t>
            </a:r>
            <a:r>
              <a:rPr kumimoji="1" lang="ja-JP" altLang="ko-KR" sz="27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 </a:t>
            </a:r>
            <a:r>
              <a:rPr kumimoji="1" lang="en-US" altLang="ko-KR" sz="27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휴먼우린체" pitchFamily="18" charset="-127"/>
                <a:ea typeface="휴먼우린체" pitchFamily="18" charset="-127"/>
                <a:cs typeface="+mn-cs"/>
              </a:rPr>
              <a:t>/ </a:t>
            </a: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휴먼우린체" pitchFamily="18" charset="-127"/>
                <a:cs typeface="+mn-cs"/>
              </a:rPr>
              <a:t>오늘의</a:t>
            </a:r>
            <a:r>
              <a:rPr kumimoji="1" lang="ja-JP" altLang="ko-KR" sz="2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ＭＳ Ｐゴシック" pitchFamily="34" charset="-128"/>
                <a:cs typeface="+mn-cs"/>
              </a:rPr>
              <a:t> </a:t>
            </a: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휴먼우린체" pitchFamily="18" charset="-127"/>
                <a:cs typeface="+mn-cs"/>
              </a:rPr>
              <a:t>말씀</a:t>
            </a:r>
            <a:endParaRPr kumimoji="1" lang="ko-KR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Woorin R" panose="02030504000101010101" pitchFamily="18" charset="-127"/>
              <a:ea typeface="Woorin R" panose="02030504000101010101" pitchFamily="18" charset="-127"/>
              <a:cs typeface="+mn-cs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A0655BEE-789C-4C5A-9526-C8B35B75B7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400800"/>
            <a:ext cx="2663825" cy="331788"/>
          </a:xfrm>
        </p:spPr>
        <p:txBody>
          <a:bodyPr/>
          <a:lstStyle/>
          <a:p>
            <a:r>
              <a:rPr lang="ja-JP" altLang="en-US" sz="1800" dirty="0"/>
              <a:t>今日のみことば</a:t>
            </a:r>
            <a:endParaRPr lang="ko-KR" altLang="en-US" sz="1800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39D3CE9-18A9-4973-92A7-33B5DD824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0" y="3811106"/>
            <a:ext cx="12168000" cy="553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出エジプト記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체" panose="020B0609000101010101" pitchFamily="49" charset="-127"/>
                <a:ea typeface="굴림체" panose="020B0609000101010101" pitchFamily="49" charset="-127"/>
                <a:cs typeface="+mn-cs"/>
              </a:rPr>
              <a:t>3:1-14</a:t>
            </a:r>
          </a:p>
        </p:txBody>
      </p:sp>
      <p:sp>
        <p:nvSpPr>
          <p:cNvPr id="12" name="타원 5">
            <a:extLst>
              <a:ext uri="{FF2B5EF4-FFF2-40B4-BE49-F238E27FC236}">
                <a16:creationId xmlns:a16="http://schemas.microsoft.com/office/drawing/2014/main" id="{A5FEF0A0-2917-44BE-99D8-292E95E19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00" y="871548"/>
            <a:ext cx="11376000" cy="45719"/>
          </a:xfrm>
          <a:prstGeom prst="ellipse">
            <a:avLst/>
          </a:prstGeom>
          <a:solidFill>
            <a:srgbClr val="FFFFCC"/>
          </a:solidFill>
          <a:ln w="19050">
            <a:noFill/>
            <a:round/>
            <a:headEnd/>
            <a:tailEnd/>
          </a:ln>
        </p:spPr>
        <p:txBody>
          <a:bodyPr wrap="none" lIns="72000" rIns="7200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AEA4F148-4E55-4609-8621-B8A7F5424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9" y="2564904"/>
            <a:ext cx="12189354" cy="76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00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휴먼우린체" panose="02030504000101010101" pitchFamily="18" charset="-127"/>
                <a:ea typeface="휴먼우린체" panose="02030504000101010101" pitchFamily="18" charset="-127"/>
                <a:cs typeface="+mj-cs"/>
              </a:rPr>
              <a:t>인생의 빨간 불은 멈춤이 아닌 </a:t>
            </a:r>
            <a:endParaRPr kumimoji="1" lang="en-US" altLang="ko-KR" sz="40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휴먼우린체" panose="02030504000101010101" pitchFamily="18" charset="-127"/>
              <a:ea typeface="휴먼우린체" panose="02030504000101010101" pitchFamily="18" charset="-127"/>
              <a:cs typeface="+mj-cs"/>
            </a:endParaRPr>
          </a:p>
          <a:p>
            <a:pPr marL="0" marR="0" lvl="0" indent="0" algn="ctr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휴먼우린체" panose="02030504000101010101" pitchFamily="18" charset="-127"/>
                <a:ea typeface="휴먼우린체" panose="02030504000101010101" pitchFamily="18" charset="-127"/>
                <a:cs typeface="+mj-cs"/>
              </a:rPr>
              <a:t>비상의 싸인 입니다</a:t>
            </a:r>
            <a:endParaRPr kumimoji="1" lang="en-US" altLang="ko-KR" sz="40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휴먼우린체" panose="02030504000101010101" pitchFamily="18" charset="-127"/>
              <a:ea typeface="휴먼우린체" panose="02030504000101010101" pitchFamily="18" charset="-127"/>
              <a:cs typeface="+mj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252FBCE7-4339-4AE6-87DE-9880BB08D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" y="1261764"/>
            <a:ext cx="12192000" cy="76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AF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赤信号は停止ではなく、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srgbClr val="FAF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AF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飛び立つためのサインです。</a:t>
            </a:r>
          </a:p>
        </p:txBody>
      </p:sp>
      <p:sp>
        <p:nvSpPr>
          <p:cNvPr id="11" name="타원 5">
            <a:extLst>
              <a:ext uri="{FF2B5EF4-FFF2-40B4-BE49-F238E27FC236}">
                <a16:creationId xmlns:a16="http://schemas.microsoft.com/office/drawing/2014/main" id="{AD6F698D-8C88-4CDE-8D3E-CA63AD804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00" y="3619624"/>
            <a:ext cx="11376000" cy="45719"/>
          </a:xfrm>
          <a:prstGeom prst="ellipse">
            <a:avLst/>
          </a:prstGeom>
          <a:solidFill>
            <a:srgbClr val="FFFFCC"/>
          </a:solidFill>
          <a:ln w="19050">
            <a:noFill/>
            <a:round/>
            <a:headEnd/>
            <a:tailEnd/>
          </a:ln>
        </p:spPr>
        <p:txBody>
          <a:bodyPr wrap="none" lIns="72000" rIns="7200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78E230-B7EF-4AA7-9965-0BB42ED14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t>ヨハネの福音書</a:t>
            </a:r>
            <a:r>
              <a:rPr kumimoji="0" lang="ko-K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itchFamily="34" charset="-128"/>
                <a:cs typeface="+mn-cs"/>
              </a:rPr>
              <a:t> </a:t>
            </a: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4762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3654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3200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u="sng" dirty="0">
                <a:solidFill>
                  <a:srgbClr val="FFFF00"/>
                </a:solidFill>
              </a:rPr>
              <a:t>モーセは、ミディアンの祭司、しゅうとイテロの羊を飼っていた。</a:t>
            </a:r>
            <a:r>
              <a:rPr lang="ja-JP" altLang="en-US" sz="3600" b="1" dirty="0">
                <a:solidFill>
                  <a:srgbClr val="FFFF00"/>
                </a:solidFill>
              </a:rPr>
              <a:t>彼はその群れを荒野の奥まで導いて、</a:t>
            </a:r>
            <a:r>
              <a:rPr lang="ja-JP" altLang="en-US" sz="3600" b="1" u="sng" dirty="0">
                <a:solidFill>
                  <a:srgbClr val="FFFF00"/>
                </a:solidFill>
              </a:rPr>
              <a:t>神の山ホレブにやって来た。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u="sng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모세가 그의 장인 </a:t>
            </a:r>
            <a:r>
              <a:rPr lang="ko-KR" altLang="en-US" sz="3600" b="1" u="sng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미디안</a:t>
            </a:r>
            <a:r>
              <a:rPr lang="ko-KR" altLang="en-US" sz="3600" b="1" u="sng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제사장 이드로의 양 떼를 치더니 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그 떼를 광야 서쪽으로 인도하여 </a:t>
            </a:r>
            <a:r>
              <a:rPr lang="ko-KR" altLang="en-US" sz="3600" b="1" u="sng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하나님의 산 </a:t>
            </a:r>
            <a:r>
              <a:rPr lang="ko-KR" altLang="en-US" sz="3600" b="1" u="sng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호렙에</a:t>
            </a:r>
            <a:r>
              <a:rPr lang="ko-KR" altLang="en-US" sz="3600" b="1" u="sng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</a:t>
            </a:r>
            <a:r>
              <a:rPr lang="ko-KR" altLang="en-US" sz="3600" b="1" u="sng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이르매</a:t>
            </a:r>
            <a:r>
              <a:rPr lang="ko-KR" altLang="en-US" sz="3600" b="1" u="sng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3:1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127119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6524626"/>
            <a:ext cx="9144000" cy="333375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ko-KR" altLang="en-US" sz="1800">
                <a:latin typeface="MS UI Gothic" pitchFamily="34" charset="-128"/>
              </a:rPr>
              <a:t>하나님의 은혜</a:t>
            </a:r>
          </a:p>
        </p:txBody>
      </p:sp>
      <p:sp>
        <p:nvSpPr>
          <p:cNvPr id="51203" name="TextBox 1"/>
          <p:cNvSpPr txBox="1">
            <a:spLocks noChangeArrowheads="1"/>
          </p:cNvSpPr>
          <p:nvPr/>
        </p:nvSpPr>
        <p:spPr bwMode="auto">
          <a:xfrm>
            <a:off x="3863976" y="6278564"/>
            <a:ext cx="5040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2</a:t>
            </a:r>
            <a:r>
              <a:rPr kumimoji="1" lang="ko-KR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부예배</a:t>
            </a:r>
          </a:p>
        </p:txBody>
      </p:sp>
    </p:spTree>
    <p:extLst>
      <p:ext uri="{BB962C8B-B14F-4D97-AF65-F5344CB8AC3E}">
        <p14:creationId xmlns:p14="http://schemas.microsoft.com/office/powerpoint/2010/main" val="324739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3200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</a:rPr>
              <a:t>ヨセフのことを知らない新しい王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요셉을 알지 못하는 새 왕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1:8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/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188380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6524626"/>
            <a:ext cx="9144000" cy="333375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ko-KR" altLang="en-US" sz="1800">
                <a:latin typeface="MS UI Gothic" pitchFamily="34" charset="-128"/>
              </a:rPr>
              <a:t>하나님의 은혜</a:t>
            </a:r>
          </a:p>
        </p:txBody>
      </p:sp>
      <p:sp>
        <p:nvSpPr>
          <p:cNvPr id="51203" name="TextBox 1"/>
          <p:cNvSpPr txBox="1">
            <a:spLocks noChangeArrowheads="1"/>
          </p:cNvSpPr>
          <p:nvPr/>
        </p:nvSpPr>
        <p:spPr bwMode="auto">
          <a:xfrm>
            <a:off x="3863976" y="6278564"/>
            <a:ext cx="5040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2</a:t>
            </a:r>
            <a:r>
              <a:rPr kumimoji="1" lang="ko-KR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PGothic" pitchFamily="34" charset="-128"/>
                <a:ea typeface="MS PGothic" pitchFamily="34" charset="-128"/>
                <a:cs typeface="+mn-cs"/>
              </a:rPr>
              <a:t>부예배</a:t>
            </a:r>
          </a:p>
        </p:txBody>
      </p:sp>
    </p:spTree>
    <p:extLst>
      <p:ext uri="{BB962C8B-B14F-4D97-AF65-F5344CB8AC3E}">
        <p14:creationId xmlns:p14="http://schemas.microsoft.com/office/powerpoint/2010/main" val="22620553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3200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</a:rPr>
              <a:t>また、エジプトの王は、ヘブル人の助産婦たちに命じた。一人の名はシフラ、もう一人の名はプアであった。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애굽 왕이 히브리 산파 </a:t>
            </a:r>
            <a:r>
              <a:rPr lang="ko-KR" altLang="en-US" sz="3600" b="1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십브라라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하는 사람과 부아라 하는 사람에게 말하여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1:15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/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659432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3200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</a:rPr>
              <a:t>彼は言った。「ヘブル人の女の出産を助けるとき、産み台の上を見て、もし男の子なら、殺さなければならない。女の子なら、生かしておけ。」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이르되 너희는 히브리 여인을 위하여 해산을 도울 때에 그 자리를 살펴서 아들이거든 그를 죽이고 딸이거든 </a:t>
            </a:r>
            <a:r>
              <a:rPr lang="ko-KR" altLang="en-US" sz="3600" b="1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살려두라</a:t>
            </a:r>
            <a:endParaRPr lang="ko-KR" altLang="en-US" sz="3600" b="1" dirty="0">
              <a:solidFill>
                <a:schemeClr val="bg1"/>
              </a:solidFill>
              <a:latin typeface="Woorin R" panose="02030504000101010101" pitchFamily="18" charset="-127"/>
              <a:ea typeface="Woorin R" panose="02030504000101010101" pitchFamily="18" charset="-127"/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1:16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/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240519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0548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3200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</a:rPr>
              <a:t>すると</a:t>
            </a:r>
            <a:r>
              <a:rPr lang="en-US" altLang="ja-JP" sz="3600" b="1" dirty="0">
                <a:solidFill>
                  <a:srgbClr val="FFFF00"/>
                </a:solidFill>
              </a:rPr>
              <a:t>【</a:t>
            </a:r>
            <a:r>
              <a:rPr lang="ja-JP" altLang="en-US" sz="3600" b="1" dirty="0">
                <a:solidFill>
                  <a:srgbClr val="FFFF00"/>
                </a:solidFill>
              </a:rPr>
              <a:t>主</a:t>
            </a:r>
            <a:r>
              <a:rPr lang="en-US" altLang="ja-JP" sz="3600" b="1" dirty="0">
                <a:solidFill>
                  <a:srgbClr val="FFFF00"/>
                </a:solidFill>
              </a:rPr>
              <a:t>】</a:t>
            </a:r>
            <a:r>
              <a:rPr lang="ja-JP" altLang="en-US" sz="3600" b="1" dirty="0">
                <a:solidFill>
                  <a:srgbClr val="FFFF00"/>
                </a:solidFill>
              </a:rPr>
              <a:t>の使いが、柴の茂みのただ中の、燃える炎の中で彼に現れた。彼が見ると、なんと、燃えているのに柴は燃え尽きていなかった。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여호와의 사자가 떨기나무 가운데로부터 나오는 불꽃 안에서 그에게 </a:t>
            </a:r>
            <a:r>
              <a:rPr lang="ko-KR" altLang="en-US" sz="3600" b="1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나타나시니라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그가 보니 떨기나무에 불이 붙었으나 그 떨기나무가 사라지지 아니하는지라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3:2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190021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4762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3200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</a:rPr>
              <a:t>すると</a:t>
            </a:r>
            <a:r>
              <a:rPr lang="en-US" altLang="ja-JP" sz="3600" b="1" dirty="0">
                <a:solidFill>
                  <a:srgbClr val="FFFF00"/>
                </a:solidFill>
              </a:rPr>
              <a:t>【</a:t>
            </a:r>
            <a:r>
              <a:rPr lang="ja-JP" altLang="en-US" sz="3600" b="1" dirty="0">
                <a:solidFill>
                  <a:srgbClr val="FFFF00"/>
                </a:solidFill>
              </a:rPr>
              <a:t>主</a:t>
            </a:r>
            <a:r>
              <a:rPr lang="en-US" altLang="ja-JP" sz="3600" b="1" dirty="0">
                <a:solidFill>
                  <a:srgbClr val="FFFF00"/>
                </a:solidFill>
              </a:rPr>
              <a:t>】</a:t>
            </a:r>
            <a:r>
              <a:rPr lang="ja-JP" altLang="en-US" sz="3600" b="1" dirty="0">
                <a:solidFill>
                  <a:srgbClr val="FFFF00"/>
                </a:solidFill>
              </a:rPr>
              <a:t>の使いが、柴の茂みのただ中の、燃える炎の中で彼に現れた。彼が見ると、なんと、燃えているのに柴は燃え尽きていなかった。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여호와의 사자가 떨기나무 가운데로부터 나오는 불꽃 안에서 그에게 </a:t>
            </a:r>
            <a:r>
              <a:rPr lang="ko-KR" altLang="en-US" sz="3600" b="1" dirty="0" err="1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나타나시니라</a:t>
            </a:r>
            <a:r>
              <a:rPr lang="ko-KR" altLang="en-US" sz="3600" b="1" dirty="0">
                <a:solidFill>
                  <a:schemeClr val="bg1"/>
                </a:solidFill>
                <a:latin typeface="Woorin R" panose="02030504000101010101" pitchFamily="18" charset="-127"/>
                <a:ea typeface="Woorin R" panose="02030504000101010101" pitchFamily="18" charset="-127"/>
              </a:rPr>
              <a:t> 그가 보니 떨기나무에 불이 붙었으나 그 떨기나무가 사라지지 아니하는지라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3:2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913350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2258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68052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モーセは神に言った。「</a:t>
            </a:r>
            <a:r>
              <a:rPr lang="ja-JP" alt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私は、いったい何者なのでしょう。</a:t>
            </a: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ファラオのもとに行き、イスラエルの子らをエジプトから導き出さなければならないとは。」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모세가 하나님께 아뢰되 </a:t>
            </a:r>
            <a:r>
              <a:rPr lang="ko-KR" alt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내가 누구이기에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바로에게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가며 이스라엘 자손을 애굽에서 인도하여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내리이까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3:11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60512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D96EED-5CBC-4CDB-8C0B-AF81E914B6B7}"/>
              </a:ext>
            </a:extLst>
          </p:cNvPr>
          <p:cNvSpPr txBox="1"/>
          <p:nvPr/>
        </p:nvSpPr>
        <p:spPr>
          <a:xfrm>
            <a:off x="2495600" y="620688"/>
            <a:ext cx="770485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             </a:t>
            </a:r>
            <a:r>
              <a:rPr kumimoji="1" lang="ja-JP" altLang="en-US" sz="3200" b="0" i="0" u="none" strike="noStrike" kern="1200" cap="none" spc="-30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  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し   と  </a:t>
            </a:r>
            <a:r>
              <a:rPr kumimoji="1" lang="ja-JP" altLang="en-US" sz="3600" b="0" i="0" u="none" strike="noStrike" kern="1200" cap="none" spc="-30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しんじょう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 こく はく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使徒信条告白</a:t>
            </a:r>
            <a:endParaRPr kumimoji="0" lang="en-US" altLang="ja-JP" sz="5800" b="1" i="0" u="none" strike="noStrike" kern="1200" cap="none" spc="0" normalizeH="0" baseline="0" noProof="0" dirty="0">
              <a:ln>
                <a:noFill/>
              </a:ln>
              <a:solidFill>
                <a:srgbClr val="FEF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ＭＳ Ｐゴシック" pitchFamily="34" charset="-128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사도신경 고백</a:t>
            </a:r>
            <a:endParaRPr kumimoji="1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itchFamily="34" charset="-128"/>
              <a:cs typeface="+mn-cs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2BDF83FF-1C7D-4691-8277-D09AB1486BDB}"/>
              </a:ext>
            </a:extLst>
          </p:cNvPr>
          <p:cNvSpPr txBox="1">
            <a:spLocks/>
          </p:cNvSpPr>
          <p:nvPr/>
        </p:nvSpPr>
        <p:spPr bwMode="auto">
          <a:xfrm>
            <a:off x="609600" y="6237312"/>
            <a:ext cx="36862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ＭＳ Ｐゴシック" pitchFamily="34" charset="-128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ＭＳ Ｐゴシック" pitchFamily="34" charset="-128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ＭＳ Ｐゴシック" pitchFamily="34" charset="-128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ＭＳ Ｐゴシック" pitchFamily="34" charset="-128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ＭＳ Ｐゴシック" pitchFamily="34" charset="-128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ＭＳ Ｐゴシック" pitchFamily="34" charset="-128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ＭＳ Ｐゴシック" pitchFamily="34" charset="-128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kumimoji="0" lang="ko-KR" altLang="en-US" sz="1800" b="0" dirty="0"/>
              <a:t>使徒信条告白 사도신경 고백</a:t>
            </a: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DC557FAE-7EB1-4B6F-A7B4-276AA0077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6381328"/>
            <a:ext cx="3888432" cy="432048"/>
          </a:xfrm>
        </p:spPr>
        <p:txBody>
          <a:bodyPr/>
          <a:lstStyle/>
          <a:p>
            <a:r>
              <a:rPr lang="ko-KR" altLang="ko-KR" sz="1800" b="0" kern="1200" spc="-150" dirty="0">
                <a:solidFill>
                  <a:schemeClr val="tx1"/>
                </a:solidFill>
                <a:effectLst/>
                <a:latin typeface="+mj-lt"/>
                <a:ea typeface="ＭＳ Ｐゴシック" pitchFamily="34" charset="-128"/>
                <a:cs typeface="+mj-cs"/>
              </a:rPr>
              <a:t>使徒信条告白 사도신경고백</a:t>
            </a:r>
            <a:r>
              <a:rPr lang="en-US" altLang="ko-KR" sz="1800" b="0" kern="1200" spc="-150" dirty="0">
                <a:solidFill>
                  <a:schemeClr val="tx1"/>
                </a:solidFill>
                <a:effectLst/>
                <a:latin typeface="+mj-lt"/>
                <a:ea typeface="ＭＳ Ｐゴシック" pitchFamily="34" charset="-128"/>
                <a:cs typeface="+mj-cs"/>
              </a:rPr>
              <a:t> Start</a:t>
            </a:r>
            <a:endParaRPr lang="ko-KR" altLang="en-US" sz="1800" b="0" spc="-15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721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68052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「わたしが、あなたとともにいる。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내가 반드시 너와 함께 있으리라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3:12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37916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8951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2000" y="764704"/>
            <a:ext cx="10368000" cy="468052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神はモーセに仰せられた。「わたしは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『</a:t>
            </a: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わたしはある</a:t>
            </a:r>
            <a:r>
              <a:rPr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』</a:t>
            </a: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という者である。」</a:t>
            </a:r>
          </a:p>
          <a:p>
            <a:pPr marL="0" indent="0" algn="just" eaLnBrk="1" latinLnBrk="1" hangingPunct="1">
              <a:lnSpc>
                <a:spcPct val="90000"/>
              </a:lnSpc>
              <a:spcBef>
                <a:spcPct val="15000"/>
              </a:spcBef>
              <a:buNone/>
            </a:pP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하나님이 모세에게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이르시되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 나는 스스로 있는 </a:t>
            </a: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자이니라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718800" y="118913"/>
            <a:ext cx="75961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72000" bIns="0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itchFamily="34" charset="-128"/>
                <a:ea typeface="ＭＳ Ｐゴシック" pitchFamily="34" charset="-128"/>
                <a:cs typeface="+mn-cs"/>
              </a:rPr>
              <a:t>出エジプト記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(</a:t>
            </a:r>
            <a:r>
              <a:rPr kumimoji="1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출애굽기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oorin R" panose="02030504000101010101" pitchFamily="18" charset="-127"/>
                <a:ea typeface="Woorin R" panose="02030504000101010101" pitchFamily="18" charset="-127"/>
                <a:cs typeface="+mn-cs"/>
              </a:rPr>
              <a:t>)</a:t>
            </a: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굴림" charset="-127"/>
                <a:ea typeface="굴림" charset="-127"/>
                <a:cs typeface="+mn-cs"/>
              </a:rPr>
              <a:t>3:14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0966445D-3925-48FA-BD7A-832C2201C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424" y="663888"/>
            <a:ext cx="10728000" cy="1440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36000" rIns="72000" bIns="3600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935971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1315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836618"/>
            <a:ext cx="9144000" cy="4105275"/>
          </a:xfrm>
        </p:spPr>
        <p:txBody>
          <a:bodyPr vert="horz" wrap="square" lIns="72000" tIns="36000" rIns="3600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algn="ctr" eaLnBrk="1" fontAlgn="ctr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ja-JP" altLang="en-US" sz="6000" b="1" dirty="0">
                <a:solidFill>
                  <a:srgbClr val="FDEB03"/>
                </a:solidFill>
                <a:latin typeface="ＭＳ Ｐゴシック" pitchFamily="34" charset="-128"/>
              </a:rPr>
              <a:t>聖  餐  式</a:t>
            </a:r>
            <a:endParaRPr lang="ko-KR" altLang="en-US" sz="6000" b="1" dirty="0">
              <a:solidFill>
                <a:srgbClr val="FDEB03"/>
              </a:solidFill>
              <a:latin typeface="ＭＳ Ｐゴシック" pitchFamily="34" charset="-128"/>
            </a:endParaRPr>
          </a:p>
          <a:p>
            <a:pPr marL="609600" indent="-609600" algn="ctr" eaLnBrk="1" fontAlgn="ctr" hangingPunct="1">
              <a:lnSpc>
                <a:spcPct val="85000"/>
              </a:lnSpc>
              <a:spcBef>
                <a:spcPct val="15000"/>
              </a:spcBef>
              <a:buNone/>
            </a:pPr>
            <a:r>
              <a:rPr lang="ko-KR" altLang="en-US" sz="48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성    찬    식</a:t>
            </a:r>
          </a:p>
          <a:p>
            <a:pPr marL="609600" indent="-609600" algn="ctr" eaLnBrk="1" fontAlgn="ctr" hangingPunct="1">
              <a:lnSpc>
                <a:spcPct val="85000"/>
              </a:lnSpc>
              <a:spcBef>
                <a:spcPct val="5000"/>
              </a:spcBef>
              <a:buNone/>
            </a:pPr>
            <a:endParaRPr lang="ko-KR" altLang="en-US" sz="4800" b="1" dirty="0">
              <a:solidFill>
                <a:srgbClr val="66CCFF"/>
              </a:solidFill>
              <a:latin typeface="SimHei" pitchFamily="49" charset="-122"/>
              <a:ea typeface="SimHei" pitchFamily="49" charset="-122"/>
            </a:endParaRPr>
          </a:p>
        </p:txBody>
      </p:sp>
      <p:grpSp>
        <p:nvGrpSpPr>
          <p:cNvPr id="116739" name="Group 4"/>
          <p:cNvGrpSpPr>
            <a:grpSpLocks/>
          </p:cNvGrpSpPr>
          <p:nvPr/>
        </p:nvGrpSpPr>
        <p:grpSpPr bwMode="auto">
          <a:xfrm>
            <a:off x="1524000" y="38105"/>
            <a:ext cx="9144000" cy="411163"/>
            <a:chOff x="0" y="24"/>
            <a:chExt cx="5760" cy="259"/>
          </a:xfrm>
        </p:grpSpPr>
        <p:sp>
          <p:nvSpPr>
            <p:cNvPr id="116740" name="Rectangle 5"/>
            <p:cNvSpPr>
              <a:spLocks noChangeArrowheads="1"/>
            </p:cNvSpPr>
            <p:nvPr/>
          </p:nvSpPr>
          <p:spPr bwMode="auto">
            <a:xfrm>
              <a:off x="975" y="28"/>
              <a:ext cx="4785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72000" rIns="72000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p:sp>
          <p:nvSpPr>
            <p:cNvPr id="116741" name="Rectangle 6"/>
            <p:cNvSpPr>
              <a:spLocks noChangeArrowheads="1"/>
            </p:cNvSpPr>
            <p:nvPr/>
          </p:nvSpPr>
          <p:spPr bwMode="auto">
            <a:xfrm>
              <a:off x="0" y="24"/>
              <a:ext cx="884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72000" rIns="72000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굴림" pitchFamily="50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2911003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4818"/>
            <a:ext cx="9144000" cy="5064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ja-JP" altLang="en-US" sz="4000" b="1">
                <a:solidFill>
                  <a:srgbClr val="FFFF00"/>
                </a:solidFill>
                <a:latin typeface="ＭＳ Ｐゴシック" pitchFamily="34" charset="-128"/>
              </a:rPr>
              <a:t>主のみ座（ざ）に　すすむとき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주의 보좌로 나아갈 때에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チュエ　ポザロ　ナアカﾙテエ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ja-JP" altLang="en-US" sz="4000" b="1">
                <a:solidFill>
                  <a:srgbClr val="FFFF00"/>
                </a:solidFill>
                <a:latin typeface="ＭＳ Ｐゴシック" pitchFamily="34" charset="-128"/>
              </a:rPr>
              <a:t>なにが　できるだろう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어떻게 나아가야할까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オトッケ　ナアガヤハﾙカ</a:t>
            </a:r>
          </a:p>
        </p:txBody>
      </p:sp>
      <p:sp>
        <p:nvSpPr>
          <p:cNvPr id="117763" name="Text Box 14"/>
          <p:cNvSpPr txBox="1">
            <a:spLocks noChangeArrowheads="1"/>
          </p:cNvSpPr>
          <p:nvPr/>
        </p:nvSpPr>
        <p:spPr bwMode="auto">
          <a:xfrm>
            <a:off x="1524000" y="5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0800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휴먼우린체" pitchFamily="18" charset="-127"/>
                <a:cs typeface="+mn-cs"/>
              </a:rPr>
              <a:t>예수 피를 힘입어</a:t>
            </a:r>
          </a:p>
        </p:txBody>
      </p:sp>
      <p:sp>
        <p:nvSpPr>
          <p:cNvPr id="117764" name="Text Box 12"/>
          <p:cNvSpPr txBox="1">
            <a:spLocks noChangeArrowheads="1"/>
          </p:cNvSpPr>
          <p:nvPr/>
        </p:nvSpPr>
        <p:spPr bwMode="auto">
          <a:xfrm>
            <a:off x="1524000" y="6478588"/>
            <a:ext cx="9144000" cy="334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1</a:t>
            </a:r>
            <a:endParaRPr kumimoji="1" lang="ko-KR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5185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4818"/>
            <a:ext cx="9144000" cy="5064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ja-JP" altLang="en-US" sz="4000" b="1">
                <a:solidFill>
                  <a:srgbClr val="FFFF00"/>
                </a:solidFill>
                <a:latin typeface="ＭＳ Ｐゴシック" pitchFamily="34" charset="-128"/>
              </a:rPr>
              <a:t>　　わがすくい　主のじゅうじか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나를 구원한 주의 십자가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ナル　クウォナン　チュエ　シッチャガ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ja-JP" altLang="en-US" sz="4000" b="1">
                <a:solidFill>
                  <a:srgbClr val="FFFF00"/>
                </a:solidFill>
                <a:latin typeface="ＭＳ Ｐゴシック" pitchFamily="34" charset="-128"/>
              </a:rPr>
              <a:t>それを　信じて　ゆく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그것을 믿으며 가네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クゴス　ミドゥミョ　カネ</a:t>
            </a:r>
          </a:p>
        </p:txBody>
      </p:sp>
      <p:sp>
        <p:nvSpPr>
          <p:cNvPr id="118787" name="Text Box 12"/>
          <p:cNvSpPr txBox="1">
            <a:spLocks noChangeArrowheads="1"/>
          </p:cNvSpPr>
          <p:nvPr/>
        </p:nvSpPr>
        <p:spPr bwMode="auto">
          <a:xfrm>
            <a:off x="1524000" y="6523038"/>
            <a:ext cx="9144000" cy="334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</p:txBody>
      </p:sp>
      <p:sp>
        <p:nvSpPr>
          <p:cNvPr id="118788" name="Text Box 14"/>
          <p:cNvSpPr txBox="1">
            <a:spLocks noChangeArrowheads="1"/>
          </p:cNvSpPr>
          <p:nvPr/>
        </p:nvSpPr>
        <p:spPr bwMode="auto">
          <a:xfrm>
            <a:off x="1524000" y="5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0800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휴먼우린체" pitchFamily="18" charset="-127"/>
                <a:cs typeface="+mn-cs"/>
              </a:rPr>
              <a:t>예수 피를 힘입어</a:t>
            </a:r>
          </a:p>
        </p:txBody>
      </p:sp>
    </p:spTree>
    <p:extLst>
      <p:ext uri="{BB962C8B-B14F-4D97-AF65-F5344CB8AC3E}">
        <p14:creationId xmlns:p14="http://schemas.microsoft.com/office/powerpoint/2010/main" val="5389565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4818"/>
            <a:ext cx="9144000" cy="5064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ja-JP" altLang="en-US" sz="4000" b="1">
                <a:solidFill>
                  <a:srgbClr val="FFFF00"/>
                </a:solidFill>
                <a:latin typeface="ＭＳ Ｐゴシック" pitchFamily="34" charset="-128"/>
              </a:rPr>
              <a:t>主のみ座（ざ）に　すすむとき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주의 보좌로 나아갈 때에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チュエ　ポザロ　ナアカﾙテエ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ja-JP" altLang="en-US" sz="4000" b="1">
                <a:solidFill>
                  <a:srgbClr val="FFFF00"/>
                </a:solidFill>
                <a:latin typeface="ＭＳ Ｐゴシック" pitchFamily="34" charset="-128"/>
              </a:rPr>
              <a:t>みせるものもなく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나 여전히 부족하나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ナ　ヨジョニ　プジョカナ</a:t>
            </a:r>
          </a:p>
        </p:txBody>
      </p:sp>
      <p:sp>
        <p:nvSpPr>
          <p:cNvPr id="119811" name="Text Box 12"/>
          <p:cNvSpPr txBox="1">
            <a:spLocks noChangeArrowheads="1"/>
          </p:cNvSpPr>
          <p:nvPr/>
        </p:nvSpPr>
        <p:spPr bwMode="auto">
          <a:xfrm>
            <a:off x="1524000" y="6523038"/>
            <a:ext cx="9144000" cy="334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</p:txBody>
      </p:sp>
      <p:sp>
        <p:nvSpPr>
          <p:cNvPr id="119812" name="Text Box 14"/>
          <p:cNvSpPr txBox="1">
            <a:spLocks noChangeArrowheads="1"/>
          </p:cNvSpPr>
          <p:nvPr/>
        </p:nvSpPr>
        <p:spPr bwMode="auto">
          <a:xfrm>
            <a:off x="1524000" y="5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0800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휴먼우린체" pitchFamily="18" charset="-127"/>
                <a:cs typeface="+mn-cs"/>
              </a:rPr>
              <a:t>예수 피를 힘입어</a:t>
            </a:r>
          </a:p>
        </p:txBody>
      </p:sp>
      <p:sp>
        <p:nvSpPr>
          <p:cNvPr id="119813" name="Text Box 12"/>
          <p:cNvSpPr txBox="1">
            <a:spLocks noChangeArrowheads="1"/>
          </p:cNvSpPr>
          <p:nvPr/>
        </p:nvSpPr>
        <p:spPr bwMode="auto">
          <a:xfrm>
            <a:off x="1524000" y="6478588"/>
            <a:ext cx="9144000" cy="334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2</a:t>
            </a:r>
            <a:endParaRPr kumimoji="1" lang="ko-KR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5166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4818"/>
            <a:ext cx="9144000" cy="5064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ja-JP" altLang="en-US" sz="4000" b="1" dirty="0">
                <a:solidFill>
                  <a:srgbClr val="FFFF00"/>
                </a:solidFill>
                <a:latin typeface="ＭＳ Ｐゴシック" pitchFamily="34" charset="-128"/>
              </a:rPr>
              <a:t>おおわれる　　主のあい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나를 품으신 주의 그 사랑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 dirty="0">
                <a:solidFill>
                  <a:schemeClr val="bg1">
                    <a:lumMod val="75000"/>
                  </a:schemeClr>
                </a:solidFill>
                <a:latin typeface="휴먼우린체" pitchFamily="18" charset="-127"/>
                <a:ea typeface="MS UI Gothic" pitchFamily="34" charset="-128"/>
              </a:rPr>
              <a:t>ナル　プムシン　チュエ 　クサラン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ja-JP" altLang="en-US" sz="4000" b="1" dirty="0">
                <a:solidFill>
                  <a:srgbClr val="FFFF00"/>
                </a:solidFill>
                <a:latin typeface="ＭＳ Ｐゴシック" pitchFamily="34" charset="-128"/>
              </a:rPr>
              <a:t>それを　信じて　ゆく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그것을 믿으며 가네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 dirty="0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クゴス　ミドゥミョ　カネ</a:t>
            </a:r>
          </a:p>
        </p:txBody>
      </p:sp>
      <p:sp>
        <p:nvSpPr>
          <p:cNvPr id="120835" name="Text Box 12"/>
          <p:cNvSpPr txBox="1">
            <a:spLocks noChangeArrowheads="1"/>
          </p:cNvSpPr>
          <p:nvPr/>
        </p:nvSpPr>
        <p:spPr bwMode="auto">
          <a:xfrm>
            <a:off x="1524000" y="6523038"/>
            <a:ext cx="9144000" cy="334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</p:txBody>
      </p:sp>
      <p:sp>
        <p:nvSpPr>
          <p:cNvPr id="120836" name="Text Box 14"/>
          <p:cNvSpPr txBox="1">
            <a:spLocks noChangeArrowheads="1"/>
          </p:cNvSpPr>
          <p:nvPr/>
        </p:nvSpPr>
        <p:spPr bwMode="auto">
          <a:xfrm>
            <a:off x="1524000" y="5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0800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휴먼우린체" pitchFamily="18" charset="-127"/>
                <a:cs typeface="+mn-cs"/>
              </a:rPr>
              <a:t>예수 피를 힘입어</a:t>
            </a:r>
          </a:p>
        </p:txBody>
      </p:sp>
    </p:spTree>
    <p:extLst>
      <p:ext uri="{BB962C8B-B14F-4D97-AF65-F5344CB8AC3E}">
        <p14:creationId xmlns:p14="http://schemas.microsoft.com/office/powerpoint/2010/main" val="79327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내용 개체 틀 2"/>
          <p:cNvSpPr>
            <a:spLocks noGrp="1"/>
          </p:cNvSpPr>
          <p:nvPr>
            <p:ph idx="1"/>
          </p:nvPr>
        </p:nvSpPr>
        <p:spPr>
          <a:xfrm>
            <a:off x="1056000" y="199182"/>
            <a:ext cx="10080000" cy="452596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われ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は天地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てんち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の造り主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つくりぬし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 </a:t>
            </a: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endParaRPr lang="en-US" altLang="ja-JP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全能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ぜんのう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の父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ちち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なる神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かみ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を信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しん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ず</a:t>
            </a:r>
            <a:r>
              <a:rPr lang="ja-JP" altLang="en-US" sz="3600" b="1" dirty="0">
                <a:solidFill>
                  <a:srgbClr val="FEF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ja-JP" sz="3600" b="1" dirty="0">
              <a:solidFill>
                <a:srgbClr val="FEF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나는 전능하신 아버지 하나님</a:t>
            </a:r>
            <a:r>
              <a:rPr lang="en-US" altLang="ko-KR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,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천지의 창조주를 믿습니다</a:t>
            </a:r>
            <a:r>
              <a:rPr lang="en-US" altLang="ko-KR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. </a:t>
            </a:r>
            <a:endParaRPr lang="en-US" altLang="ja-JP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89642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4818"/>
            <a:ext cx="9144000" cy="5064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ja-JP" altLang="en-US" sz="4000" b="1" dirty="0">
                <a:solidFill>
                  <a:srgbClr val="FFFF00"/>
                </a:solidFill>
                <a:latin typeface="ＭＳ Ｐゴシック" pitchFamily="34" charset="-128"/>
              </a:rPr>
              <a:t>わがちから　でもなく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자격없는 내 힘이 아닌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 dirty="0">
                <a:solidFill>
                  <a:schemeClr val="bg1">
                    <a:lumMod val="75000"/>
                  </a:schemeClr>
                </a:solidFill>
                <a:latin typeface="휴먼우린체" pitchFamily="18" charset="-127"/>
                <a:ea typeface="MS UI Gothic" pitchFamily="34" charset="-128"/>
              </a:rPr>
              <a:t>チャギョグオムヌン　ネ　ヒミアニン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ja-JP" altLang="en-US" sz="4000" b="1" dirty="0">
                <a:solidFill>
                  <a:srgbClr val="FFFF00"/>
                </a:solidFill>
                <a:latin typeface="ＭＳ Ｐゴシック" pitchFamily="34" charset="-128"/>
              </a:rPr>
              <a:t>イェスの血潮（ちしお）だけで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오직 예수님의 보혈로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 dirty="0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オジク　イエスニメ　ボヒョロ</a:t>
            </a:r>
          </a:p>
        </p:txBody>
      </p:sp>
      <p:sp>
        <p:nvSpPr>
          <p:cNvPr id="121859" name="Text Box 12"/>
          <p:cNvSpPr txBox="1">
            <a:spLocks noChangeArrowheads="1"/>
          </p:cNvSpPr>
          <p:nvPr/>
        </p:nvSpPr>
        <p:spPr bwMode="auto">
          <a:xfrm>
            <a:off x="1524000" y="6478588"/>
            <a:ext cx="9144000" cy="334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#</a:t>
            </a:r>
            <a:endParaRPr kumimoji="1" lang="ko-KR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</p:txBody>
      </p:sp>
      <p:sp>
        <p:nvSpPr>
          <p:cNvPr id="121860" name="Text Box 14"/>
          <p:cNvSpPr txBox="1">
            <a:spLocks noChangeArrowheads="1"/>
          </p:cNvSpPr>
          <p:nvPr/>
        </p:nvSpPr>
        <p:spPr bwMode="auto">
          <a:xfrm>
            <a:off x="1524000" y="5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0800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휴먼우린체" pitchFamily="18" charset="-127"/>
                <a:cs typeface="+mn-cs"/>
              </a:rPr>
              <a:t>예수 피를 힘입어</a:t>
            </a:r>
          </a:p>
        </p:txBody>
      </p:sp>
    </p:spTree>
    <p:extLst>
      <p:ext uri="{BB962C8B-B14F-4D97-AF65-F5344CB8AC3E}">
        <p14:creationId xmlns:p14="http://schemas.microsoft.com/office/powerpoint/2010/main" val="207677952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4818"/>
            <a:ext cx="9144000" cy="5064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ja-JP" altLang="en-US" sz="4000" b="1" dirty="0">
                <a:solidFill>
                  <a:srgbClr val="FFFF00"/>
                </a:solidFill>
                <a:latin typeface="ＭＳ Ｐゴシック" pitchFamily="34" charset="-128"/>
              </a:rPr>
              <a:t>わがちから　でもなく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자격없는 내 힘이 아닌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 dirty="0">
                <a:solidFill>
                  <a:schemeClr val="bg1">
                    <a:lumMod val="75000"/>
                  </a:schemeClr>
                </a:solidFill>
                <a:latin typeface="휴먼우린체" pitchFamily="18" charset="-127"/>
                <a:ea typeface="MS UI Gothic" pitchFamily="34" charset="-128"/>
              </a:rPr>
              <a:t>チャギョグオムヌン　ネ　ヒミアニン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ja-JP" altLang="en-US" sz="4000" b="1" dirty="0">
                <a:solidFill>
                  <a:srgbClr val="FFFF00"/>
                </a:solidFill>
                <a:latin typeface="ＭＳ Ｐゴシック" pitchFamily="34" charset="-128"/>
              </a:rPr>
              <a:t>イェスの血潮（ちしお）だけで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오직 예수님의 보혈로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 dirty="0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オジク　イエスニメ　ボヒョロ</a:t>
            </a:r>
          </a:p>
        </p:txBody>
      </p:sp>
      <p:sp>
        <p:nvSpPr>
          <p:cNvPr id="121860" name="Text Box 14"/>
          <p:cNvSpPr txBox="1">
            <a:spLocks noChangeArrowheads="1"/>
          </p:cNvSpPr>
          <p:nvPr/>
        </p:nvSpPr>
        <p:spPr bwMode="auto">
          <a:xfrm>
            <a:off x="1524000" y="5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0800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휴먼우린체" pitchFamily="18" charset="-127"/>
                <a:cs typeface="+mn-cs"/>
              </a:rPr>
              <a:t>예수 피를 힘입어</a:t>
            </a:r>
          </a:p>
        </p:txBody>
      </p:sp>
    </p:spTree>
    <p:extLst>
      <p:ext uri="{BB962C8B-B14F-4D97-AF65-F5344CB8AC3E}">
        <p14:creationId xmlns:p14="http://schemas.microsoft.com/office/powerpoint/2010/main" val="420489009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4818"/>
            <a:ext cx="9144000" cy="5064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ja-JP" altLang="en-US" sz="4000" b="1" dirty="0">
                <a:solidFill>
                  <a:srgbClr val="FFFF00"/>
                </a:solidFill>
                <a:latin typeface="ＭＳ Ｐゴシック" pitchFamily="34" charset="-128"/>
              </a:rPr>
              <a:t>じゅうじかのあい　かんぜんなるあい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십자가의 보혈 완전하신 사랑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 dirty="0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シッチャガエ　ボヒョル　ワンジョナシン　サラン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ja-JP" altLang="en-US" sz="4000" b="1" dirty="0">
                <a:solidFill>
                  <a:srgbClr val="FFFF00"/>
                </a:solidFill>
                <a:latin typeface="ＭＳ Ｐゴシック" pitchFamily="34" charset="-128"/>
              </a:rPr>
              <a:t>たより　主のまえへ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힘입어 나아갑니다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 dirty="0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ヒミボ　ナアガﾑニダ</a:t>
            </a:r>
          </a:p>
        </p:txBody>
      </p:sp>
      <p:sp>
        <p:nvSpPr>
          <p:cNvPr id="122883" name="Text Box 12"/>
          <p:cNvSpPr txBox="1">
            <a:spLocks noChangeArrowheads="1"/>
          </p:cNvSpPr>
          <p:nvPr/>
        </p:nvSpPr>
        <p:spPr bwMode="auto">
          <a:xfrm>
            <a:off x="1524000" y="6478588"/>
            <a:ext cx="9144000" cy="334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#</a:t>
            </a:r>
            <a:endParaRPr kumimoji="1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</p:txBody>
      </p:sp>
      <p:sp>
        <p:nvSpPr>
          <p:cNvPr id="122884" name="Text Box 14"/>
          <p:cNvSpPr txBox="1">
            <a:spLocks noChangeArrowheads="1"/>
          </p:cNvSpPr>
          <p:nvPr/>
        </p:nvSpPr>
        <p:spPr bwMode="auto">
          <a:xfrm>
            <a:off x="1524000" y="5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0800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휴먼우린체" pitchFamily="18" charset="-127"/>
                <a:cs typeface="+mn-cs"/>
              </a:rPr>
              <a:t>예수 피를 힘입어</a:t>
            </a:r>
          </a:p>
        </p:txBody>
      </p:sp>
    </p:spTree>
    <p:extLst>
      <p:ext uri="{BB962C8B-B14F-4D97-AF65-F5344CB8AC3E}">
        <p14:creationId xmlns:p14="http://schemas.microsoft.com/office/powerpoint/2010/main" val="81128187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4818"/>
            <a:ext cx="9144000" cy="5064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ja-JP" altLang="en-US" sz="4000" b="1" dirty="0">
                <a:solidFill>
                  <a:srgbClr val="FFFF00"/>
                </a:solidFill>
                <a:latin typeface="ＭＳ Ｐゴシック" pitchFamily="34" charset="-128"/>
              </a:rPr>
              <a:t>じゅうじかのあい　かんぜんなるあい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십자가의 보혈 완전하신 사랑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 dirty="0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シッチャガエ　ボヒョル　ワンジョナシン　サラン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ja-JP" altLang="en-US" sz="4000" b="1" dirty="0">
                <a:solidFill>
                  <a:srgbClr val="FFFF00"/>
                </a:solidFill>
                <a:latin typeface="ＭＳ Ｐゴシック" pitchFamily="34" charset="-128"/>
              </a:rPr>
              <a:t>たより　あがめます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힘입어 예배합니다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 dirty="0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ヒミボ　イェペハﾑニダ</a:t>
            </a:r>
          </a:p>
        </p:txBody>
      </p:sp>
      <p:sp>
        <p:nvSpPr>
          <p:cNvPr id="123907" name="Text Box 12"/>
          <p:cNvSpPr txBox="1">
            <a:spLocks noChangeArrowheads="1"/>
          </p:cNvSpPr>
          <p:nvPr/>
        </p:nvSpPr>
        <p:spPr bwMode="auto">
          <a:xfrm>
            <a:off x="1524000" y="6523038"/>
            <a:ext cx="9144000" cy="334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</p:txBody>
      </p:sp>
      <p:sp>
        <p:nvSpPr>
          <p:cNvPr id="123908" name="Text Box 14"/>
          <p:cNvSpPr txBox="1">
            <a:spLocks noChangeArrowheads="1"/>
          </p:cNvSpPr>
          <p:nvPr/>
        </p:nvSpPr>
        <p:spPr bwMode="auto">
          <a:xfrm>
            <a:off x="1524000" y="5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0800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휴먼우린체" pitchFamily="18" charset="-127"/>
                <a:cs typeface="+mn-cs"/>
              </a:rPr>
              <a:t>예수 피를 힘입어</a:t>
            </a:r>
          </a:p>
        </p:txBody>
      </p:sp>
    </p:spTree>
    <p:extLst>
      <p:ext uri="{BB962C8B-B14F-4D97-AF65-F5344CB8AC3E}">
        <p14:creationId xmlns:p14="http://schemas.microsoft.com/office/powerpoint/2010/main" val="325114555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27679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34800" y="20638"/>
            <a:ext cx="9720000" cy="4248150"/>
          </a:xfrm>
        </p:spPr>
        <p:txBody>
          <a:bodyPr vert="horz" wrap="square" lIns="72000" tIns="36000" rIns="7200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＜牧師＞</a:t>
            </a:r>
            <a:endParaRPr lang="en-US" altLang="ja-JP" sz="4200" b="1" dirty="0">
              <a:solidFill>
                <a:srgbClr val="FF99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主が使徒たちに仰せられました。</a:t>
            </a:r>
            <a:endParaRPr lang="en-US" altLang="ja-JP" sz="4200" b="1" dirty="0">
              <a:solidFill>
                <a:srgbClr val="FF99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en-US" altLang="ja-JP" sz="4200" b="1" dirty="0">
                <a:solidFill>
                  <a:srgbClr val="FF9900"/>
                </a:solidFill>
                <a:latin typeface="ＭＳ Ｐゴシック" pitchFamily="34" charset="-128"/>
              </a:rPr>
              <a:t>『</a:t>
            </a: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平安があなたがたにあるように 。</a:t>
            </a:r>
            <a:r>
              <a:rPr lang="en-US" altLang="ja-JP" sz="4200" b="1" dirty="0">
                <a:solidFill>
                  <a:srgbClr val="FF9900"/>
                </a:solidFill>
                <a:latin typeface="ＭＳ Ｐゴシック" pitchFamily="34" charset="-128"/>
              </a:rPr>
              <a:t>』</a:t>
            </a:r>
          </a:p>
          <a:p>
            <a:pPr marL="0" indent="0" eaLnBrk="1" latinLnBrk="1" hangingPunct="1">
              <a:spcBef>
                <a:spcPts val="600"/>
              </a:spcBef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&lt;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목 사 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&gt;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주님께서 사도들에게 말씀하셨습니다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. </a:t>
            </a:r>
            <a:endParaRPr lang="en-US" altLang="ja-JP" sz="4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“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너희에게 평화를 주노라 </a:t>
            </a:r>
            <a:r>
              <a:rPr lang="en-US" altLang="ko-KR" sz="40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”</a:t>
            </a:r>
            <a:endParaRPr lang="en-US" altLang="ko-KR" sz="4000" b="1" dirty="0">
              <a:solidFill>
                <a:schemeClr val="bg1"/>
              </a:solidFill>
              <a:latin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2256485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34800" y="20643"/>
            <a:ext cx="9720000" cy="4776787"/>
          </a:xfrm>
        </p:spPr>
        <p:txBody>
          <a:bodyPr vert="horz" wrap="square" lIns="72000" tIns="36000" rIns="7200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FF00"/>
                </a:solidFill>
                <a:latin typeface="ＭＳ Ｐゴシック" pitchFamily="34" charset="-128"/>
              </a:rPr>
              <a:t>＜信徒＞</a:t>
            </a:r>
            <a:endParaRPr lang="en-US" altLang="ja-JP" sz="42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FF00"/>
                </a:solidFill>
                <a:latin typeface="ＭＳ Ｐゴシック" pitchFamily="34" charset="-128"/>
              </a:rPr>
              <a:t>主よ。主の御国の平安がありますように。</a:t>
            </a:r>
            <a:endParaRPr lang="en-US" altLang="ja-JP" sz="42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en-US" altLang="ja-JP" sz="42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ts val="600"/>
              </a:spcBef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&lt;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회 중 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&gt;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주여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!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하나님 나라의 평화를 </a:t>
            </a:r>
            <a:r>
              <a:rPr lang="ko-KR" altLang="en-US" sz="4000" b="1" dirty="0" err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주시옵소서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.</a:t>
            </a:r>
            <a:endParaRPr lang="en-US" altLang="ja-JP" sz="4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ja-JP" altLang="en-US" sz="1000" b="1" dirty="0">
              <a:solidFill>
                <a:srgbClr val="FFFF00"/>
              </a:solidFill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ja-JP" altLang="en-US" sz="4000" b="1" dirty="0">
              <a:solidFill>
                <a:srgbClr val="A6A6A6"/>
              </a:solidFill>
              <a:latin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2429166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34800" y="20638"/>
            <a:ext cx="10045776" cy="4248150"/>
          </a:xfrm>
        </p:spPr>
        <p:txBody>
          <a:bodyPr vert="horz" wrap="square" lIns="72000" tIns="36000" rIns="7200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＜牧師＞</a:t>
            </a:r>
            <a:endParaRPr lang="en-US" altLang="ja-JP" sz="4200" b="1" dirty="0">
              <a:solidFill>
                <a:srgbClr val="FF99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主の平安にあるよろこびが会衆</a:t>
            </a:r>
            <a:r>
              <a:rPr lang="en-US" altLang="ja-JP" sz="4200" dirty="0">
                <a:solidFill>
                  <a:schemeClr val="bg1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(</a:t>
            </a:r>
            <a:r>
              <a:rPr lang="ja-JP" altLang="en-US" sz="4200" dirty="0">
                <a:solidFill>
                  <a:schemeClr val="bg1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かいしゅう</a:t>
            </a:r>
            <a:r>
              <a:rPr lang="en-US" altLang="ja-JP" sz="4200" dirty="0">
                <a:solidFill>
                  <a:schemeClr val="bg1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)</a:t>
            </a: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にゆたかにありますように。</a:t>
            </a:r>
          </a:p>
          <a:p>
            <a:pPr marL="0" indent="0" eaLnBrk="1" latinLnBrk="1" hangingPunct="1">
              <a:spcBef>
                <a:spcPts val="600"/>
              </a:spcBef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&lt;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목 사 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&gt;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하나님의 평화의 기쁨이 여러분에게</a:t>
            </a:r>
            <a:endParaRPr lang="en-US" altLang="ko-KR" sz="4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충만 하시기를 축원합니다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8181762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34800" y="19952"/>
            <a:ext cx="9720000" cy="4777200"/>
          </a:xfrm>
        </p:spPr>
        <p:txBody>
          <a:bodyPr vert="horz" wrap="square" lIns="72000" tIns="36000" rIns="7200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FF00"/>
                </a:solidFill>
                <a:latin typeface="ＭＳ Ｐゴシック" pitchFamily="34" charset="-128"/>
              </a:rPr>
              <a:t>＜信徒＞</a:t>
            </a:r>
            <a:endParaRPr lang="en-US" altLang="ja-JP" sz="42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FF00"/>
                </a:solidFill>
                <a:latin typeface="ＭＳ Ｐゴシック" pitchFamily="34" charset="-128"/>
              </a:rPr>
              <a:t>先生にもゆたかにありますように。</a:t>
            </a:r>
            <a:endParaRPr lang="en-US" altLang="ja-JP" sz="4200" b="1" spc="-150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ja-JP" altLang="en-US" sz="42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ts val="600"/>
              </a:spcBef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&lt;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회 중 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&gt;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 err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목사님에게도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 충만 하시기를 기원합니다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.</a:t>
            </a:r>
            <a:endParaRPr lang="en-US" altLang="ja-JP" sz="4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　</a:t>
            </a:r>
            <a:endParaRPr lang="en-US" altLang="ko-KR" sz="4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ja-JP" altLang="en-US" sz="1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5507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34800" y="20638"/>
            <a:ext cx="9720000" cy="4632498"/>
          </a:xfrm>
        </p:spPr>
        <p:txBody>
          <a:bodyPr vert="horz" wrap="square" lIns="72000" tIns="36000" rIns="7200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＜牧師＞</a:t>
            </a:r>
            <a:endParaRPr lang="en-US" altLang="ja-JP" sz="4200" b="1" dirty="0">
              <a:solidFill>
                <a:srgbClr val="FF99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いただいた恵みをおぼえ、心を合わせて</a:t>
            </a:r>
            <a:endParaRPr lang="en-US" altLang="ja-JP" sz="4200" b="1" dirty="0">
              <a:solidFill>
                <a:srgbClr val="FF99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ＭＳ Ｐゴシック" pitchFamily="34" charset="-128"/>
              </a:rPr>
              <a:t>主の平安にある讃美をささげましょう。</a:t>
            </a:r>
          </a:p>
          <a:p>
            <a:pPr marL="0" indent="0" eaLnBrk="1" latinLnBrk="1" hangingPunct="1">
              <a:spcBef>
                <a:spcPts val="600"/>
              </a:spcBef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&lt;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목 사 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&gt;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이제 받은 은혜를 생각하면서 다같이 평화의 찬송을 부릅시다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308526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내용 개체 틀 2"/>
          <p:cNvSpPr>
            <a:spLocks noGrp="1"/>
          </p:cNvSpPr>
          <p:nvPr>
            <p:ph idx="1"/>
          </p:nvPr>
        </p:nvSpPr>
        <p:spPr>
          <a:xfrm>
            <a:off x="696000" y="199182"/>
            <a:ext cx="10800000" cy="4525962"/>
          </a:xfrm>
        </p:spPr>
        <p:txBody>
          <a:bodyPr lIns="0" rIns="0"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われ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は その独り子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ひとりご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en-US" altLang="ja-JP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endParaRPr lang="en-US" altLang="ja-JP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われ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らの主</a:t>
            </a:r>
            <a:r>
              <a:rPr lang="en-US" altLang="ja-JP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しゅ</a:t>
            </a:r>
            <a:r>
              <a:rPr lang="en-US" altLang="ja-JP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、イエス・キリストを信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しん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34" charset="-128"/>
                <a:ea typeface="MS UI Gothic" pitchFamily="34" charset="-128"/>
              </a:rPr>
              <a:t>)</a:t>
            </a:r>
            <a:r>
              <a:rPr lang="ja-JP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ず。</a:t>
            </a:r>
            <a:endParaRPr lang="en-US" altLang="ja-JP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나는 그의 유일하신 아들</a:t>
            </a:r>
            <a:r>
              <a:rPr lang="en-US" altLang="ko-KR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,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우리 주 예수 그리스도를 믿습니다</a:t>
            </a:r>
            <a:r>
              <a:rPr lang="en-US" altLang="ko-KR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orin R" panose="02030504000101010101" pitchFamily="18" charset="-127"/>
                <a:ea typeface="Woorin R" panose="02030504000101010101" pitchFamily="18" charset="-127"/>
              </a:rPr>
              <a:t>.</a:t>
            </a:r>
            <a:endParaRPr lang="en-US" altLang="ja-JP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orin R" panose="02030504000101010101" pitchFamily="18" charset="-127"/>
              <a:ea typeface="Woorin R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800993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85335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1524000" y="5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ＭＳ Ｐゴシック" pitchFamily="34" charset="-128"/>
                <a:cs typeface="+mn-cs"/>
              </a:rPr>
              <a:t>わが魂の深き奥より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/</a:t>
            </a:r>
            <a:r>
              <a:rPr kumimoji="1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휴먼우린체" pitchFamily="18" charset="-127"/>
                <a:cs typeface="+mn-cs"/>
              </a:rPr>
              <a:t>내 영혼의 그윽히 깊은 데서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ＭＳ Ｐゴシック" pitchFamily="34" charset="-128"/>
                <a:cs typeface="+mn-cs"/>
              </a:rPr>
              <a:t>（賛美４６９）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4818"/>
            <a:ext cx="9144000" cy="5064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ja-JP" altLang="en-US" sz="4000" b="1">
                <a:solidFill>
                  <a:srgbClr val="FFFF00"/>
                </a:solidFill>
                <a:latin typeface="ＭＳ Ｐゴシック" pitchFamily="34" charset="-128"/>
              </a:rPr>
              <a:t>わがたまの　ふかきおくより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내 영혼의 그윽히 깊은 데서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ネヨンホネ　クウキ　キプンデソ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ja-JP" altLang="en-US" sz="4000" b="1">
                <a:solidFill>
                  <a:srgbClr val="FFFF00"/>
                </a:solidFill>
                <a:latin typeface="ＭＳ Ｐゴシック" pitchFamily="34" charset="-128"/>
              </a:rPr>
              <a:t>きよきしらべいでて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맑은 가락이 울려나네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マルグン　カラギ　ウリョナネ</a:t>
            </a: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1524000" y="6523038"/>
            <a:ext cx="9144000" cy="3349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わが魂の深き奥より</a:t>
            </a:r>
            <a:r>
              <a:rPr kumimoji="1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/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내 영혼의 그윽히 깊은 데서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</p:txBody>
      </p:sp>
      <p:sp>
        <p:nvSpPr>
          <p:cNvPr id="130053" name="Text Box 4"/>
          <p:cNvSpPr txBox="1">
            <a:spLocks noChangeArrowheads="1"/>
          </p:cNvSpPr>
          <p:nvPr/>
        </p:nvSpPr>
        <p:spPr bwMode="auto">
          <a:xfrm>
            <a:off x="1524000" y="6478588"/>
            <a:ext cx="9144000" cy="3349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4149839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4818"/>
            <a:ext cx="9144000" cy="5064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ja-JP" altLang="en-US" sz="4000" b="1">
                <a:solidFill>
                  <a:srgbClr val="FFFF00"/>
                </a:solidFill>
                <a:latin typeface="ＭＳ Ｐゴシック" pitchFamily="34" charset="-128"/>
              </a:rPr>
              <a:t>てんのうた　たえずながれて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하늘 곡조가 언제나 흘러나와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ハヌル　コッチョガ　オンジェナ　フロナワ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ja-JP" altLang="en-US" sz="4000" b="1">
                <a:solidFill>
                  <a:srgbClr val="FFFF00"/>
                </a:solidFill>
                <a:latin typeface="ＭＳ Ｐゴシック" pitchFamily="34" charset="-128"/>
              </a:rPr>
              <a:t>わがたまを　つつめり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내 영혼을 고이싸네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ネヨンホヌ　コイサネ</a:t>
            </a:r>
          </a:p>
        </p:txBody>
      </p:sp>
      <p:sp>
        <p:nvSpPr>
          <p:cNvPr id="131075" name="Text Box 4"/>
          <p:cNvSpPr txBox="1">
            <a:spLocks noChangeArrowheads="1"/>
          </p:cNvSpPr>
          <p:nvPr/>
        </p:nvSpPr>
        <p:spPr bwMode="auto">
          <a:xfrm>
            <a:off x="1524000" y="6523038"/>
            <a:ext cx="9144000" cy="3349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わが魂の深き奥より</a:t>
            </a:r>
            <a:r>
              <a:rPr kumimoji="1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/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내 영혼의 그윽히 깊은 데서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</p:txBody>
      </p:sp>
      <p:sp>
        <p:nvSpPr>
          <p:cNvPr id="131076" name="Text Box 5"/>
          <p:cNvSpPr txBox="1">
            <a:spLocks noChangeArrowheads="1"/>
          </p:cNvSpPr>
          <p:nvPr/>
        </p:nvSpPr>
        <p:spPr bwMode="auto">
          <a:xfrm>
            <a:off x="1524000" y="5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ＭＳ Ｐゴシック" pitchFamily="34" charset="-128"/>
                <a:cs typeface="+mn-cs"/>
              </a:rPr>
              <a:t>わが魂の深き奥より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/</a:t>
            </a:r>
            <a:r>
              <a:rPr kumimoji="1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휴먼우린체" pitchFamily="18" charset="-127"/>
                <a:cs typeface="+mn-cs"/>
              </a:rPr>
              <a:t>내 영혼의 그윽히 깊은 데서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ＭＳ Ｐゴシック" pitchFamily="34" charset="-128"/>
                <a:cs typeface="+mn-cs"/>
              </a:rPr>
              <a:t>（賛美４６９）</a:t>
            </a:r>
          </a:p>
        </p:txBody>
      </p:sp>
    </p:spTree>
    <p:extLst>
      <p:ext uri="{BB962C8B-B14F-4D97-AF65-F5344CB8AC3E}">
        <p14:creationId xmlns:p14="http://schemas.microsoft.com/office/powerpoint/2010/main" val="405908610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4818"/>
            <a:ext cx="9144000" cy="5064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ja-JP" altLang="en-US" sz="4000" b="1">
                <a:solidFill>
                  <a:srgbClr val="FFFF00"/>
                </a:solidFill>
                <a:latin typeface="ＭＳ Ｐゴシック" pitchFamily="34" charset="-128"/>
              </a:rPr>
              <a:t>このよのけわしき　たびじは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이 땅 위의 험한 길 가는 동안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イタンウィエ　ホマンギル　カヌン　トンアン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ja-JP" altLang="en-US" sz="4000" b="1">
                <a:solidFill>
                  <a:srgbClr val="FFFF00"/>
                </a:solidFill>
                <a:latin typeface="ＭＳ Ｐゴシック" pitchFamily="34" charset="-128"/>
              </a:rPr>
              <a:t>まことのへいわなく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참된 평화가 </a:t>
            </a:r>
            <a:r>
              <a:rPr lang="ja-JP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어디</a:t>
            </a:r>
            <a:r>
              <a:rPr lang="ja-JP" altLang="en-US" sz="4000" b="1">
                <a:solidFill>
                  <a:schemeClr val="bg1"/>
                </a:solidFill>
                <a:latin typeface="휴먼우린체" pitchFamily="18" charset="-127"/>
              </a:rPr>
              <a:t> </a:t>
            </a:r>
            <a:r>
              <a:rPr lang="ja-JP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있나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チャムテン　ピョンハガ　オディインナ</a:t>
            </a:r>
          </a:p>
        </p:txBody>
      </p:sp>
      <p:sp>
        <p:nvSpPr>
          <p:cNvPr id="139267" name="Text Box 4"/>
          <p:cNvSpPr txBox="1">
            <a:spLocks noChangeArrowheads="1"/>
          </p:cNvSpPr>
          <p:nvPr/>
        </p:nvSpPr>
        <p:spPr bwMode="auto">
          <a:xfrm>
            <a:off x="1524000" y="6478588"/>
            <a:ext cx="9144000" cy="3349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4</a:t>
            </a:r>
            <a:endParaRPr kumimoji="1" lang="en-US" altLang="ja-JP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</p:txBody>
      </p:sp>
      <p:sp>
        <p:nvSpPr>
          <p:cNvPr id="139268" name="Text Box 5"/>
          <p:cNvSpPr txBox="1">
            <a:spLocks noChangeArrowheads="1"/>
          </p:cNvSpPr>
          <p:nvPr/>
        </p:nvSpPr>
        <p:spPr bwMode="auto">
          <a:xfrm>
            <a:off x="1524000" y="5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ＭＳ Ｐゴシック" pitchFamily="34" charset="-128"/>
                <a:cs typeface="+mn-cs"/>
              </a:rPr>
              <a:t>わが魂の深き奥より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/</a:t>
            </a:r>
            <a:r>
              <a:rPr kumimoji="1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휴먼우린체" pitchFamily="18" charset="-127"/>
                <a:cs typeface="+mn-cs"/>
              </a:rPr>
              <a:t>내 영혼의 그윽히 깊은 데서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ＭＳ Ｐゴシック" pitchFamily="34" charset="-128"/>
                <a:cs typeface="+mn-cs"/>
              </a:rPr>
              <a:t>（賛美４６９）</a:t>
            </a:r>
          </a:p>
        </p:txBody>
      </p:sp>
    </p:spTree>
    <p:extLst>
      <p:ext uri="{BB962C8B-B14F-4D97-AF65-F5344CB8AC3E}">
        <p14:creationId xmlns:p14="http://schemas.microsoft.com/office/powerpoint/2010/main" val="135716209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4818"/>
            <a:ext cx="9144000" cy="5064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ja-JP" altLang="en-US" sz="4000" b="1">
                <a:solidFill>
                  <a:srgbClr val="FFFF00"/>
                </a:solidFill>
                <a:latin typeface="ＭＳ Ｐゴシック" pitchFamily="34" charset="-128"/>
              </a:rPr>
              <a:t>われらみな　イエスをともとし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우리 모두 다 예수를 친구 삼아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ウリ　モトゥダ　イエスル　チングサマ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ja-JP" altLang="en-US" sz="4000" b="1">
                <a:solidFill>
                  <a:srgbClr val="FFFF00"/>
                </a:solidFill>
                <a:latin typeface="ＭＳ Ｐゴシック" pitchFamily="34" charset="-128"/>
              </a:rPr>
              <a:t>まことのへいわ受く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참 평화를 누리겠네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チャム　ピョンハル　ヌリゲンネ</a:t>
            </a:r>
          </a:p>
        </p:txBody>
      </p:sp>
      <p:sp>
        <p:nvSpPr>
          <p:cNvPr id="140291" name="Text Box 4"/>
          <p:cNvSpPr txBox="1">
            <a:spLocks noChangeArrowheads="1"/>
          </p:cNvSpPr>
          <p:nvPr/>
        </p:nvSpPr>
        <p:spPr bwMode="auto">
          <a:xfrm>
            <a:off x="1524000" y="6523038"/>
            <a:ext cx="9144000" cy="3349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わが魂の深き奥より</a:t>
            </a:r>
            <a:r>
              <a:rPr kumimoji="1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/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내 영혼의 그윽히 깊은 데서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</p:txBody>
      </p:sp>
      <p:sp>
        <p:nvSpPr>
          <p:cNvPr id="140292" name="Text Box 5"/>
          <p:cNvSpPr txBox="1">
            <a:spLocks noChangeArrowheads="1"/>
          </p:cNvSpPr>
          <p:nvPr/>
        </p:nvSpPr>
        <p:spPr bwMode="auto">
          <a:xfrm>
            <a:off x="1524000" y="5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ＭＳ Ｐゴシック" pitchFamily="34" charset="-128"/>
                <a:cs typeface="+mn-cs"/>
              </a:rPr>
              <a:t>わが魂の深き奥より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/</a:t>
            </a:r>
            <a:r>
              <a:rPr kumimoji="1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휴먼우린체" pitchFamily="18" charset="-127"/>
                <a:cs typeface="+mn-cs"/>
              </a:rPr>
              <a:t>내 영혼의 그윽히 깊은 데서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ＭＳ Ｐゴシック" pitchFamily="34" charset="-128"/>
                <a:cs typeface="+mn-cs"/>
              </a:rPr>
              <a:t>（賛美４６９）</a:t>
            </a:r>
          </a:p>
        </p:txBody>
      </p:sp>
    </p:spTree>
    <p:extLst>
      <p:ext uri="{BB962C8B-B14F-4D97-AF65-F5344CB8AC3E}">
        <p14:creationId xmlns:p14="http://schemas.microsoft.com/office/powerpoint/2010/main" val="75531329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4818"/>
            <a:ext cx="9144000" cy="5064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ja-JP" altLang="en-US" sz="4000" b="1">
                <a:solidFill>
                  <a:srgbClr val="FFFF00"/>
                </a:solidFill>
                <a:latin typeface="ＭＳ Ｐゴシック" pitchFamily="34" charset="-128"/>
              </a:rPr>
              <a:t>主のへいわよ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평화 평화로다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ピョンハ　ピョンハロダ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ja-JP" altLang="en-US" sz="4000" b="1">
                <a:solidFill>
                  <a:srgbClr val="FFFF00"/>
                </a:solidFill>
                <a:latin typeface="ＭＳ Ｐゴシック" pitchFamily="34" charset="-128"/>
              </a:rPr>
              <a:t>てんよりくだりきて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하늘 위에서 내려오네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ハヌルィエソ　ネリョオネ</a:t>
            </a:r>
          </a:p>
        </p:txBody>
      </p:sp>
      <p:sp>
        <p:nvSpPr>
          <p:cNvPr id="141315" name="Text Box 4"/>
          <p:cNvSpPr txBox="1">
            <a:spLocks noChangeArrowheads="1"/>
          </p:cNvSpPr>
          <p:nvPr/>
        </p:nvSpPr>
        <p:spPr bwMode="auto">
          <a:xfrm>
            <a:off x="1524000" y="6523038"/>
            <a:ext cx="9144000" cy="3349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わが魂の深き奥より</a:t>
            </a:r>
            <a:r>
              <a:rPr kumimoji="1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/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내 영혼의 그윽히 깊은 데서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</p:txBody>
      </p:sp>
      <p:sp>
        <p:nvSpPr>
          <p:cNvPr id="141316" name="Text Box 5"/>
          <p:cNvSpPr txBox="1">
            <a:spLocks noChangeArrowheads="1"/>
          </p:cNvSpPr>
          <p:nvPr/>
        </p:nvSpPr>
        <p:spPr bwMode="auto">
          <a:xfrm>
            <a:off x="1524000" y="5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ＭＳ Ｐゴシック" pitchFamily="34" charset="-128"/>
                <a:cs typeface="+mn-cs"/>
              </a:rPr>
              <a:t>わが魂の深き奥より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/</a:t>
            </a:r>
            <a:r>
              <a:rPr kumimoji="1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휴먼우린체" pitchFamily="18" charset="-127"/>
                <a:cs typeface="+mn-cs"/>
              </a:rPr>
              <a:t>내 영혼의 그윽히 깊은 데서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ＭＳ Ｐゴシック" pitchFamily="34" charset="-128"/>
                <a:cs typeface="+mn-cs"/>
              </a:rPr>
              <a:t>（賛美４６９）</a:t>
            </a:r>
          </a:p>
        </p:txBody>
      </p:sp>
    </p:spTree>
    <p:extLst>
      <p:ext uri="{BB962C8B-B14F-4D97-AF65-F5344CB8AC3E}">
        <p14:creationId xmlns:p14="http://schemas.microsoft.com/office/powerpoint/2010/main" val="268722632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4818"/>
            <a:ext cx="9144000" cy="5064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ja-JP" altLang="en-US" sz="4000" b="1">
                <a:solidFill>
                  <a:srgbClr val="FFFF00"/>
                </a:solidFill>
                <a:latin typeface="ＭＳ Ｐゴシック" pitchFamily="34" charset="-128"/>
              </a:rPr>
              <a:t>そのあいのなみ　とこしえに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그 사랑의 물결이 영원토록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クサランエ　ムルキョリ　ヨンウォントロ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ja-JP" altLang="en-US" sz="4000" b="1">
                <a:solidFill>
                  <a:srgbClr val="FFFF00"/>
                </a:solidFill>
                <a:latin typeface="ＭＳ Ｐゴシック" pitchFamily="34" charset="-128"/>
              </a:rPr>
              <a:t>わがたまをおおえり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ko-KR" altLang="en-US" sz="4000" b="1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내 영혼을 덮으소서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ja-JP" altLang="en-US" sz="3600" b="1">
                <a:solidFill>
                  <a:srgbClr val="B2B2B2"/>
                </a:solidFill>
                <a:latin typeface="휴먼우린체" pitchFamily="18" charset="-127"/>
                <a:ea typeface="MS UI Gothic" pitchFamily="34" charset="-128"/>
              </a:rPr>
              <a:t>ネヨンホヌ　トプソソ</a:t>
            </a:r>
          </a:p>
        </p:txBody>
      </p:sp>
      <p:sp>
        <p:nvSpPr>
          <p:cNvPr id="142339" name="Text Box 4"/>
          <p:cNvSpPr txBox="1">
            <a:spLocks noChangeArrowheads="1"/>
          </p:cNvSpPr>
          <p:nvPr/>
        </p:nvSpPr>
        <p:spPr bwMode="auto">
          <a:xfrm>
            <a:off x="1524000" y="6523038"/>
            <a:ext cx="9144000" cy="3349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わが魂の深き奥より</a:t>
            </a:r>
            <a:r>
              <a:rPr kumimoji="1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/</a:t>
            </a:r>
            <a:r>
              <a: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내 영혼의 그윽히 깊은 데서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S UI Gothic" pitchFamily="34" charset="-128"/>
              <a:ea typeface="MS UI Gothic" pitchFamily="34" charset="-128"/>
              <a:cs typeface="+mn-cs"/>
            </a:endParaRPr>
          </a:p>
        </p:txBody>
      </p:sp>
      <p:sp>
        <p:nvSpPr>
          <p:cNvPr id="142340" name="Text Box 5"/>
          <p:cNvSpPr txBox="1">
            <a:spLocks noChangeArrowheads="1"/>
          </p:cNvSpPr>
          <p:nvPr/>
        </p:nvSpPr>
        <p:spPr bwMode="auto">
          <a:xfrm>
            <a:off x="1524000" y="5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ＭＳ Ｐゴシック" pitchFamily="34" charset="-128"/>
                <a:cs typeface="+mn-cs"/>
              </a:rPr>
              <a:t>わが魂の深き奥より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 pitchFamily="34" charset="-128"/>
                <a:ea typeface="MS UI Gothic" pitchFamily="34" charset="-128"/>
                <a:cs typeface="+mn-cs"/>
              </a:rPr>
              <a:t>/</a:t>
            </a:r>
            <a:r>
              <a:rPr kumimoji="1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휴먼우린체" pitchFamily="18" charset="-127"/>
                <a:cs typeface="+mn-cs"/>
              </a:rPr>
              <a:t>내 영혼의 그윽히 깊은 데서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우린체" pitchFamily="18" charset="-127"/>
                <a:ea typeface="ＭＳ Ｐゴシック" pitchFamily="34" charset="-128"/>
                <a:cs typeface="+mn-cs"/>
              </a:rPr>
              <a:t>（賛美４６９）</a:t>
            </a:r>
          </a:p>
        </p:txBody>
      </p:sp>
    </p:spTree>
    <p:extLst>
      <p:ext uri="{BB962C8B-B14F-4D97-AF65-F5344CB8AC3E}">
        <p14:creationId xmlns:p14="http://schemas.microsoft.com/office/powerpoint/2010/main" val="424731474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09982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35720" y="20643"/>
            <a:ext cx="9720560" cy="4920525"/>
          </a:xfrm>
        </p:spPr>
        <p:txBody>
          <a:bodyPr vert="horz" wrap="square" lIns="72000" tIns="36000" rIns="7200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+mn-ea"/>
                <a:ea typeface="+mn-ea"/>
              </a:rPr>
              <a:t>＜牧師＞</a:t>
            </a:r>
            <a:endParaRPr lang="en-US" altLang="ja-JP" sz="4200" b="1" dirty="0">
              <a:solidFill>
                <a:srgbClr val="FF9900"/>
              </a:solidFill>
              <a:latin typeface="+mn-ea"/>
              <a:ea typeface="+mn-ea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ここでわかつこのパンは会衆</a:t>
            </a:r>
            <a:r>
              <a:rPr lang="en-US" altLang="ja-JP" sz="4200" dirty="0">
                <a:solidFill>
                  <a:schemeClr val="bg1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(</a:t>
            </a:r>
            <a:r>
              <a:rPr lang="ja-JP" altLang="en-US" sz="4200" dirty="0">
                <a:solidFill>
                  <a:schemeClr val="bg1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かいしゅう</a:t>
            </a:r>
            <a:r>
              <a:rPr lang="en-US" altLang="ja-JP" sz="4200" dirty="0">
                <a:solidFill>
                  <a:schemeClr val="bg1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)</a:t>
            </a:r>
            <a:r>
              <a:rPr lang="ja-JP" altLang="en-US" sz="4200" b="1" dirty="0">
                <a:solidFill>
                  <a:srgbClr val="FF99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の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99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みなさまにくださったキリストのからだです。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en-US" altLang="ko-KR" sz="1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&lt;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목 사 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&gt;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우리가 떼는 이 떡은 여러분을 위해 주신</a:t>
            </a:r>
            <a:endParaRPr lang="en-US" altLang="ja-JP" sz="4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그리스도의 몸입니다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.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ja-JP" altLang="en-US" sz="1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15840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34800" y="20643"/>
            <a:ext cx="9973768" cy="5280025"/>
          </a:xfrm>
        </p:spPr>
        <p:txBody>
          <a:bodyPr vert="horz" wrap="square" lIns="72000" tIns="36000" rIns="7200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FF00"/>
                </a:solidFill>
                <a:latin typeface="ＭＳ Ｐゴシック" pitchFamily="34" charset="-128"/>
              </a:rPr>
              <a:t>＜信徒＞</a:t>
            </a:r>
            <a:endParaRPr lang="en-US" altLang="ja-JP" sz="42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ja-JP" altLang="en-US" sz="4200" b="1" dirty="0">
                <a:solidFill>
                  <a:srgbClr val="FFFF00"/>
                </a:solidFill>
                <a:latin typeface="ＭＳ Ｐゴシック" pitchFamily="34" charset="-128"/>
              </a:rPr>
              <a:t>よろこんでお受けいたします。アーメン。</a:t>
            </a:r>
            <a:endParaRPr lang="en-US" altLang="ja-JP" sz="42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en-US" altLang="ja-JP" sz="42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en-US" altLang="ja-JP" sz="1000" b="1" dirty="0">
              <a:solidFill>
                <a:srgbClr val="FFFF00"/>
              </a:solidFill>
              <a:latin typeface="ＭＳ Ｐゴシック" pitchFamily="34" charset="-128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&lt;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회 중 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&gt;</a:t>
            </a:r>
          </a:p>
          <a:p>
            <a:pPr marL="0" indent="0" eaLnBrk="1" latinLnBrk="1" hangingPunct="1">
              <a:spcBef>
                <a:spcPct val="0"/>
              </a:spcBef>
              <a:buNone/>
            </a:pP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감사한 마음으로 받겠습니다</a:t>
            </a:r>
            <a:r>
              <a:rPr lang="en-US" altLang="ko-KR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. </a:t>
            </a:r>
            <a:r>
              <a:rPr lang="ko-KR" altLang="en-US" sz="4000" b="1" dirty="0">
                <a:solidFill>
                  <a:schemeClr val="bg1"/>
                </a:solidFill>
                <a:latin typeface="휴먼우린체" pitchFamily="18" charset="-127"/>
                <a:ea typeface="휴먼우린체" pitchFamily="18" charset="-127"/>
              </a:rPr>
              <a:t>아멘</a:t>
            </a:r>
            <a:endParaRPr lang="en-US" altLang="ja-JP" sz="4000" b="1" dirty="0">
              <a:solidFill>
                <a:schemeClr val="bg1"/>
              </a:solidFill>
              <a:latin typeface="휴먼우린체" pitchFamily="18" charset="-127"/>
              <a:ea typeface="휴먼우린체" pitchFamily="18" charset="-127"/>
            </a:endParaRPr>
          </a:p>
          <a:p>
            <a:pPr marL="0" indent="0" eaLnBrk="1" latinLnBrk="1" hangingPunct="1">
              <a:spcBef>
                <a:spcPct val="0"/>
              </a:spcBef>
              <a:buNone/>
            </a:pPr>
            <a:endParaRPr lang="ja-JP" altLang="en-US" sz="4000" b="1" dirty="0">
              <a:solidFill>
                <a:srgbClr val="FDEB03"/>
              </a:solidFill>
              <a:latin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822851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MS PGothic"/>
        <a:cs typeface=""/>
      </a:majorFont>
      <a:minorFont>
        <a:latin typeface="Times New Roman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15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S PGothic" pitchFamily="34" charset="-128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15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S PGothic" pitchFamily="34" charset="-128"/>
            <a:ea typeface="MS PGothic" pitchFamily="34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MS PGothic"/>
        <a:cs typeface=""/>
      </a:majorFont>
      <a:minorFont>
        <a:latin typeface="Times New Roman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15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S PGothic" pitchFamily="34" charset="-128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15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S PGothic" pitchFamily="34" charset="-128"/>
            <a:ea typeface="MS PGothic" pitchFamily="34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MS PGothic"/>
        <a:cs typeface=""/>
      </a:majorFont>
      <a:minorFont>
        <a:latin typeface="Times New Roman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14:hiddenLine>
          </a:ext>
        </a:extLst>
      </a:spPr>
      <a:bodyPr wrap="none" lIns="72000" rIns="72000" anchor="ctr"/>
      <a:lstStyle>
        <a:defPPr eaLnBrk="1" hangingPunct="1">
          <a:lnSpc>
            <a:spcPct val="100000"/>
          </a:lnSpc>
          <a:spcBef>
            <a:spcPct val="0"/>
          </a:spcBef>
          <a:buFontTx/>
          <a:buNone/>
          <a:defRPr sz="2800" dirty="0" smtClean="0"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15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S PGothic" pitchFamily="34" charset="-128"/>
            <a:ea typeface="MS PGothic" pitchFamily="34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휴먼우린체" pitchFamily="18" charset="-127"/>
            <a:ea typeface="휴먼우린체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휴먼우린체" pitchFamily="18" charset="-127"/>
            <a:ea typeface="휴먼우린체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MS PGothic"/>
        <a:cs typeface=""/>
      </a:majorFont>
      <a:minorFont>
        <a:latin typeface="Times New Roman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15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S PGothic" pitchFamily="34" charset="-128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15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S PGothic" pitchFamily="34" charset="-128"/>
            <a:ea typeface="MS PGothic" pitchFamily="34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75741</TotalTime>
  <Words>5692</Words>
  <Application>Microsoft Office PowerPoint</Application>
  <PresentationFormat>와이드스크린</PresentationFormat>
  <Paragraphs>542</Paragraphs>
  <Slides>128</Slides>
  <Notes>103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11</vt:i4>
      </vt:variant>
      <vt:variant>
        <vt:lpstr>슬라이드 제목</vt:lpstr>
      </vt:variant>
      <vt:variant>
        <vt:i4>128</vt:i4>
      </vt:variant>
    </vt:vector>
  </HeadingPairs>
  <TitlesOfParts>
    <vt:vector size="155" baseType="lpstr">
      <vt:lpstr>Arial Unicode MS</vt:lpstr>
      <vt:lpstr>Meiryo</vt:lpstr>
      <vt:lpstr>Meiryo UI</vt:lpstr>
      <vt:lpstr>ＭＳ Ｐゴシック</vt:lpstr>
      <vt:lpstr>ＭＳ Ｐゴシック</vt:lpstr>
      <vt:lpstr>MS UI Gothic</vt:lpstr>
      <vt:lpstr>SimHei</vt:lpstr>
      <vt:lpstr>SimSun</vt:lpstr>
      <vt:lpstr>Woorin R</vt:lpstr>
      <vt:lpstr>굴림</vt:lpstr>
      <vt:lpstr>굴림체</vt:lpstr>
      <vt:lpstr>맑은 고딕</vt:lpstr>
      <vt:lpstr>휴먼엑스포</vt:lpstr>
      <vt:lpstr>휴먼우린체</vt:lpstr>
      <vt:lpstr>Arial</vt:lpstr>
      <vt:lpstr>Times New Roman</vt:lpstr>
      <vt:lpstr>1_標準デザイン</vt:lpstr>
      <vt:lpstr>1_기본 디자인</vt:lpstr>
      <vt:lpstr>2_기본 디자인</vt:lpstr>
      <vt:lpstr>Office 테마</vt:lpstr>
      <vt:lpstr>1_Office 테마</vt:lpstr>
      <vt:lpstr>4_기본 디자인</vt:lpstr>
      <vt:lpstr>2_Office 테마</vt:lpstr>
      <vt:lpstr>4_標準デザイン</vt:lpstr>
      <vt:lpstr>6_기본 디자인</vt:lpstr>
      <vt:lpstr>6_標準デザイン</vt:lpstr>
      <vt:lpstr>3_標準デザイン</vt:lpstr>
      <vt:lpstr>PowerPoint 프레젠테이션</vt:lpstr>
      <vt:lpstr>PowerPoint 프레젠테이션</vt:lpstr>
      <vt:lpstr>로고스라이프교회 LogosLife Evangelical Holiness Church Japan</vt:lpstr>
      <vt:lpstr>PowerPoint 프레젠테이션</vt:lpstr>
      <vt:lpstr>祈りの時間  기도의 시간</vt:lpstr>
      <vt:lpstr>PowerPoint 프레젠테이션</vt:lpstr>
      <vt:lpstr>使徒信条告白 사도신경고백 Start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使徒信条告白 사도신경고백 End</vt:lpstr>
      <vt:lpstr>讃美と奉献 찬송과 봉헌 Start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教会からのお知らせ 교회소식</vt:lpstr>
      <vt:lpstr>PowerPoint 프레젠테이션</vt:lpstr>
      <vt:lpstr>新来者歓迎 새가족환영 Start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今日のみことば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今日のみことば</vt:lpstr>
      <vt:lpstr>PowerPoint 프레젠테이션</vt:lpstr>
      <vt:lpstr>PowerPoint 프레젠테이션</vt:lpstr>
      <vt:lpstr>하나님의 은혜</vt:lpstr>
      <vt:lpstr>PowerPoint 프레젠테이션</vt:lpstr>
      <vt:lpstr>하나님의 은혜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분병과  분잔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로고스라이프교회 LogosLife Evangelical Holiness Church Japan</vt:lpstr>
      <vt:lpstr>PowerPoint 프레젠테이션</vt:lpstr>
    </vt:vector>
  </TitlesOfParts>
  <Company>kameari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gima1000</dc:creator>
  <cp:lastModifiedBy>mainframe</cp:lastModifiedBy>
  <cp:revision>9910</cp:revision>
  <cp:lastPrinted>2015-01-25T01:14:43Z</cp:lastPrinted>
  <dcterms:created xsi:type="dcterms:W3CDTF">2004-10-02T06:16:36Z</dcterms:created>
  <dcterms:modified xsi:type="dcterms:W3CDTF">2026-06-06T16:05:34Z</dcterms:modified>
</cp:coreProperties>
</file>