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505411" r:id="rId3"/>
    <p:sldMasterId id="2147505423" r:id="rId4"/>
    <p:sldMasterId id="2147505783" r:id="rId5"/>
    <p:sldMasterId id="2147506059" r:id="rId6"/>
    <p:sldMasterId id="2147506083" r:id="rId7"/>
    <p:sldMasterId id="2147506143" r:id="rId8"/>
    <p:sldMasterId id="2147506191" r:id="rId9"/>
    <p:sldMasterId id="2147506203" r:id="rId10"/>
    <p:sldMasterId id="2147506215" r:id="rId11"/>
    <p:sldMasterId id="2147506227" r:id="rId12"/>
  </p:sldMasterIdLst>
  <p:notesMasterIdLst>
    <p:notesMasterId r:id="rId117"/>
  </p:notesMasterIdLst>
  <p:handoutMasterIdLst>
    <p:handoutMasterId r:id="rId118"/>
  </p:handoutMasterIdLst>
  <p:sldIdLst>
    <p:sldId id="9994" r:id="rId13"/>
    <p:sldId id="14667" r:id="rId14"/>
    <p:sldId id="14668" r:id="rId15"/>
    <p:sldId id="9995" r:id="rId16"/>
    <p:sldId id="13793" r:id="rId17"/>
    <p:sldId id="13794" r:id="rId18"/>
    <p:sldId id="13795" r:id="rId19"/>
    <p:sldId id="16637" r:id="rId20"/>
    <p:sldId id="16638" r:id="rId21"/>
    <p:sldId id="16639" r:id="rId22"/>
    <p:sldId id="16640" r:id="rId23"/>
    <p:sldId id="16641" r:id="rId24"/>
    <p:sldId id="16642" r:id="rId25"/>
    <p:sldId id="16643" r:id="rId26"/>
    <p:sldId id="16644" r:id="rId27"/>
    <p:sldId id="16645" r:id="rId28"/>
    <p:sldId id="16646" r:id="rId29"/>
    <p:sldId id="16647" r:id="rId30"/>
    <p:sldId id="17940" r:id="rId31"/>
    <p:sldId id="17941" r:id="rId32"/>
    <p:sldId id="15786" r:id="rId33"/>
    <p:sldId id="15787" r:id="rId34"/>
    <p:sldId id="15788" r:id="rId35"/>
    <p:sldId id="15789" r:id="rId36"/>
    <p:sldId id="15790" r:id="rId37"/>
    <p:sldId id="15791" r:id="rId38"/>
    <p:sldId id="15792" r:id="rId39"/>
    <p:sldId id="15793" r:id="rId40"/>
    <p:sldId id="13819" r:id="rId41"/>
    <p:sldId id="13818" r:id="rId42"/>
    <p:sldId id="20169" r:id="rId43"/>
    <p:sldId id="13820" r:id="rId44"/>
    <p:sldId id="13821" r:id="rId45"/>
    <p:sldId id="13822" r:id="rId46"/>
    <p:sldId id="13823" r:id="rId47"/>
    <p:sldId id="13824" r:id="rId48"/>
    <p:sldId id="13825" r:id="rId49"/>
    <p:sldId id="13826" r:id="rId50"/>
    <p:sldId id="13827" r:id="rId51"/>
    <p:sldId id="256" r:id="rId52"/>
    <p:sldId id="20413" r:id="rId53"/>
    <p:sldId id="11397" r:id="rId54"/>
    <p:sldId id="11398" r:id="rId55"/>
    <p:sldId id="11399" r:id="rId56"/>
    <p:sldId id="11400" r:id="rId57"/>
    <p:sldId id="11401" r:id="rId58"/>
    <p:sldId id="11402" r:id="rId59"/>
    <p:sldId id="11403" r:id="rId60"/>
    <p:sldId id="11394" r:id="rId61"/>
    <p:sldId id="11404" r:id="rId62"/>
    <p:sldId id="20492" r:id="rId63"/>
    <p:sldId id="271" r:id="rId64"/>
    <p:sldId id="20493" r:id="rId65"/>
    <p:sldId id="20499" r:id="rId66"/>
    <p:sldId id="20453" r:id="rId67"/>
    <p:sldId id="651" r:id="rId68"/>
    <p:sldId id="652" r:id="rId69"/>
    <p:sldId id="20447" r:id="rId70"/>
    <p:sldId id="450" r:id="rId71"/>
    <p:sldId id="20479" r:id="rId72"/>
    <p:sldId id="20500" r:id="rId73"/>
    <p:sldId id="20424" r:id="rId74"/>
    <p:sldId id="20501" r:id="rId75"/>
    <p:sldId id="20502" r:id="rId76"/>
    <p:sldId id="20503" r:id="rId77"/>
    <p:sldId id="20486" r:id="rId78"/>
    <p:sldId id="11457" r:id="rId79"/>
    <p:sldId id="20489" r:id="rId80"/>
    <p:sldId id="20504" r:id="rId81"/>
    <p:sldId id="20505" r:id="rId82"/>
    <p:sldId id="20506" r:id="rId83"/>
    <p:sldId id="20491" r:id="rId84"/>
    <p:sldId id="20507" r:id="rId85"/>
    <p:sldId id="20508" r:id="rId86"/>
    <p:sldId id="20449" r:id="rId87"/>
    <p:sldId id="648" r:id="rId88"/>
    <p:sldId id="20509" r:id="rId89"/>
    <p:sldId id="20510" r:id="rId90"/>
    <p:sldId id="614" r:id="rId91"/>
    <p:sldId id="17814" r:id="rId92"/>
    <p:sldId id="20431" r:id="rId93"/>
    <p:sldId id="11537" r:id="rId94"/>
    <p:sldId id="332" r:id="rId95"/>
    <p:sldId id="20472" r:id="rId96"/>
    <p:sldId id="18136" r:id="rId97"/>
    <p:sldId id="259" r:id="rId98"/>
    <p:sldId id="17522" r:id="rId99"/>
    <p:sldId id="17513" r:id="rId100"/>
    <p:sldId id="17523" r:id="rId101"/>
    <p:sldId id="17527" r:id="rId102"/>
    <p:sldId id="20511" r:id="rId103"/>
    <p:sldId id="20512" r:id="rId104"/>
    <p:sldId id="20513" r:id="rId105"/>
    <p:sldId id="17514" r:id="rId106"/>
    <p:sldId id="20514" r:id="rId107"/>
    <p:sldId id="17515" r:id="rId108"/>
    <p:sldId id="17520" r:id="rId109"/>
    <p:sldId id="17519" r:id="rId110"/>
    <p:sldId id="17516" r:id="rId111"/>
    <p:sldId id="17518" r:id="rId112"/>
    <p:sldId id="17517" r:id="rId113"/>
    <p:sldId id="17942" r:id="rId114"/>
    <p:sldId id="15251" r:id="rId115"/>
    <p:sldId id="272" r:id="rId116"/>
  </p:sldIdLst>
  <p:sldSz cx="12192000" cy="6858000"/>
  <p:notesSz cx="6735763" cy="9866313"/>
  <p:defaultTextStyle>
    <a:defPPr>
      <a:defRPr lang="ja-JP"/>
    </a:defPPr>
    <a:lvl1pPr algn="l" rtl="0" fontAlgn="base">
      <a:lnSpc>
        <a:spcPct val="90000"/>
      </a:lnSpc>
      <a:spcBef>
        <a:spcPct val="15000"/>
      </a:spcBef>
      <a:spcAft>
        <a:spcPct val="0"/>
      </a:spcAft>
      <a:defRPr kumimoji="1" sz="3200" b="1" kern="1200">
        <a:solidFill>
          <a:schemeClr val="bg1"/>
        </a:solidFill>
        <a:latin typeface="ＭＳ Ｐゴシック" pitchFamily="34" charset="-128"/>
        <a:ea typeface="ＭＳ Ｐゴシック" pitchFamily="34" charset="-128"/>
        <a:cs typeface="+mn-cs"/>
      </a:defRPr>
    </a:lvl1pPr>
    <a:lvl2pPr marL="457200" algn="l" rtl="0" fontAlgn="base">
      <a:lnSpc>
        <a:spcPct val="90000"/>
      </a:lnSpc>
      <a:spcBef>
        <a:spcPct val="15000"/>
      </a:spcBef>
      <a:spcAft>
        <a:spcPct val="0"/>
      </a:spcAft>
      <a:defRPr kumimoji="1" sz="3200" b="1" kern="1200">
        <a:solidFill>
          <a:schemeClr val="bg1"/>
        </a:solidFill>
        <a:latin typeface="ＭＳ Ｐゴシック" pitchFamily="34" charset="-128"/>
        <a:ea typeface="ＭＳ Ｐゴシック" pitchFamily="34" charset="-128"/>
        <a:cs typeface="+mn-cs"/>
      </a:defRPr>
    </a:lvl2pPr>
    <a:lvl3pPr marL="914400" algn="l" rtl="0" fontAlgn="base">
      <a:lnSpc>
        <a:spcPct val="90000"/>
      </a:lnSpc>
      <a:spcBef>
        <a:spcPct val="15000"/>
      </a:spcBef>
      <a:spcAft>
        <a:spcPct val="0"/>
      </a:spcAft>
      <a:defRPr kumimoji="1" sz="3200" b="1" kern="1200">
        <a:solidFill>
          <a:schemeClr val="bg1"/>
        </a:solidFill>
        <a:latin typeface="ＭＳ Ｐゴシック" pitchFamily="34" charset="-128"/>
        <a:ea typeface="ＭＳ Ｐゴシック" pitchFamily="34" charset="-128"/>
        <a:cs typeface="+mn-cs"/>
      </a:defRPr>
    </a:lvl3pPr>
    <a:lvl4pPr marL="1371600" algn="l" rtl="0" fontAlgn="base">
      <a:lnSpc>
        <a:spcPct val="90000"/>
      </a:lnSpc>
      <a:spcBef>
        <a:spcPct val="15000"/>
      </a:spcBef>
      <a:spcAft>
        <a:spcPct val="0"/>
      </a:spcAft>
      <a:defRPr kumimoji="1" sz="3200" b="1" kern="1200">
        <a:solidFill>
          <a:schemeClr val="bg1"/>
        </a:solidFill>
        <a:latin typeface="ＭＳ Ｐゴシック" pitchFamily="34" charset="-128"/>
        <a:ea typeface="ＭＳ Ｐゴシック" pitchFamily="34" charset="-128"/>
        <a:cs typeface="+mn-cs"/>
      </a:defRPr>
    </a:lvl4pPr>
    <a:lvl5pPr marL="1828800" algn="l" rtl="0" fontAlgn="base">
      <a:lnSpc>
        <a:spcPct val="90000"/>
      </a:lnSpc>
      <a:spcBef>
        <a:spcPct val="15000"/>
      </a:spcBef>
      <a:spcAft>
        <a:spcPct val="0"/>
      </a:spcAft>
      <a:defRPr kumimoji="1" sz="3200" b="1" kern="1200">
        <a:solidFill>
          <a:schemeClr val="bg1"/>
        </a:solidFill>
        <a:latin typeface="ＭＳ Ｐゴシック" pitchFamily="34" charset="-128"/>
        <a:ea typeface="ＭＳ Ｐゴシック" pitchFamily="34" charset="-128"/>
        <a:cs typeface="+mn-cs"/>
      </a:defRPr>
    </a:lvl5pPr>
    <a:lvl6pPr marL="2286000" algn="l" defTabSz="914400" rtl="0" eaLnBrk="1" latinLnBrk="1" hangingPunct="1">
      <a:defRPr kumimoji="1" sz="3200" b="1" kern="1200">
        <a:solidFill>
          <a:schemeClr val="bg1"/>
        </a:solidFill>
        <a:latin typeface="ＭＳ Ｐゴシック" pitchFamily="34" charset="-128"/>
        <a:ea typeface="ＭＳ Ｐゴシック" pitchFamily="34" charset="-128"/>
        <a:cs typeface="+mn-cs"/>
      </a:defRPr>
    </a:lvl6pPr>
    <a:lvl7pPr marL="2743200" algn="l" defTabSz="914400" rtl="0" eaLnBrk="1" latinLnBrk="1" hangingPunct="1">
      <a:defRPr kumimoji="1" sz="3200" b="1" kern="1200">
        <a:solidFill>
          <a:schemeClr val="bg1"/>
        </a:solidFill>
        <a:latin typeface="ＭＳ Ｐゴシック" pitchFamily="34" charset="-128"/>
        <a:ea typeface="ＭＳ Ｐゴシック" pitchFamily="34" charset="-128"/>
        <a:cs typeface="+mn-cs"/>
      </a:defRPr>
    </a:lvl7pPr>
    <a:lvl8pPr marL="3200400" algn="l" defTabSz="914400" rtl="0" eaLnBrk="1" latinLnBrk="1" hangingPunct="1">
      <a:defRPr kumimoji="1" sz="3200" b="1" kern="1200">
        <a:solidFill>
          <a:schemeClr val="bg1"/>
        </a:solidFill>
        <a:latin typeface="ＭＳ Ｐゴシック" pitchFamily="34" charset="-128"/>
        <a:ea typeface="ＭＳ Ｐゴシック" pitchFamily="34" charset="-128"/>
        <a:cs typeface="+mn-cs"/>
      </a:defRPr>
    </a:lvl8pPr>
    <a:lvl9pPr marL="3657600" algn="l" defTabSz="914400" rtl="0" eaLnBrk="1" latinLnBrk="1" hangingPunct="1">
      <a:defRPr kumimoji="1" sz="3200" b="1" kern="1200">
        <a:solidFill>
          <a:schemeClr val="bg1"/>
        </a:solidFill>
        <a:latin typeface="ＭＳ Ｐゴシック" pitchFamily="34" charset="-128"/>
        <a:ea typeface="ＭＳ Ｐゴシック"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66"/>
    <a:srgbClr val="0000CC"/>
    <a:srgbClr val="FFFF99"/>
    <a:srgbClr val="F4EE00"/>
    <a:srgbClr val="FF9900"/>
    <a:srgbClr val="9E9A00"/>
    <a:srgbClr val="D5D000"/>
    <a:srgbClr val="FECE00"/>
    <a:srgbClr val="99FF33"/>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6771" autoAdjust="0"/>
    <p:restoredTop sz="86465" autoAdjust="0"/>
  </p:normalViewPr>
  <p:slideViewPr>
    <p:cSldViewPr>
      <p:cViewPr varScale="1">
        <p:scale>
          <a:sx n="103" d="100"/>
          <a:sy n="103" d="100"/>
        </p:scale>
        <p:origin x="624" y="114"/>
      </p:cViewPr>
      <p:guideLst>
        <p:guide orient="horz" pos="2160"/>
        <p:guide pos="3840"/>
      </p:guideLst>
    </p:cSldViewPr>
  </p:slideViewPr>
  <p:outlineViewPr>
    <p:cViewPr>
      <p:scale>
        <a:sx n="33" d="100"/>
        <a:sy n="33" d="100"/>
      </p:scale>
      <p:origin x="0" y="-22494"/>
    </p:cViewPr>
  </p:outlineViewPr>
  <p:notesTextViewPr>
    <p:cViewPr>
      <p:scale>
        <a:sx n="125" d="100"/>
        <a:sy n="125" d="100"/>
      </p:scale>
      <p:origin x="0" y="0"/>
    </p:cViewPr>
  </p:notesTextViewPr>
  <p:sorterViewPr>
    <p:cViewPr varScale="1">
      <p:scale>
        <a:sx n="100" d="100"/>
        <a:sy n="100" d="100"/>
      </p:scale>
      <p:origin x="0" y="-2409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4.xml"/><Relationship Id="rId117" Type="http://schemas.openxmlformats.org/officeDocument/2006/relationships/notesMaster" Target="notesMasters/notesMaster1.xml"/><Relationship Id="rId21" Type="http://schemas.openxmlformats.org/officeDocument/2006/relationships/slide" Target="slides/slide9.xml"/><Relationship Id="rId42" Type="http://schemas.openxmlformats.org/officeDocument/2006/relationships/slide" Target="slides/slide30.xml"/><Relationship Id="rId47" Type="http://schemas.openxmlformats.org/officeDocument/2006/relationships/slide" Target="slides/slide35.xml"/><Relationship Id="rId63" Type="http://schemas.openxmlformats.org/officeDocument/2006/relationships/slide" Target="slides/slide51.xml"/><Relationship Id="rId68" Type="http://schemas.openxmlformats.org/officeDocument/2006/relationships/slide" Target="slides/slide56.xml"/><Relationship Id="rId84" Type="http://schemas.openxmlformats.org/officeDocument/2006/relationships/slide" Target="slides/slide72.xml"/><Relationship Id="rId89" Type="http://schemas.openxmlformats.org/officeDocument/2006/relationships/slide" Target="slides/slide77.xml"/><Relationship Id="rId112" Type="http://schemas.openxmlformats.org/officeDocument/2006/relationships/slide" Target="slides/slide100.xml"/><Relationship Id="rId16" Type="http://schemas.openxmlformats.org/officeDocument/2006/relationships/slide" Target="slides/slide4.xml"/><Relationship Id="rId107" Type="http://schemas.openxmlformats.org/officeDocument/2006/relationships/slide" Target="slides/slide95.xml"/><Relationship Id="rId11" Type="http://schemas.openxmlformats.org/officeDocument/2006/relationships/slideMaster" Target="slideMasters/slideMaster11.xml"/><Relationship Id="rId32" Type="http://schemas.openxmlformats.org/officeDocument/2006/relationships/slide" Target="slides/slide20.xml"/><Relationship Id="rId37" Type="http://schemas.openxmlformats.org/officeDocument/2006/relationships/slide" Target="slides/slide25.xml"/><Relationship Id="rId53" Type="http://schemas.openxmlformats.org/officeDocument/2006/relationships/slide" Target="slides/slide41.xml"/><Relationship Id="rId58" Type="http://schemas.openxmlformats.org/officeDocument/2006/relationships/slide" Target="slides/slide46.xml"/><Relationship Id="rId74" Type="http://schemas.openxmlformats.org/officeDocument/2006/relationships/slide" Target="slides/slide62.xml"/><Relationship Id="rId79" Type="http://schemas.openxmlformats.org/officeDocument/2006/relationships/slide" Target="slides/slide67.xml"/><Relationship Id="rId102" Type="http://schemas.openxmlformats.org/officeDocument/2006/relationships/slide" Target="slides/slide90.xml"/><Relationship Id="rId5" Type="http://schemas.openxmlformats.org/officeDocument/2006/relationships/slideMaster" Target="slideMasters/slideMaster5.xml"/><Relationship Id="rId61" Type="http://schemas.openxmlformats.org/officeDocument/2006/relationships/slide" Target="slides/slide49.xml"/><Relationship Id="rId82" Type="http://schemas.openxmlformats.org/officeDocument/2006/relationships/slide" Target="slides/slide70.xml"/><Relationship Id="rId90" Type="http://schemas.openxmlformats.org/officeDocument/2006/relationships/slide" Target="slides/slide78.xml"/><Relationship Id="rId95" Type="http://schemas.openxmlformats.org/officeDocument/2006/relationships/slide" Target="slides/slide83.xml"/><Relationship Id="rId19" Type="http://schemas.openxmlformats.org/officeDocument/2006/relationships/slide" Target="slides/slide7.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slide" Target="slides/slide31.xml"/><Relationship Id="rId48" Type="http://schemas.openxmlformats.org/officeDocument/2006/relationships/slide" Target="slides/slide36.xml"/><Relationship Id="rId56" Type="http://schemas.openxmlformats.org/officeDocument/2006/relationships/slide" Target="slides/slide44.xml"/><Relationship Id="rId64" Type="http://schemas.openxmlformats.org/officeDocument/2006/relationships/slide" Target="slides/slide52.xml"/><Relationship Id="rId69" Type="http://schemas.openxmlformats.org/officeDocument/2006/relationships/slide" Target="slides/slide57.xml"/><Relationship Id="rId77" Type="http://schemas.openxmlformats.org/officeDocument/2006/relationships/slide" Target="slides/slide65.xml"/><Relationship Id="rId100" Type="http://schemas.openxmlformats.org/officeDocument/2006/relationships/slide" Target="slides/slide88.xml"/><Relationship Id="rId105" Type="http://schemas.openxmlformats.org/officeDocument/2006/relationships/slide" Target="slides/slide93.xml"/><Relationship Id="rId113" Type="http://schemas.openxmlformats.org/officeDocument/2006/relationships/slide" Target="slides/slide101.xml"/><Relationship Id="rId118" Type="http://schemas.openxmlformats.org/officeDocument/2006/relationships/handoutMaster" Target="handoutMasters/handoutMaster1.xml"/><Relationship Id="rId8" Type="http://schemas.openxmlformats.org/officeDocument/2006/relationships/slideMaster" Target="slideMasters/slideMaster8.xml"/><Relationship Id="rId51" Type="http://schemas.openxmlformats.org/officeDocument/2006/relationships/slide" Target="slides/slide39.xml"/><Relationship Id="rId72" Type="http://schemas.openxmlformats.org/officeDocument/2006/relationships/slide" Target="slides/slide60.xml"/><Relationship Id="rId80" Type="http://schemas.openxmlformats.org/officeDocument/2006/relationships/slide" Target="slides/slide68.xml"/><Relationship Id="rId85" Type="http://schemas.openxmlformats.org/officeDocument/2006/relationships/slide" Target="slides/slide73.xml"/><Relationship Id="rId93" Type="http://schemas.openxmlformats.org/officeDocument/2006/relationships/slide" Target="slides/slide81.xml"/><Relationship Id="rId98" Type="http://schemas.openxmlformats.org/officeDocument/2006/relationships/slide" Target="slides/slide86.xml"/><Relationship Id="rId121"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slide" Target="slides/slide34.xml"/><Relationship Id="rId59" Type="http://schemas.openxmlformats.org/officeDocument/2006/relationships/slide" Target="slides/slide47.xml"/><Relationship Id="rId67" Type="http://schemas.openxmlformats.org/officeDocument/2006/relationships/slide" Target="slides/slide55.xml"/><Relationship Id="rId103" Type="http://schemas.openxmlformats.org/officeDocument/2006/relationships/slide" Target="slides/slide91.xml"/><Relationship Id="rId108" Type="http://schemas.openxmlformats.org/officeDocument/2006/relationships/slide" Target="slides/slide96.xml"/><Relationship Id="rId116" Type="http://schemas.openxmlformats.org/officeDocument/2006/relationships/slide" Target="slides/slide104.xml"/><Relationship Id="rId20" Type="http://schemas.openxmlformats.org/officeDocument/2006/relationships/slide" Target="slides/slide8.xml"/><Relationship Id="rId41" Type="http://schemas.openxmlformats.org/officeDocument/2006/relationships/slide" Target="slides/slide29.xml"/><Relationship Id="rId54" Type="http://schemas.openxmlformats.org/officeDocument/2006/relationships/slide" Target="slides/slide42.xml"/><Relationship Id="rId62" Type="http://schemas.openxmlformats.org/officeDocument/2006/relationships/slide" Target="slides/slide50.xml"/><Relationship Id="rId70" Type="http://schemas.openxmlformats.org/officeDocument/2006/relationships/slide" Target="slides/slide58.xml"/><Relationship Id="rId75" Type="http://schemas.openxmlformats.org/officeDocument/2006/relationships/slide" Target="slides/slide63.xml"/><Relationship Id="rId83" Type="http://schemas.openxmlformats.org/officeDocument/2006/relationships/slide" Target="slides/slide71.xml"/><Relationship Id="rId88" Type="http://schemas.openxmlformats.org/officeDocument/2006/relationships/slide" Target="slides/slide76.xml"/><Relationship Id="rId91" Type="http://schemas.openxmlformats.org/officeDocument/2006/relationships/slide" Target="slides/slide79.xml"/><Relationship Id="rId96" Type="http://schemas.openxmlformats.org/officeDocument/2006/relationships/slide" Target="slides/slide84.xml"/><Relationship Id="rId111" Type="http://schemas.openxmlformats.org/officeDocument/2006/relationships/slide" Target="slides/slide99.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slide" Target="slides/slide37.xml"/><Relationship Id="rId57" Type="http://schemas.openxmlformats.org/officeDocument/2006/relationships/slide" Target="slides/slide45.xml"/><Relationship Id="rId106" Type="http://schemas.openxmlformats.org/officeDocument/2006/relationships/slide" Target="slides/slide94.xml"/><Relationship Id="rId114" Type="http://schemas.openxmlformats.org/officeDocument/2006/relationships/slide" Target="slides/slide102.xml"/><Relationship Id="rId119" Type="http://schemas.openxmlformats.org/officeDocument/2006/relationships/presProps" Target="presProps.xml"/><Relationship Id="rId10" Type="http://schemas.openxmlformats.org/officeDocument/2006/relationships/slideMaster" Target="slideMasters/slideMaster10.xml"/><Relationship Id="rId31" Type="http://schemas.openxmlformats.org/officeDocument/2006/relationships/slide" Target="slides/slide19.xml"/><Relationship Id="rId44" Type="http://schemas.openxmlformats.org/officeDocument/2006/relationships/slide" Target="slides/slide32.xml"/><Relationship Id="rId52" Type="http://schemas.openxmlformats.org/officeDocument/2006/relationships/slide" Target="slides/slide40.xml"/><Relationship Id="rId60" Type="http://schemas.openxmlformats.org/officeDocument/2006/relationships/slide" Target="slides/slide48.xml"/><Relationship Id="rId65" Type="http://schemas.openxmlformats.org/officeDocument/2006/relationships/slide" Target="slides/slide53.xml"/><Relationship Id="rId73" Type="http://schemas.openxmlformats.org/officeDocument/2006/relationships/slide" Target="slides/slide61.xml"/><Relationship Id="rId78" Type="http://schemas.openxmlformats.org/officeDocument/2006/relationships/slide" Target="slides/slide66.xml"/><Relationship Id="rId81" Type="http://schemas.openxmlformats.org/officeDocument/2006/relationships/slide" Target="slides/slide69.xml"/><Relationship Id="rId86" Type="http://schemas.openxmlformats.org/officeDocument/2006/relationships/slide" Target="slides/slide74.xml"/><Relationship Id="rId94" Type="http://schemas.openxmlformats.org/officeDocument/2006/relationships/slide" Target="slides/slide82.xml"/><Relationship Id="rId99" Type="http://schemas.openxmlformats.org/officeDocument/2006/relationships/slide" Target="slides/slide87.xml"/><Relationship Id="rId101" Type="http://schemas.openxmlformats.org/officeDocument/2006/relationships/slide" Target="slides/slide89.xml"/><Relationship Id="rId122"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 Target="slides/slide1.xml"/><Relationship Id="rId18" Type="http://schemas.openxmlformats.org/officeDocument/2006/relationships/slide" Target="slides/slide6.xml"/><Relationship Id="rId39" Type="http://schemas.openxmlformats.org/officeDocument/2006/relationships/slide" Target="slides/slide27.xml"/><Relationship Id="rId109" Type="http://schemas.openxmlformats.org/officeDocument/2006/relationships/slide" Target="slides/slide97.xml"/><Relationship Id="rId34" Type="http://schemas.openxmlformats.org/officeDocument/2006/relationships/slide" Target="slides/slide22.xml"/><Relationship Id="rId50" Type="http://schemas.openxmlformats.org/officeDocument/2006/relationships/slide" Target="slides/slide38.xml"/><Relationship Id="rId55" Type="http://schemas.openxmlformats.org/officeDocument/2006/relationships/slide" Target="slides/slide43.xml"/><Relationship Id="rId76" Type="http://schemas.openxmlformats.org/officeDocument/2006/relationships/slide" Target="slides/slide64.xml"/><Relationship Id="rId97" Type="http://schemas.openxmlformats.org/officeDocument/2006/relationships/slide" Target="slides/slide85.xml"/><Relationship Id="rId104" Type="http://schemas.openxmlformats.org/officeDocument/2006/relationships/slide" Target="slides/slide92.xml"/><Relationship Id="rId120" Type="http://schemas.openxmlformats.org/officeDocument/2006/relationships/viewProps" Target="viewProps.xml"/><Relationship Id="rId7" Type="http://schemas.openxmlformats.org/officeDocument/2006/relationships/slideMaster" Target="slideMasters/slideMaster7.xml"/><Relationship Id="rId71" Type="http://schemas.openxmlformats.org/officeDocument/2006/relationships/slide" Target="slides/slide59.xml"/><Relationship Id="rId92" Type="http://schemas.openxmlformats.org/officeDocument/2006/relationships/slide" Target="slides/slide80.xml"/><Relationship Id="rId2" Type="http://schemas.openxmlformats.org/officeDocument/2006/relationships/slideMaster" Target="slideMasters/slideMaster2.xml"/><Relationship Id="rId29" Type="http://schemas.openxmlformats.org/officeDocument/2006/relationships/slide" Target="slides/slide17.xml"/><Relationship Id="rId24" Type="http://schemas.openxmlformats.org/officeDocument/2006/relationships/slide" Target="slides/slide12.xml"/><Relationship Id="rId40" Type="http://schemas.openxmlformats.org/officeDocument/2006/relationships/slide" Target="slides/slide28.xml"/><Relationship Id="rId45" Type="http://schemas.openxmlformats.org/officeDocument/2006/relationships/slide" Target="slides/slide33.xml"/><Relationship Id="rId66" Type="http://schemas.openxmlformats.org/officeDocument/2006/relationships/slide" Target="slides/slide54.xml"/><Relationship Id="rId87" Type="http://schemas.openxmlformats.org/officeDocument/2006/relationships/slide" Target="slides/slide75.xml"/><Relationship Id="rId110" Type="http://schemas.openxmlformats.org/officeDocument/2006/relationships/slide" Target="slides/slide98.xml"/><Relationship Id="rId115" Type="http://schemas.openxmlformats.org/officeDocument/2006/relationships/slide" Target="slides/slide10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19413" cy="493713"/>
          </a:xfrm>
          <a:prstGeom prst="rect">
            <a:avLst/>
          </a:prstGeom>
          <a:noFill/>
          <a:ln>
            <a:noFill/>
          </a:ln>
          <a:effectLst/>
        </p:spPr>
        <p:txBody>
          <a:bodyPr vert="horz" wrap="square" lIns="91440" tIns="45720" rIns="91440" bIns="45720" numCol="1" anchor="t" anchorCtr="0" compatLnSpc="1">
            <a:prstTxWarp prst="textNoShape">
              <a:avLst/>
            </a:prstTxWarp>
          </a:bodyPr>
          <a:lstStyle>
            <a:lvl1pPr>
              <a:lnSpc>
                <a:spcPct val="100000"/>
              </a:lnSpc>
              <a:spcBef>
                <a:spcPct val="0"/>
              </a:spcBef>
              <a:defRPr sz="1200" b="0">
                <a:solidFill>
                  <a:schemeClr val="tx1"/>
                </a:solidFill>
                <a:latin typeface="Times New Roman" pitchFamily="18" charset="0"/>
                <a:ea typeface="ＭＳ Ｐゴシック" pitchFamily="34" charset="-128"/>
              </a:defRPr>
            </a:lvl1pPr>
          </a:lstStyle>
          <a:p>
            <a:pPr>
              <a:defRPr/>
            </a:pPr>
            <a:endParaRPr lang="en-US" altLang="ja-JP"/>
          </a:p>
        </p:txBody>
      </p:sp>
      <p:sp>
        <p:nvSpPr>
          <p:cNvPr id="278531" name="Rectangle 3"/>
          <p:cNvSpPr>
            <a:spLocks noGrp="1" noChangeArrowheads="1"/>
          </p:cNvSpPr>
          <p:nvPr>
            <p:ph type="dt" sz="quarter" idx="1"/>
          </p:nvPr>
        </p:nvSpPr>
        <p:spPr bwMode="auto">
          <a:xfrm>
            <a:off x="3816350" y="0"/>
            <a:ext cx="2919413" cy="493713"/>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200" b="0">
                <a:solidFill>
                  <a:schemeClr val="tx1"/>
                </a:solidFill>
                <a:latin typeface="Times New Roman" pitchFamily="18" charset="0"/>
                <a:ea typeface="ＭＳ Ｐゴシック" pitchFamily="34" charset="-128"/>
              </a:defRPr>
            </a:lvl1pPr>
          </a:lstStyle>
          <a:p>
            <a:pPr>
              <a:defRPr/>
            </a:pPr>
            <a:endParaRPr lang="en-US" altLang="ja-JP"/>
          </a:p>
        </p:txBody>
      </p:sp>
      <p:sp>
        <p:nvSpPr>
          <p:cNvPr id="278532" name="Rectangle 4"/>
          <p:cNvSpPr>
            <a:spLocks noGrp="1" noChangeArrowheads="1"/>
          </p:cNvSpPr>
          <p:nvPr>
            <p:ph type="ftr" sz="quarter" idx="2"/>
          </p:nvPr>
        </p:nvSpPr>
        <p:spPr bwMode="auto">
          <a:xfrm>
            <a:off x="0" y="9372600"/>
            <a:ext cx="2919413" cy="493713"/>
          </a:xfrm>
          <a:prstGeom prst="rect">
            <a:avLst/>
          </a:prstGeom>
          <a:noFill/>
          <a:ln>
            <a:noFill/>
          </a:ln>
          <a:effectLst/>
        </p:spPr>
        <p:txBody>
          <a:bodyPr vert="horz" wrap="square" lIns="91440" tIns="45720" rIns="91440" bIns="45720" numCol="1" anchor="b" anchorCtr="0" compatLnSpc="1">
            <a:prstTxWarp prst="textNoShape">
              <a:avLst/>
            </a:prstTxWarp>
          </a:bodyPr>
          <a:lstStyle>
            <a:lvl1pPr>
              <a:lnSpc>
                <a:spcPct val="100000"/>
              </a:lnSpc>
              <a:spcBef>
                <a:spcPct val="0"/>
              </a:spcBef>
              <a:defRPr sz="1200" b="0">
                <a:solidFill>
                  <a:schemeClr val="tx1"/>
                </a:solidFill>
                <a:latin typeface="Times New Roman" pitchFamily="18" charset="0"/>
                <a:ea typeface="ＭＳ Ｐゴシック" pitchFamily="34" charset="-128"/>
              </a:defRPr>
            </a:lvl1pPr>
          </a:lstStyle>
          <a:p>
            <a:pPr>
              <a:defRPr/>
            </a:pPr>
            <a:endParaRPr lang="en-US" altLang="ja-JP"/>
          </a:p>
        </p:txBody>
      </p:sp>
      <p:sp>
        <p:nvSpPr>
          <p:cNvPr id="278533" name="Rectangle 5"/>
          <p:cNvSpPr>
            <a:spLocks noGrp="1" noChangeArrowheads="1"/>
          </p:cNvSpPr>
          <p:nvPr>
            <p:ph type="sldNum" sz="quarter" idx="3"/>
          </p:nvPr>
        </p:nvSpPr>
        <p:spPr bwMode="auto">
          <a:xfrm>
            <a:off x="3816350" y="9372600"/>
            <a:ext cx="2919413" cy="493713"/>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defRPr sz="1200" b="0">
                <a:solidFill>
                  <a:schemeClr val="tx1"/>
                </a:solidFill>
                <a:latin typeface="Times New Roman" pitchFamily="18" charset="0"/>
                <a:ea typeface="ＭＳ Ｐゴシック" pitchFamily="34" charset="-128"/>
              </a:defRPr>
            </a:lvl1pPr>
          </a:lstStyle>
          <a:p>
            <a:pPr>
              <a:defRPr/>
            </a:pPr>
            <a:fld id="{CB7A6760-B708-42B7-962A-8304B9067A78}" type="slidenum">
              <a:rPr lang="en-US" altLang="ja-JP"/>
              <a:pPr>
                <a:defRPr/>
              </a:pPr>
              <a:t>‹#›</a:t>
            </a:fld>
            <a:endParaRPr lang="en-US" altLang="ja-JP"/>
          </a:p>
        </p:txBody>
      </p:sp>
    </p:spTree>
    <p:extLst>
      <p:ext uri="{BB962C8B-B14F-4D97-AF65-F5344CB8AC3E}">
        <p14:creationId xmlns:p14="http://schemas.microsoft.com/office/powerpoint/2010/main" val="102771135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3554" name="Rectangle 2"/>
          <p:cNvSpPr>
            <a:spLocks noGrp="1" noChangeArrowheads="1"/>
          </p:cNvSpPr>
          <p:nvPr>
            <p:ph type="hdr" sz="quarter"/>
          </p:nvPr>
        </p:nvSpPr>
        <p:spPr bwMode="auto">
          <a:xfrm>
            <a:off x="0" y="0"/>
            <a:ext cx="2919413" cy="493713"/>
          </a:xfrm>
          <a:prstGeom prst="rect">
            <a:avLst/>
          </a:prstGeom>
          <a:noFill/>
          <a:ln>
            <a:noFill/>
          </a:ln>
          <a:effectLst/>
        </p:spPr>
        <p:txBody>
          <a:bodyPr vert="horz" wrap="square" lIns="91440" tIns="45720" rIns="91440" bIns="45720" numCol="1" anchor="t" anchorCtr="0" compatLnSpc="1">
            <a:prstTxWarp prst="textNoShape">
              <a:avLst/>
            </a:prstTxWarp>
          </a:bodyPr>
          <a:lstStyle>
            <a:lvl1pPr>
              <a:lnSpc>
                <a:spcPct val="100000"/>
              </a:lnSpc>
              <a:spcBef>
                <a:spcPct val="0"/>
              </a:spcBef>
              <a:defRPr sz="1200" b="0">
                <a:solidFill>
                  <a:schemeClr val="tx1"/>
                </a:solidFill>
                <a:latin typeface="Times New Roman" pitchFamily="18" charset="0"/>
                <a:ea typeface="ＭＳ Ｐゴシック" pitchFamily="34" charset="-128"/>
              </a:defRPr>
            </a:lvl1pPr>
          </a:lstStyle>
          <a:p>
            <a:pPr>
              <a:defRPr/>
            </a:pPr>
            <a:endParaRPr lang="en-US" altLang="ja-JP"/>
          </a:p>
        </p:txBody>
      </p:sp>
      <p:sp>
        <p:nvSpPr>
          <p:cNvPr id="663555" name="Rectangle 3"/>
          <p:cNvSpPr>
            <a:spLocks noGrp="1" noChangeArrowheads="1"/>
          </p:cNvSpPr>
          <p:nvPr>
            <p:ph type="dt" idx="1"/>
          </p:nvPr>
        </p:nvSpPr>
        <p:spPr bwMode="auto">
          <a:xfrm>
            <a:off x="3816350" y="0"/>
            <a:ext cx="2919413" cy="493713"/>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200" b="0">
                <a:solidFill>
                  <a:schemeClr val="tx1"/>
                </a:solidFill>
                <a:latin typeface="Times New Roman" pitchFamily="18" charset="0"/>
                <a:ea typeface="ＭＳ Ｐゴシック" pitchFamily="34" charset="-128"/>
              </a:defRPr>
            </a:lvl1pPr>
          </a:lstStyle>
          <a:p>
            <a:pPr>
              <a:defRPr/>
            </a:pPr>
            <a:endParaRPr lang="en-US" altLang="ja-JP"/>
          </a:p>
        </p:txBody>
      </p:sp>
      <p:sp>
        <p:nvSpPr>
          <p:cNvPr id="171012" name="Rectangle 4"/>
          <p:cNvSpPr>
            <a:spLocks noGrp="1" noRot="1" noChangeAspect="1" noChangeArrowheads="1" noTextEdit="1"/>
          </p:cNvSpPr>
          <p:nvPr>
            <p:ph type="sldImg" idx="2"/>
          </p:nvPr>
        </p:nvSpPr>
        <p:spPr bwMode="auto">
          <a:xfrm>
            <a:off x="79375" y="739775"/>
            <a:ext cx="6577013"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3557" name="Rectangle 5"/>
          <p:cNvSpPr>
            <a:spLocks noGrp="1" noChangeArrowheads="1"/>
          </p:cNvSpPr>
          <p:nvPr>
            <p:ph type="body" sz="quarter" idx="3"/>
          </p:nvPr>
        </p:nvSpPr>
        <p:spPr bwMode="auto">
          <a:xfrm>
            <a:off x="898525" y="4686300"/>
            <a:ext cx="4938713" cy="4440238"/>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63558" name="Rectangle 6"/>
          <p:cNvSpPr>
            <a:spLocks noGrp="1" noChangeArrowheads="1"/>
          </p:cNvSpPr>
          <p:nvPr>
            <p:ph type="ftr" sz="quarter" idx="4"/>
          </p:nvPr>
        </p:nvSpPr>
        <p:spPr bwMode="auto">
          <a:xfrm>
            <a:off x="0" y="9372600"/>
            <a:ext cx="2919413" cy="493713"/>
          </a:xfrm>
          <a:prstGeom prst="rect">
            <a:avLst/>
          </a:prstGeom>
          <a:noFill/>
          <a:ln>
            <a:noFill/>
          </a:ln>
          <a:effectLst/>
        </p:spPr>
        <p:txBody>
          <a:bodyPr vert="horz" wrap="square" lIns="91440" tIns="45720" rIns="91440" bIns="45720" numCol="1" anchor="b" anchorCtr="0" compatLnSpc="1">
            <a:prstTxWarp prst="textNoShape">
              <a:avLst/>
            </a:prstTxWarp>
          </a:bodyPr>
          <a:lstStyle>
            <a:lvl1pPr>
              <a:lnSpc>
                <a:spcPct val="100000"/>
              </a:lnSpc>
              <a:spcBef>
                <a:spcPct val="0"/>
              </a:spcBef>
              <a:defRPr sz="1200" b="0">
                <a:solidFill>
                  <a:schemeClr val="tx1"/>
                </a:solidFill>
                <a:latin typeface="Times New Roman" pitchFamily="18" charset="0"/>
                <a:ea typeface="ＭＳ Ｐゴシック" pitchFamily="34" charset="-128"/>
              </a:defRPr>
            </a:lvl1pPr>
          </a:lstStyle>
          <a:p>
            <a:pPr>
              <a:defRPr/>
            </a:pPr>
            <a:endParaRPr lang="en-US" altLang="ja-JP"/>
          </a:p>
        </p:txBody>
      </p:sp>
      <p:sp>
        <p:nvSpPr>
          <p:cNvPr id="663559" name="Rectangle 7"/>
          <p:cNvSpPr>
            <a:spLocks noGrp="1" noChangeArrowheads="1"/>
          </p:cNvSpPr>
          <p:nvPr>
            <p:ph type="sldNum" sz="quarter" idx="5"/>
          </p:nvPr>
        </p:nvSpPr>
        <p:spPr bwMode="auto">
          <a:xfrm>
            <a:off x="3816350" y="9372600"/>
            <a:ext cx="2919413" cy="493713"/>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defRPr sz="1200" b="0">
                <a:solidFill>
                  <a:schemeClr val="tx1"/>
                </a:solidFill>
                <a:latin typeface="Times New Roman" pitchFamily="18" charset="0"/>
                <a:ea typeface="ＭＳ Ｐゴシック" pitchFamily="34" charset="-128"/>
              </a:defRPr>
            </a:lvl1pPr>
          </a:lstStyle>
          <a:p>
            <a:pPr>
              <a:defRPr/>
            </a:pPr>
            <a:fld id="{C34AA7B1-9046-4011-A2E3-6EE55E3C2F8A}" type="slidenum">
              <a:rPr lang="en-US" altLang="ja-JP"/>
              <a:pPr>
                <a:defRPr/>
              </a:pPr>
              <a:t>‹#›</a:t>
            </a:fld>
            <a:endParaRPr lang="en-US" altLang="ja-JP"/>
          </a:p>
        </p:txBody>
      </p:sp>
    </p:spTree>
    <p:extLst>
      <p:ext uri="{BB962C8B-B14F-4D97-AF65-F5344CB8AC3E}">
        <p14:creationId xmlns:p14="http://schemas.microsoft.com/office/powerpoint/2010/main" val="2494159660"/>
      </p:ext>
    </p:extLst>
  </p:cSld>
  <p:clrMap bg1="lt1" tx1="dk1" bg2="lt2" tx2="dk2" accent1="accent1" accent2="accent2" accent3="accent3" accent4="accent4" accent5="accent5" accent6="accent6" hlink="hlink" folHlink="folHlink"/>
  <p:hf sldNum="0" hdr="0" ftr="0" dt="0"/>
  <p:notesStyle>
    <a:lvl1pPr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1pPr>
    <a:lvl2pPr marL="4572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2pPr>
    <a:lvl3pPr marL="9144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3pPr>
    <a:lvl4pPr marL="13716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4pPr>
    <a:lvl5pPr marL="18288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a:xfrm>
            <a:off x="79375" y="739775"/>
            <a:ext cx="6577013" cy="3700463"/>
          </a:xfrm>
          <a:ln/>
        </p:spPr>
      </p:sp>
      <p:sp>
        <p:nvSpPr>
          <p:cNvPr id="17408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dirty="0"/>
          </a:p>
        </p:txBody>
      </p:sp>
    </p:spTree>
    <p:extLst>
      <p:ext uri="{BB962C8B-B14F-4D97-AF65-F5344CB8AC3E}">
        <p14:creationId xmlns:p14="http://schemas.microsoft.com/office/powerpoint/2010/main" val="40096657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6B10068-9EC9-4D36-A359-26F734DB3E1E}"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138243" name="Rectangle 2"/>
          <p:cNvSpPr>
            <a:spLocks noGrp="1" noRot="1" noChangeAspect="1" noChangeArrowheads="1" noTextEdit="1"/>
          </p:cNvSpPr>
          <p:nvPr>
            <p:ph type="sldImg"/>
          </p:nvPr>
        </p:nvSpPr>
        <p:spPr>
          <a:xfrm>
            <a:off x="79375" y="739775"/>
            <a:ext cx="6577013" cy="3700463"/>
          </a:xfrm>
          <a:ln/>
        </p:spPr>
      </p:sp>
      <p:sp>
        <p:nvSpPr>
          <p:cNvPr id="138244" name="Rectangle 3"/>
          <p:cNvSpPr>
            <a:spLocks noGrp="1" noChangeArrowheads="1"/>
          </p:cNvSpPr>
          <p:nvPr>
            <p:ph type="body" idx="1"/>
          </p:nvPr>
        </p:nvSpPr>
        <p:spPr>
          <a:xfrm>
            <a:off x="673100" y="4686300"/>
            <a:ext cx="5389563" cy="4440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32220482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5E37A52-C557-4821-BBA9-0CAAAC668E3E}"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139267" name="Rectangle 2"/>
          <p:cNvSpPr>
            <a:spLocks noGrp="1" noRot="1" noChangeAspect="1" noChangeArrowheads="1" noTextEdit="1"/>
          </p:cNvSpPr>
          <p:nvPr>
            <p:ph type="sldImg"/>
          </p:nvPr>
        </p:nvSpPr>
        <p:spPr>
          <a:xfrm>
            <a:off x="79375" y="739775"/>
            <a:ext cx="6577013" cy="3700463"/>
          </a:xfrm>
          <a:ln/>
        </p:spPr>
      </p:sp>
      <p:sp>
        <p:nvSpPr>
          <p:cNvPr id="139268" name="Rectangle 3"/>
          <p:cNvSpPr>
            <a:spLocks noGrp="1" noChangeArrowheads="1"/>
          </p:cNvSpPr>
          <p:nvPr>
            <p:ph type="body" idx="1"/>
          </p:nvPr>
        </p:nvSpPr>
        <p:spPr>
          <a:xfrm>
            <a:off x="673100" y="4686300"/>
            <a:ext cx="5389563" cy="4440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7938025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C57C9D0-4E65-49A4-9CC3-A3FFF0426ACC}"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140291" name="Rectangle 2"/>
          <p:cNvSpPr>
            <a:spLocks noGrp="1" noRot="1" noChangeAspect="1" noChangeArrowheads="1" noTextEdit="1"/>
          </p:cNvSpPr>
          <p:nvPr>
            <p:ph type="sldImg"/>
          </p:nvPr>
        </p:nvSpPr>
        <p:spPr>
          <a:xfrm>
            <a:off x="79375" y="739775"/>
            <a:ext cx="6577013" cy="3700463"/>
          </a:xfrm>
          <a:ln/>
        </p:spPr>
      </p:sp>
      <p:sp>
        <p:nvSpPr>
          <p:cNvPr id="140292" name="Rectangle 3"/>
          <p:cNvSpPr>
            <a:spLocks noGrp="1" noChangeArrowheads="1"/>
          </p:cNvSpPr>
          <p:nvPr>
            <p:ph type="body" idx="1"/>
          </p:nvPr>
        </p:nvSpPr>
        <p:spPr>
          <a:xfrm>
            <a:off x="673100" y="4686300"/>
            <a:ext cx="5389563" cy="4440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22615995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9EBD48E-D1C4-4F3D-B695-09BB6B72C960}"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141315" name="Rectangle 2"/>
          <p:cNvSpPr>
            <a:spLocks noGrp="1" noRot="1" noChangeAspect="1" noChangeArrowheads="1" noTextEdit="1"/>
          </p:cNvSpPr>
          <p:nvPr>
            <p:ph type="sldImg"/>
          </p:nvPr>
        </p:nvSpPr>
        <p:spPr>
          <a:xfrm>
            <a:off x="79375" y="739775"/>
            <a:ext cx="6577013" cy="3700463"/>
          </a:xfrm>
          <a:ln/>
        </p:spPr>
      </p:sp>
      <p:sp>
        <p:nvSpPr>
          <p:cNvPr id="141316" name="Rectangle 3"/>
          <p:cNvSpPr>
            <a:spLocks noGrp="1" noChangeArrowheads="1"/>
          </p:cNvSpPr>
          <p:nvPr>
            <p:ph type="body" idx="1"/>
          </p:nvPr>
        </p:nvSpPr>
        <p:spPr>
          <a:xfrm>
            <a:off x="673100" y="4686300"/>
            <a:ext cx="5389563" cy="4440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4680313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CFFF139-8BA3-4E52-A70A-0E1EE5295F23}"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142339" name="Rectangle 2"/>
          <p:cNvSpPr>
            <a:spLocks noGrp="1" noRot="1" noChangeAspect="1" noChangeArrowheads="1" noTextEdit="1"/>
          </p:cNvSpPr>
          <p:nvPr>
            <p:ph type="sldImg"/>
          </p:nvPr>
        </p:nvSpPr>
        <p:spPr>
          <a:xfrm>
            <a:off x="79375" y="739775"/>
            <a:ext cx="6577013" cy="3700463"/>
          </a:xfrm>
          <a:ln/>
        </p:spPr>
      </p:sp>
      <p:sp>
        <p:nvSpPr>
          <p:cNvPr id="142340" name="Rectangle 3"/>
          <p:cNvSpPr>
            <a:spLocks noGrp="1" noChangeArrowheads="1"/>
          </p:cNvSpPr>
          <p:nvPr>
            <p:ph type="body" idx="1"/>
          </p:nvPr>
        </p:nvSpPr>
        <p:spPr>
          <a:xfrm>
            <a:off x="673100" y="4686300"/>
            <a:ext cx="5389563" cy="4440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18547669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B22C7EE-5264-4F7D-ACB0-ACCC9BFCBBE9}"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143363" name="Rectangle 2"/>
          <p:cNvSpPr>
            <a:spLocks noGrp="1" noRot="1" noChangeAspect="1" noChangeArrowheads="1" noTextEdit="1"/>
          </p:cNvSpPr>
          <p:nvPr>
            <p:ph type="sldImg"/>
          </p:nvPr>
        </p:nvSpPr>
        <p:spPr>
          <a:xfrm>
            <a:off x="79375" y="739775"/>
            <a:ext cx="6577013" cy="3700463"/>
          </a:xfrm>
          <a:ln/>
        </p:spPr>
      </p:sp>
      <p:sp>
        <p:nvSpPr>
          <p:cNvPr id="143364" name="Rectangle 3"/>
          <p:cNvSpPr>
            <a:spLocks noGrp="1" noChangeArrowheads="1"/>
          </p:cNvSpPr>
          <p:nvPr>
            <p:ph type="body" idx="1"/>
          </p:nvPr>
        </p:nvSpPr>
        <p:spPr>
          <a:xfrm>
            <a:off x="673100" y="4686300"/>
            <a:ext cx="5389563" cy="4440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25518202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E8173BD-86C2-4124-9112-40C452BDC604}"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144387" name="Rectangle 2"/>
          <p:cNvSpPr>
            <a:spLocks noGrp="1" noRot="1" noChangeAspect="1" noChangeArrowheads="1" noTextEdit="1"/>
          </p:cNvSpPr>
          <p:nvPr>
            <p:ph type="sldImg"/>
          </p:nvPr>
        </p:nvSpPr>
        <p:spPr>
          <a:xfrm>
            <a:off x="79375" y="739775"/>
            <a:ext cx="6577013" cy="3700463"/>
          </a:xfrm>
          <a:ln/>
        </p:spPr>
      </p:sp>
      <p:sp>
        <p:nvSpPr>
          <p:cNvPr id="144388" name="Rectangle 3"/>
          <p:cNvSpPr>
            <a:spLocks noGrp="1" noChangeArrowheads="1"/>
          </p:cNvSpPr>
          <p:nvPr>
            <p:ph type="body" idx="1"/>
          </p:nvPr>
        </p:nvSpPr>
        <p:spPr>
          <a:xfrm>
            <a:off x="673100" y="4686300"/>
            <a:ext cx="5389563" cy="4440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40794794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Rot="1" noChangeAspect="1" noChangeArrowheads="1" noTextEdit="1"/>
          </p:cNvSpPr>
          <p:nvPr>
            <p:ph type="sldImg"/>
          </p:nvPr>
        </p:nvSpPr>
        <p:spPr>
          <a:xfrm>
            <a:off x="79375" y="739775"/>
            <a:ext cx="6577013" cy="3700463"/>
          </a:xfrm>
          <a:ln/>
        </p:spPr>
      </p:sp>
      <p:sp>
        <p:nvSpPr>
          <p:cNvPr id="19046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13308916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spect="1" noChangeArrowheads="1" noTextEdit="1"/>
          </p:cNvSpPr>
          <p:nvPr>
            <p:ph type="sldImg"/>
          </p:nvPr>
        </p:nvSpPr>
        <p:spPr>
          <a:xfrm>
            <a:off x="79375" y="739775"/>
            <a:ext cx="6577013" cy="3700463"/>
          </a:xfrm>
          <a:ln/>
        </p:spPr>
      </p:sp>
      <p:sp>
        <p:nvSpPr>
          <p:cNvPr id="18944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36901983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a:xfrm>
            <a:off x="79375" y="739775"/>
            <a:ext cx="6577013" cy="3700463"/>
          </a:xfrm>
          <a:ln/>
        </p:spPr>
      </p:sp>
      <p:sp>
        <p:nvSpPr>
          <p:cNvPr id="18739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2895656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a:xfrm>
            <a:off x="79375" y="739775"/>
            <a:ext cx="6577013" cy="3700463"/>
          </a:xfrm>
          <a:ln/>
        </p:spPr>
      </p:sp>
      <p:sp>
        <p:nvSpPr>
          <p:cNvPr id="17408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dirty="0"/>
          </a:p>
        </p:txBody>
      </p:sp>
    </p:spTree>
    <p:extLst>
      <p:ext uri="{BB962C8B-B14F-4D97-AF65-F5344CB8AC3E}">
        <p14:creationId xmlns:p14="http://schemas.microsoft.com/office/powerpoint/2010/main" val="12252787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Rot="1" noChangeAspect="1" noChangeArrowheads="1" noTextEdit="1"/>
          </p:cNvSpPr>
          <p:nvPr>
            <p:ph type="sldImg"/>
          </p:nvPr>
        </p:nvSpPr>
        <p:spPr>
          <a:xfrm>
            <a:off x="79375" y="739775"/>
            <a:ext cx="6577013" cy="3700463"/>
          </a:xfrm>
          <a:ln/>
        </p:spPr>
      </p:sp>
      <p:sp>
        <p:nvSpPr>
          <p:cNvPr id="19149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36864380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Rot="1" noChangeAspect="1" noChangeArrowheads="1" noTextEdit="1"/>
          </p:cNvSpPr>
          <p:nvPr>
            <p:ph type="sldImg"/>
          </p:nvPr>
        </p:nvSpPr>
        <p:spPr>
          <a:xfrm>
            <a:off x="79375" y="739775"/>
            <a:ext cx="6577013" cy="3700463"/>
          </a:xfrm>
          <a:ln/>
        </p:spPr>
      </p:sp>
      <p:sp>
        <p:nvSpPr>
          <p:cNvPr id="19251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40179384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Rot="1" noChangeAspect="1" noChangeArrowheads="1" noTextEdit="1"/>
          </p:cNvSpPr>
          <p:nvPr>
            <p:ph type="sldImg"/>
          </p:nvPr>
        </p:nvSpPr>
        <p:spPr>
          <a:xfrm>
            <a:off x="79375" y="739775"/>
            <a:ext cx="6577013" cy="3700463"/>
          </a:xfrm>
          <a:ln/>
        </p:spPr>
      </p:sp>
      <p:sp>
        <p:nvSpPr>
          <p:cNvPr id="19353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dirty="0"/>
          </a:p>
        </p:txBody>
      </p:sp>
    </p:spTree>
    <p:extLst>
      <p:ext uri="{BB962C8B-B14F-4D97-AF65-F5344CB8AC3E}">
        <p14:creationId xmlns:p14="http://schemas.microsoft.com/office/powerpoint/2010/main" val="29395912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Rot="1" noChangeAspect="1" noChangeArrowheads="1" noTextEdit="1"/>
          </p:cNvSpPr>
          <p:nvPr>
            <p:ph type="sldImg"/>
          </p:nvPr>
        </p:nvSpPr>
        <p:spPr>
          <a:xfrm>
            <a:off x="79375" y="739775"/>
            <a:ext cx="6577013" cy="3700463"/>
          </a:xfrm>
          <a:ln/>
        </p:spPr>
      </p:sp>
      <p:sp>
        <p:nvSpPr>
          <p:cNvPr id="19456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25364727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Rot="1" noChangeAspect="1" noChangeArrowheads="1" noTextEdit="1"/>
          </p:cNvSpPr>
          <p:nvPr>
            <p:ph type="sldImg"/>
          </p:nvPr>
        </p:nvSpPr>
        <p:spPr>
          <a:xfrm>
            <a:off x="79375" y="739775"/>
            <a:ext cx="6577013" cy="3700463"/>
          </a:xfrm>
          <a:ln/>
        </p:spPr>
      </p:sp>
      <p:sp>
        <p:nvSpPr>
          <p:cNvPr id="19558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12910277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Rot="1" noChangeAspect="1" noChangeArrowheads="1" noTextEdit="1"/>
          </p:cNvSpPr>
          <p:nvPr>
            <p:ph type="sldImg"/>
          </p:nvPr>
        </p:nvSpPr>
        <p:spPr>
          <a:xfrm>
            <a:off x="79375" y="739775"/>
            <a:ext cx="6577013" cy="3700463"/>
          </a:xfrm>
          <a:ln/>
        </p:spPr>
      </p:sp>
      <p:sp>
        <p:nvSpPr>
          <p:cNvPr id="19661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9412782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Rot="1" noChangeAspect="1" noChangeArrowheads="1" noTextEdit="1"/>
          </p:cNvSpPr>
          <p:nvPr>
            <p:ph type="sldImg"/>
          </p:nvPr>
        </p:nvSpPr>
        <p:spPr>
          <a:xfrm>
            <a:off x="79375" y="739775"/>
            <a:ext cx="6577013" cy="3700463"/>
          </a:xfrm>
          <a:ln/>
        </p:spPr>
      </p:sp>
      <p:sp>
        <p:nvSpPr>
          <p:cNvPr id="19763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26398496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Rot="1" noChangeAspect="1" noChangeArrowheads="1" noTextEdit="1"/>
          </p:cNvSpPr>
          <p:nvPr>
            <p:ph type="sldImg"/>
          </p:nvPr>
        </p:nvSpPr>
        <p:spPr>
          <a:xfrm>
            <a:off x="79375" y="739775"/>
            <a:ext cx="6577013" cy="3700463"/>
          </a:xfrm>
          <a:ln/>
        </p:spPr>
      </p:sp>
      <p:sp>
        <p:nvSpPr>
          <p:cNvPr id="19865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362924717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txBox="1">
            <a:spLocks noGrp="1" noChangeArrowheads="1"/>
          </p:cNvSpPr>
          <p:nvPr/>
        </p:nvSpPr>
        <p:spPr bwMode="auto">
          <a:xfrm>
            <a:off x="3816350" y="9372600"/>
            <a:ext cx="2919413"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7AC3465-973B-4CF3-9AD5-3D6DB380372E}" type="slidenum">
              <a:rPr kumimoji="1" lang="en-US" altLang="ko-KR"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41</a:t>
            </a:fld>
            <a:endParaRPr kumimoji="1" lang="en-US" altLang="ko-KR"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158723" name="Rectangle 7"/>
          <p:cNvSpPr txBox="1">
            <a:spLocks noGrp="1" noChangeArrowheads="1"/>
          </p:cNvSpPr>
          <p:nvPr/>
        </p:nvSpPr>
        <p:spPr bwMode="auto">
          <a:xfrm>
            <a:off x="3816350" y="9372600"/>
            <a:ext cx="2919413"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base" latinLnBrk="0" hangingPunct="1">
              <a:lnSpc>
                <a:spcPct val="90000"/>
              </a:lnSpc>
              <a:spcBef>
                <a:spcPct val="15000"/>
              </a:spcBef>
              <a:spcAft>
                <a:spcPct val="0"/>
              </a:spcAft>
              <a:buClrTx/>
              <a:buSzTx/>
              <a:buFontTx/>
              <a:buNone/>
              <a:tabLst/>
              <a:defRPr/>
            </a:pPr>
            <a:fld id="{2522AFD4-94BF-4CB3-B1F4-10096361C053}" type="slidenum">
              <a:rPr kumimoji="1" lang="en-US" altLang="ja-JP" sz="1200" b="1"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base" latinLnBrk="0" hangingPunct="1">
                <a:lnSpc>
                  <a:spcPct val="90000"/>
                </a:lnSpc>
                <a:spcBef>
                  <a:spcPct val="15000"/>
                </a:spcBef>
                <a:spcAft>
                  <a:spcPct val="0"/>
                </a:spcAft>
                <a:buClrTx/>
                <a:buSzTx/>
                <a:buFontTx/>
                <a:buNone/>
                <a:tabLst/>
                <a:defRPr/>
              </a:pPr>
              <a:t>41</a:t>
            </a:fld>
            <a:endParaRPr kumimoji="1" lang="en-US" altLang="ja-JP" sz="1200" b="1"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158724" name="Rectangle 2"/>
          <p:cNvSpPr>
            <a:spLocks noGrp="1" noRot="1" noChangeAspect="1" noChangeArrowheads="1" noTextEdit="1"/>
          </p:cNvSpPr>
          <p:nvPr>
            <p:ph type="sldImg"/>
          </p:nvPr>
        </p:nvSpPr>
        <p:spPr>
          <a:xfrm>
            <a:off x="79375" y="739775"/>
            <a:ext cx="6577013" cy="3700463"/>
          </a:xfrm>
          <a:ln/>
        </p:spPr>
      </p:sp>
      <p:sp>
        <p:nvSpPr>
          <p:cNvPr id="15872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ko-KR" altLang="ko-KR" dirty="0"/>
          </a:p>
        </p:txBody>
      </p:sp>
    </p:spTree>
    <p:extLst>
      <p:ext uri="{BB962C8B-B14F-4D97-AF65-F5344CB8AC3E}">
        <p14:creationId xmlns:p14="http://schemas.microsoft.com/office/powerpoint/2010/main" val="3987336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42</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626681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a:xfrm>
            <a:off x="79375" y="739775"/>
            <a:ext cx="6577013" cy="3700463"/>
          </a:xfrm>
          <a:ln/>
        </p:spPr>
      </p:sp>
      <p:sp>
        <p:nvSpPr>
          <p:cNvPr id="17305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dirty="0"/>
          </a:p>
        </p:txBody>
      </p:sp>
    </p:spTree>
    <p:extLst>
      <p:ext uri="{BB962C8B-B14F-4D97-AF65-F5344CB8AC3E}">
        <p14:creationId xmlns:p14="http://schemas.microsoft.com/office/powerpoint/2010/main" val="15336882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43</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38846480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44</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191470009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45</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40193431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46</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8558914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47</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227004664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48</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344544344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49</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113218800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50</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294097066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txBox="1">
            <a:spLocks noGrp="1" noChangeArrowheads="1"/>
          </p:cNvSpPr>
          <p:nvPr/>
        </p:nvSpPr>
        <p:spPr bwMode="auto">
          <a:xfrm>
            <a:off x="3816350" y="9372600"/>
            <a:ext cx="2919413"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7AC3465-973B-4CF3-9AD5-3D6DB380372E}" type="slidenum">
              <a:rPr kumimoji="1" lang="en-US" altLang="ko-KR"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51</a:t>
            </a:fld>
            <a:endParaRPr kumimoji="1" lang="en-US" altLang="ko-KR"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158723" name="Rectangle 7"/>
          <p:cNvSpPr txBox="1">
            <a:spLocks noGrp="1" noChangeArrowheads="1"/>
          </p:cNvSpPr>
          <p:nvPr/>
        </p:nvSpPr>
        <p:spPr bwMode="auto">
          <a:xfrm>
            <a:off x="3816350" y="9372600"/>
            <a:ext cx="2919413"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base" latinLnBrk="0" hangingPunct="1">
              <a:lnSpc>
                <a:spcPct val="90000"/>
              </a:lnSpc>
              <a:spcBef>
                <a:spcPct val="15000"/>
              </a:spcBef>
              <a:spcAft>
                <a:spcPct val="0"/>
              </a:spcAft>
              <a:buClrTx/>
              <a:buSzTx/>
              <a:buFontTx/>
              <a:buNone/>
              <a:tabLst/>
              <a:defRPr/>
            </a:pPr>
            <a:fld id="{2522AFD4-94BF-4CB3-B1F4-10096361C053}" type="slidenum">
              <a:rPr kumimoji="1" lang="en-US" altLang="ja-JP" sz="1200" b="1"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base" latinLnBrk="0" hangingPunct="1">
                <a:lnSpc>
                  <a:spcPct val="90000"/>
                </a:lnSpc>
                <a:spcBef>
                  <a:spcPct val="15000"/>
                </a:spcBef>
                <a:spcAft>
                  <a:spcPct val="0"/>
                </a:spcAft>
                <a:buClrTx/>
                <a:buSzTx/>
                <a:buFontTx/>
                <a:buNone/>
                <a:tabLst/>
                <a:defRPr/>
              </a:pPr>
              <a:t>51</a:t>
            </a:fld>
            <a:endParaRPr kumimoji="1" lang="en-US" altLang="ja-JP" sz="1200" b="1"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158724" name="Rectangle 2"/>
          <p:cNvSpPr>
            <a:spLocks noGrp="1" noRot="1" noChangeAspect="1" noChangeArrowheads="1" noTextEdit="1"/>
          </p:cNvSpPr>
          <p:nvPr>
            <p:ph type="sldImg"/>
          </p:nvPr>
        </p:nvSpPr>
        <p:spPr>
          <a:xfrm>
            <a:off x="79375" y="739775"/>
            <a:ext cx="6577013" cy="3700463"/>
          </a:xfrm>
          <a:ln/>
        </p:spPr>
      </p:sp>
      <p:sp>
        <p:nvSpPr>
          <p:cNvPr id="15872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ko-KR" altLang="ko-KR" dirty="0"/>
          </a:p>
        </p:txBody>
      </p:sp>
    </p:spTree>
    <p:extLst>
      <p:ext uri="{BB962C8B-B14F-4D97-AF65-F5344CB8AC3E}">
        <p14:creationId xmlns:p14="http://schemas.microsoft.com/office/powerpoint/2010/main" val="400428143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87CA529-B0EB-468C-A98A-5A3ED90811BA}" type="slidenum">
              <a:rPr kumimoji="1" lang="en-US" altLang="ko-KR"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52</a:t>
            </a:fld>
            <a:endParaRPr kumimoji="1" lang="en-US" altLang="ko-KR"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238595" name="Rectangle 2"/>
          <p:cNvSpPr>
            <a:spLocks noGrp="1" noRot="1" noChangeAspect="1" noChangeArrowheads="1" noTextEdit="1"/>
          </p:cNvSpPr>
          <p:nvPr>
            <p:ph type="sldImg"/>
          </p:nvPr>
        </p:nvSpPr>
        <p:spPr>
          <a:xfrm>
            <a:off x="381000" y="685800"/>
            <a:ext cx="6096000" cy="3429000"/>
          </a:xfrm>
          <a:ln/>
        </p:spPr>
      </p:sp>
      <p:sp>
        <p:nvSpPr>
          <p:cNvPr id="2385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3965615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a:xfrm>
            <a:off x="79375" y="739775"/>
            <a:ext cx="6577013" cy="3700463"/>
          </a:xfrm>
          <a:ln/>
        </p:spPr>
      </p:sp>
      <p:sp>
        <p:nvSpPr>
          <p:cNvPr id="17510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ko-KR" altLang="ko-KR" dirty="0"/>
          </a:p>
        </p:txBody>
      </p:sp>
    </p:spTree>
    <p:extLst>
      <p:ext uri="{BB962C8B-B14F-4D97-AF65-F5344CB8AC3E}">
        <p14:creationId xmlns:p14="http://schemas.microsoft.com/office/powerpoint/2010/main" val="108638128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53</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348003436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54</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258375922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a:xfrm>
            <a:off x="381000" y="685800"/>
            <a:ext cx="6096000" cy="3429000"/>
          </a:xfrm>
          <a:ln/>
        </p:spPr>
      </p:sp>
      <p:sp>
        <p:nvSpPr>
          <p:cNvPr id="12697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120790432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56</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376448177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57</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366063352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Tree>
    <p:extLst>
      <p:ext uri="{BB962C8B-B14F-4D97-AF65-F5344CB8AC3E}">
        <p14:creationId xmlns:p14="http://schemas.microsoft.com/office/powerpoint/2010/main" val="179718365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59</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279730101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61</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84537980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87CA529-B0EB-468C-A98A-5A3ED90811BA}" type="slidenum">
              <a:rPr kumimoji="1" lang="en-US" altLang="ko-KR"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62</a:t>
            </a:fld>
            <a:endParaRPr kumimoji="1" lang="en-US" altLang="ko-KR"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238595" name="Rectangle 2"/>
          <p:cNvSpPr>
            <a:spLocks noGrp="1" noRot="1" noChangeAspect="1" noChangeArrowheads="1" noTextEdit="1"/>
          </p:cNvSpPr>
          <p:nvPr>
            <p:ph type="sldImg"/>
          </p:nvPr>
        </p:nvSpPr>
        <p:spPr>
          <a:xfrm>
            <a:off x="381000" y="685800"/>
            <a:ext cx="6096000" cy="3429000"/>
          </a:xfrm>
          <a:ln/>
        </p:spPr>
      </p:sp>
      <p:sp>
        <p:nvSpPr>
          <p:cNvPr id="2385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139467560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63</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1679589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a:xfrm>
            <a:off x="79375" y="739775"/>
            <a:ext cx="6577013" cy="3700463"/>
          </a:xfrm>
          <a:ln/>
        </p:spPr>
      </p:sp>
      <p:sp>
        <p:nvSpPr>
          <p:cNvPr id="17613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dirty="0"/>
          </a:p>
        </p:txBody>
      </p:sp>
    </p:spTree>
    <p:extLst>
      <p:ext uri="{BB962C8B-B14F-4D97-AF65-F5344CB8AC3E}">
        <p14:creationId xmlns:p14="http://schemas.microsoft.com/office/powerpoint/2010/main" val="10798545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64</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44224157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65</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419242424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87CA529-B0EB-468C-A98A-5A3ED90811BA}" type="slidenum">
              <a:rPr kumimoji="1" lang="en-US" altLang="ko-KR"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66</a:t>
            </a:fld>
            <a:endParaRPr kumimoji="1" lang="en-US" altLang="ko-KR"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238595" name="Rectangle 2"/>
          <p:cNvSpPr>
            <a:spLocks noGrp="1" noRot="1" noChangeAspect="1" noChangeArrowheads="1" noTextEdit="1"/>
          </p:cNvSpPr>
          <p:nvPr>
            <p:ph type="sldImg"/>
          </p:nvPr>
        </p:nvSpPr>
        <p:spPr>
          <a:xfrm>
            <a:off x="381000" y="685800"/>
            <a:ext cx="6096000" cy="3429000"/>
          </a:xfrm>
          <a:ln/>
        </p:spPr>
      </p:sp>
      <p:sp>
        <p:nvSpPr>
          <p:cNvPr id="2385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13217307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67</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5246898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87CA529-B0EB-468C-A98A-5A3ED90811BA}" type="slidenum">
              <a:rPr kumimoji="1" lang="en-US" altLang="ko-KR"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68</a:t>
            </a:fld>
            <a:endParaRPr kumimoji="1" lang="en-US" altLang="ko-KR"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238595" name="Rectangle 2"/>
          <p:cNvSpPr>
            <a:spLocks noGrp="1" noRot="1" noChangeAspect="1" noChangeArrowheads="1" noTextEdit="1"/>
          </p:cNvSpPr>
          <p:nvPr>
            <p:ph type="sldImg"/>
          </p:nvPr>
        </p:nvSpPr>
        <p:spPr>
          <a:xfrm>
            <a:off x="381000" y="685800"/>
            <a:ext cx="6096000" cy="3429000"/>
          </a:xfrm>
          <a:ln/>
        </p:spPr>
      </p:sp>
      <p:sp>
        <p:nvSpPr>
          <p:cNvPr id="2385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329329670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69</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243924009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70</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145239365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71</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338892749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87CA529-B0EB-468C-A98A-5A3ED90811BA}" type="slidenum">
              <a:rPr kumimoji="1" lang="en-US" altLang="ko-KR"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72</a:t>
            </a:fld>
            <a:endParaRPr kumimoji="1" lang="en-US" altLang="ko-KR"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238595" name="Rectangle 2"/>
          <p:cNvSpPr>
            <a:spLocks noGrp="1" noRot="1" noChangeAspect="1" noChangeArrowheads="1" noTextEdit="1"/>
          </p:cNvSpPr>
          <p:nvPr>
            <p:ph type="sldImg"/>
          </p:nvPr>
        </p:nvSpPr>
        <p:spPr>
          <a:xfrm>
            <a:off x="381000" y="685800"/>
            <a:ext cx="6096000" cy="3429000"/>
          </a:xfrm>
          <a:ln/>
        </p:spPr>
      </p:sp>
      <p:sp>
        <p:nvSpPr>
          <p:cNvPr id="2385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83004978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73</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285267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spect="1" noChangeArrowheads="1" noTextEdit="1"/>
          </p:cNvSpPr>
          <p:nvPr>
            <p:ph type="sldImg"/>
          </p:nvPr>
        </p:nvSpPr>
        <p:spPr>
          <a:xfrm>
            <a:off x="79375" y="739775"/>
            <a:ext cx="6577013" cy="3700463"/>
          </a:xfrm>
          <a:ln/>
        </p:spPr>
      </p:sp>
      <p:sp>
        <p:nvSpPr>
          <p:cNvPr id="17715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373622259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74</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339020273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87CA529-B0EB-468C-A98A-5A3ED90811BA}" type="slidenum">
              <a:rPr kumimoji="1" lang="en-US" altLang="ko-KR"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75</a:t>
            </a:fld>
            <a:endParaRPr kumimoji="1" lang="en-US" altLang="ko-KR"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238595" name="Rectangle 2"/>
          <p:cNvSpPr>
            <a:spLocks noGrp="1" noRot="1" noChangeAspect="1" noChangeArrowheads="1" noTextEdit="1"/>
          </p:cNvSpPr>
          <p:nvPr>
            <p:ph type="sldImg"/>
          </p:nvPr>
        </p:nvSpPr>
        <p:spPr>
          <a:xfrm>
            <a:off x="381000" y="685800"/>
            <a:ext cx="6096000" cy="3429000"/>
          </a:xfrm>
          <a:ln/>
        </p:spPr>
      </p:sp>
      <p:sp>
        <p:nvSpPr>
          <p:cNvPr id="2385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208304130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76</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75288251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78</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244771140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a:xfrm>
            <a:off x="381000" y="685800"/>
            <a:ext cx="6096000" cy="3429000"/>
          </a:xfrm>
          <a:ln/>
        </p:spPr>
      </p:sp>
      <p:sp>
        <p:nvSpPr>
          <p:cNvPr id="12697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99338396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80</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234601933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87CA529-B0EB-468C-A98A-5A3ED90811BA}" type="slidenum">
              <a:rPr kumimoji="1" lang="en-US" altLang="ko-KR"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81</a:t>
            </a:fld>
            <a:endParaRPr kumimoji="1" lang="en-US" altLang="ko-KR"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238595" name="Rectangle 2"/>
          <p:cNvSpPr>
            <a:spLocks noGrp="1" noRot="1" noChangeAspect="1" noChangeArrowheads="1" noTextEdit="1"/>
          </p:cNvSpPr>
          <p:nvPr>
            <p:ph type="sldImg"/>
          </p:nvPr>
        </p:nvSpPr>
        <p:spPr>
          <a:xfrm>
            <a:off x="381000" y="685800"/>
            <a:ext cx="6096000" cy="3429000"/>
          </a:xfrm>
          <a:ln/>
        </p:spPr>
      </p:sp>
      <p:sp>
        <p:nvSpPr>
          <p:cNvPr id="23859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44753104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85608" y="8686432"/>
            <a:ext cx="2972393" cy="45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charset="-127"/>
                <a:ea typeface="굴림" charset="-127"/>
              </a:defRPr>
            </a:lvl1pPr>
            <a:lvl2pPr marL="742950" indent="-285750" eaLnBrk="0" latinLnBrk="1" hangingPunct="0">
              <a:spcBef>
                <a:spcPct val="30000"/>
              </a:spcBef>
              <a:defRPr kumimoji="1" sz="1200">
                <a:solidFill>
                  <a:schemeClr val="tx1"/>
                </a:solidFill>
                <a:latin typeface="굴림" charset="-127"/>
                <a:ea typeface="굴림" charset="-127"/>
              </a:defRPr>
            </a:lvl2pPr>
            <a:lvl3pPr marL="1143000" indent="-228600" eaLnBrk="0" latinLnBrk="1" hangingPunct="0">
              <a:spcBef>
                <a:spcPct val="30000"/>
              </a:spcBef>
              <a:defRPr kumimoji="1" sz="1200">
                <a:solidFill>
                  <a:schemeClr val="tx1"/>
                </a:solidFill>
                <a:latin typeface="굴림" charset="-127"/>
                <a:ea typeface="굴림" charset="-127"/>
              </a:defRPr>
            </a:lvl3pPr>
            <a:lvl4pPr marL="1600200" indent="-228600" eaLnBrk="0" latinLnBrk="1" hangingPunct="0">
              <a:spcBef>
                <a:spcPct val="30000"/>
              </a:spcBef>
              <a:defRPr kumimoji="1" sz="1200">
                <a:solidFill>
                  <a:schemeClr val="tx1"/>
                </a:solidFill>
                <a:latin typeface="굴림" charset="-127"/>
                <a:ea typeface="굴림" charset="-127"/>
              </a:defRPr>
            </a:lvl4pPr>
            <a:lvl5pPr marL="2057400" indent="-228600" eaLnBrk="0" latinLnBrk="1" hangingPunct="0">
              <a:spcBef>
                <a:spcPct val="30000"/>
              </a:spcBef>
              <a:defRPr kumimoji="1" sz="1200">
                <a:solidFill>
                  <a:schemeClr val="tx1"/>
                </a:solidFill>
                <a:latin typeface="굴림" charset="-127"/>
                <a:ea typeface="굴림" charset="-127"/>
              </a:defRPr>
            </a:lvl5pPr>
            <a:lvl6pPr marL="2514600" indent="-228600" eaLnBrk="0" fontAlgn="base" hangingPunct="0">
              <a:spcBef>
                <a:spcPct val="30000"/>
              </a:spcBef>
              <a:spcAft>
                <a:spcPct val="0"/>
              </a:spcAft>
              <a:defRPr kumimoji="1" sz="1200">
                <a:solidFill>
                  <a:schemeClr val="tx1"/>
                </a:solidFill>
                <a:latin typeface="굴림" charset="-127"/>
                <a:ea typeface="굴림" charset="-127"/>
              </a:defRPr>
            </a:lvl6pPr>
            <a:lvl7pPr marL="2971800" indent="-228600" eaLnBrk="0" fontAlgn="base" hangingPunct="0">
              <a:spcBef>
                <a:spcPct val="30000"/>
              </a:spcBef>
              <a:spcAft>
                <a:spcPct val="0"/>
              </a:spcAft>
              <a:defRPr kumimoji="1" sz="1200">
                <a:solidFill>
                  <a:schemeClr val="tx1"/>
                </a:solidFill>
                <a:latin typeface="굴림" charset="-127"/>
                <a:ea typeface="굴림" charset="-127"/>
              </a:defRPr>
            </a:lvl7pPr>
            <a:lvl8pPr marL="3429000" indent="-228600" eaLnBrk="0" fontAlgn="base" hangingPunct="0">
              <a:spcBef>
                <a:spcPct val="30000"/>
              </a:spcBef>
              <a:spcAft>
                <a:spcPct val="0"/>
              </a:spcAft>
              <a:defRPr kumimoji="1" sz="1200">
                <a:solidFill>
                  <a:schemeClr val="tx1"/>
                </a:solidFill>
                <a:latin typeface="굴림" charset="-127"/>
                <a:ea typeface="굴림" charset="-127"/>
              </a:defRPr>
            </a:lvl8pPr>
            <a:lvl9pPr marL="3886200" indent="-228600" eaLnBrk="0" fontAlgn="base" hangingPunct="0">
              <a:spcBef>
                <a:spcPct val="30000"/>
              </a:spcBef>
              <a:spcAft>
                <a:spcPct val="0"/>
              </a:spcAft>
              <a:defRPr kumimoji="1" sz="1200">
                <a:solidFill>
                  <a:schemeClr val="tx1"/>
                </a:solidFill>
                <a:latin typeface="굴림" charset="-127"/>
                <a:ea typeface="굴림" charset="-127"/>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9D68514F-5BB4-456E-B581-D541E6402366}"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auto" latinLnBrk="0" hangingPunct="1">
                <a:lnSpc>
                  <a:spcPct val="100000"/>
                </a:lnSpc>
                <a:spcBef>
                  <a:spcPct val="0"/>
                </a:spcBef>
                <a:spcAft>
                  <a:spcPts val="0"/>
                </a:spcAft>
                <a:buClrTx/>
                <a:buSzTx/>
                <a:buFontTx/>
                <a:buNone/>
                <a:tabLst/>
                <a:defRPr/>
              </a:pPr>
              <a:t>82</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93187" name="Rectangle 2"/>
          <p:cNvSpPr>
            <a:spLocks noGrp="1" noRot="1" noChangeAspect="1" noChangeArrowheads="1" noTextEdit="1"/>
          </p:cNvSpPr>
          <p:nvPr>
            <p:ph type="sldImg"/>
          </p:nvPr>
        </p:nvSpPr>
        <p:spPr>
          <a:xfrm>
            <a:off x="381000" y="685800"/>
            <a:ext cx="6096000" cy="3429000"/>
          </a:xfrm>
          <a:ln/>
        </p:spPr>
      </p:sp>
      <p:sp>
        <p:nvSpPr>
          <p:cNvPr id="931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latin typeface="굴림" charset="-127"/>
              <a:ea typeface="굴림" charset="-127"/>
            </a:endParaRPr>
          </a:p>
        </p:txBody>
      </p:sp>
    </p:spTree>
    <p:extLst>
      <p:ext uri="{BB962C8B-B14F-4D97-AF65-F5344CB8AC3E}">
        <p14:creationId xmlns:p14="http://schemas.microsoft.com/office/powerpoint/2010/main" val="110408510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81EF88D4-63F2-42CD-9D7B-0CD952A5943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latinLnBrk="1">
              <a:spcBef>
                <a:spcPct val="30000"/>
              </a:spcBef>
              <a:defRPr kumimoji="1" sz="1200">
                <a:solidFill>
                  <a:schemeClr val="tx1"/>
                </a:solidFill>
                <a:latin typeface="굴림" panose="020B0600000101010101" pitchFamily="50" charset="-127"/>
                <a:ea typeface="굴림" panose="020B0600000101010101" pitchFamily="50" charset="-127"/>
              </a:defRPr>
            </a:lvl1pPr>
            <a:lvl2pPr marL="742950" indent="-285750" latinLnBrk="1">
              <a:spcBef>
                <a:spcPct val="30000"/>
              </a:spcBef>
              <a:defRPr kumimoji="1" sz="1200">
                <a:solidFill>
                  <a:schemeClr val="tx1"/>
                </a:solidFill>
                <a:latin typeface="굴림" panose="020B0600000101010101" pitchFamily="50" charset="-127"/>
                <a:ea typeface="굴림" panose="020B0600000101010101" pitchFamily="50" charset="-127"/>
              </a:defRPr>
            </a:lvl2pPr>
            <a:lvl3pPr marL="1143000" indent="-228600" latinLnBrk="1">
              <a:spcBef>
                <a:spcPct val="30000"/>
              </a:spcBef>
              <a:defRPr kumimoji="1" sz="1200">
                <a:solidFill>
                  <a:schemeClr val="tx1"/>
                </a:solidFill>
                <a:latin typeface="굴림" panose="020B0600000101010101" pitchFamily="50" charset="-127"/>
                <a:ea typeface="굴림" panose="020B0600000101010101" pitchFamily="50" charset="-127"/>
              </a:defRPr>
            </a:lvl3pPr>
            <a:lvl4pPr marL="1600200" indent="-228600" latinLnBrk="1">
              <a:spcBef>
                <a:spcPct val="30000"/>
              </a:spcBef>
              <a:defRPr kumimoji="1" sz="1200">
                <a:solidFill>
                  <a:schemeClr val="tx1"/>
                </a:solidFill>
                <a:latin typeface="굴림" panose="020B0600000101010101" pitchFamily="50" charset="-127"/>
                <a:ea typeface="굴림" panose="020B0600000101010101" pitchFamily="50" charset="-127"/>
              </a:defRPr>
            </a:lvl4pPr>
            <a:lvl5pPr marL="2057400" indent="-228600" latinLnBrk="1">
              <a:spcBef>
                <a:spcPct val="30000"/>
              </a:spcBef>
              <a:defRPr kumimoji="1" sz="1200">
                <a:solidFill>
                  <a:schemeClr val="tx1"/>
                </a:solidFill>
                <a:latin typeface="굴림" panose="020B0600000101010101" pitchFamily="50" charset="-127"/>
                <a:ea typeface="굴림" panose="020B0600000101010101" pitchFamily="50" charset="-127"/>
              </a:defRPr>
            </a:lvl5pPr>
            <a:lvl6pPr marL="2514600" indent="-228600" eaLnBrk="0" fontAlgn="base" hangingPunct="0">
              <a:spcBef>
                <a:spcPct val="30000"/>
              </a:spcBef>
              <a:spcAft>
                <a:spcPct val="0"/>
              </a:spcAft>
              <a:defRPr kumimoji="1" sz="1200">
                <a:solidFill>
                  <a:schemeClr val="tx1"/>
                </a:solidFill>
                <a:latin typeface="굴림" panose="020B0600000101010101" pitchFamily="50" charset="-127"/>
                <a:ea typeface="굴림" panose="020B0600000101010101" pitchFamily="50" charset="-127"/>
              </a:defRPr>
            </a:lvl6pPr>
            <a:lvl7pPr marL="2971800" indent="-228600" eaLnBrk="0" fontAlgn="base" hangingPunct="0">
              <a:spcBef>
                <a:spcPct val="30000"/>
              </a:spcBef>
              <a:spcAft>
                <a:spcPct val="0"/>
              </a:spcAft>
              <a:defRPr kumimoji="1" sz="1200">
                <a:solidFill>
                  <a:schemeClr val="tx1"/>
                </a:solidFill>
                <a:latin typeface="굴림" panose="020B0600000101010101" pitchFamily="50" charset="-127"/>
                <a:ea typeface="굴림" panose="020B0600000101010101" pitchFamily="50" charset="-127"/>
              </a:defRPr>
            </a:lvl7pPr>
            <a:lvl8pPr marL="3429000" indent="-228600" eaLnBrk="0" fontAlgn="base" hangingPunct="0">
              <a:spcBef>
                <a:spcPct val="30000"/>
              </a:spcBef>
              <a:spcAft>
                <a:spcPct val="0"/>
              </a:spcAft>
              <a:defRPr kumimoji="1" sz="1200">
                <a:solidFill>
                  <a:schemeClr val="tx1"/>
                </a:solidFill>
                <a:latin typeface="굴림" panose="020B0600000101010101" pitchFamily="50" charset="-127"/>
                <a:ea typeface="굴림" panose="020B0600000101010101" pitchFamily="50" charset="-127"/>
              </a:defRPr>
            </a:lvl8pPr>
            <a:lvl9pPr marL="3886200" indent="-228600" eaLnBrk="0" fontAlgn="base" hangingPunct="0">
              <a:spcBef>
                <a:spcPct val="30000"/>
              </a:spcBef>
              <a:spcAft>
                <a:spcPct val="0"/>
              </a:spcAft>
              <a:defRPr kumimoji="1" sz="1200">
                <a:solidFill>
                  <a:schemeClr val="tx1"/>
                </a:solidFill>
                <a:latin typeface="굴림" panose="020B0600000101010101" pitchFamily="50" charset="-127"/>
                <a:ea typeface="굴림" panose="020B0600000101010101" pitchFamily="50" charset="-127"/>
              </a:defRPr>
            </a:lvl9pPr>
          </a:lstStyle>
          <a:p>
            <a:pPr>
              <a:spcBef>
                <a:spcPct val="0"/>
              </a:spcBef>
            </a:pPr>
            <a:fld id="{1FEF26D6-DEAB-4D8B-A26B-24EB06294A59}" type="slidenum">
              <a:rPr lang="en-US" altLang="ko-KR" smtClean="0"/>
              <a:pPr>
                <a:spcBef>
                  <a:spcPct val="0"/>
                </a:spcBef>
              </a:pPr>
              <a:t>83</a:t>
            </a:fld>
            <a:endParaRPr lang="en-US" altLang="ko-KR"/>
          </a:p>
        </p:txBody>
      </p:sp>
      <p:sp>
        <p:nvSpPr>
          <p:cNvPr id="56323" name="Rectangle 2">
            <a:extLst>
              <a:ext uri="{FF2B5EF4-FFF2-40B4-BE49-F238E27FC236}">
                <a16:creationId xmlns:a16="http://schemas.microsoft.com/office/drawing/2014/main" id="{88597578-CA5A-42D0-8320-DA4D08760EB7}"/>
              </a:ext>
            </a:extLst>
          </p:cNvPr>
          <p:cNvSpPr>
            <a:spLocks noGrp="1" noRot="1" noChangeAspect="1" noChangeArrowheads="1" noTextEdit="1"/>
          </p:cNvSpPr>
          <p:nvPr>
            <p:ph type="sldImg"/>
          </p:nvPr>
        </p:nvSpPr>
        <p:spPr>
          <a:ln/>
        </p:spPr>
      </p:sp>
      <p:sp>
        <p:nvSpPr>
          <p:cNvPr id="56324" name="Rectangle 3">
            <a:extLst>
              <a:ext uri="{FF2B5EF4-FFF2-40B4-BE49-F238E27FC236}">
                <a16:creationId xmlns:a16="http://schemas.microsoft.com/office/drawing/2014/main" id="{0A1D8E32-AA44-4B2F-9E32-24589BEEC22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81EF88D4-63F2-42CD-9D7B-0CD952A5943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latinLnBrk="1">
              <a:spcBef>
                <a:spcPct val="30000"/>
              </a:spcBef>
              <a:defRPr kumimoji="1" sz="1200">
                <a:solidFill>
                  <a:schemeClr val="tx1"/>
                </a:solidFill>
                <a:latin typeface="굴림" panose="020B0600000101010101" pitchFamily="50" charset="-127"/>
                <a:ea typeface="굴림" panose="020B0600000101010101" pitchFamily="50" charset="-127"/>
              </a:defRPr>
            </a:lvl1pPr>
            <a:lvl2pPr marL="742950" indent="-285750" latinLnBrk="1">
              <a:spcBef>
                <a:spcPct val="30000"/>
              </a:spcBef>
              <a:defRPr kumimoji="1" sz="1200">
                <a:solidFill>
                  <a:schemeClr val="tx1"/>
                </a:solidFill>
                <a:latin typeface="굴림" panose="020B0600000101010101" pitchFamily="50" charset="-127"/>
                <a:ea typeface="굴림" panose="020B0600000101010101" pitchFamily="50" charset="-127"/>
              </a:defRPr>
            </a:lvl2pPr>
            <a:lvl3pPr marL="1143000" indent="-228600" latinLnBrk="1">
              <a:spcBef>
                <a:spcPct val="30000"/>
              </a:spcBef>
              <a:defRPr kumimoji="1" sz="1200">
                <a:solidFill>
                  <a:schemeClr val="tx1"/>
                </a:solidFill>
                <a:latin typeface="굴림" panose="020B0600000101010101" pitchFamily="50" charset="-127"/>
                <a:ea typeface="굴림" panose="020B0600000101010101" pitchFamily="50" charset="-127"/>
              </a:defRPr>
            </a:lvl3pPr>
            <a:lvl4pPr marL="1600200" indent="-228600" latinLnBrk="1">
              <a:spcBef>
                <a:spcPct val="30000"/>
              </a:spcBef>
              <a:defRPr kumimoji="1" sz="1200">
                <a:solidFill>
                  <a:schemeClr val="tx1"/>
                </a:solidFill>
                <a:latin typeface="굴림" panose="020B0600000101010101" pitchFamily="50" charset="-127"/>
                <a:ea typeface="굴림" panose="020B0600000101010101" pitchFamily="50" charset="-127"/>
              </a:defRPr>
            </a:lvl4pPr>
            <a:lvl5pPr marL="2057400" indent="-228600" latinLnBrk="1">
              <a:spcBef>
                <a:spcPct val="30000"/>
              </a:spcBef>
              <a:defRPr kumimoji="1" sz="1200">
                <a:solidFill>
                  <a:schemeClr val="tx1"/>
                </a:solidFill>
                <a:latin typeface="굴림" panose="020B0600000101010101" pitchFamily="50" charset="-127"/>
                <a:ea typeface="굴림" panose="020B0600000101010101" pitchFamily="50" charset="-127"/>
              </a:defRPr>
            </a:lvl5pPr>
            <a:lvl6pPr marL="2514600" indent="-228600" eaLnBrk="0" fontAlgn="base" hangingPunct="0">
              <a:spcBef>
                <a:spcPct val="30000"/>
              </a:spcBef>
              <a:spcAft>
                <a:spcPct val="0"/>
              </a:spcAft>
              <a:defRPr kumimoji="1" sz="1200">
                <a:solidFill>
                  <a:schemeClr val="tx1"/>
                </a:solidFill>
                <a:latin typeface="굴림" panose="020B0600000101010101" pitchFamily="50" charset="-127"/>
                <a:ea typeface="굴림" panose="020B0600000101010101" pitchFamily="50" charset="-127"/>
              </a:defRPr>
            </a:lvl6pPr>
            <a:lvl7pPr marL="2971800" indent="-228600" eaLnBrk="0" fontAlgn="base" hangingPunct="0">
              <a:spcBef>
                <a:spcPct val="30000"/>
              </a:spcBef>
              <a:spcAft>
                <a:spcPct val="0"/>
              </a:spcAft>
              <a:defRPr kumimoji="1" sz="1200">
                <a:solidFill>
                  <a:schemeClr val="tx1"/>
                </a:solidFill>
                <a:latin typeface="굴림" panose="020B0600000101010101" pitchFamily="50" charset="-127"/>
                <a:ea typeface="굴림" panose="020B0600000101010101" pitchFamily="50" charset="-127"/>
              </a:defRPr>
            </a:lvl7pPr>
            <a:lvl8pPr marL="3429000" indent="-228600" eaLnBrk="0" fontAlgn="base" hangingPunct="0">
              <a:spcBef>
                <a:spcPct val="30000"/>
              </a:spcBef>
              <a:spcAft>
                <a:spcPct val="0"/>
              </a:spcAft>
              <a:defRPr kumimoji="1" sz="1200">
                <a:solidFill>
                  <a:schemeClr val="tx1"/>
                </a:solidFill>
                <a:latin typeface="굴림" panose="020B0600000101010101" pitchFamily="50" charset="-127"/>
                <a:ea typeface="굴림" panose="020B0600000101010101" pitchFamily="50" charset="-127"/>
              </a:defRPr>
            </a:lvl8pPr>
            <a:lvl9pPr marL="3886200" indent="-228600" eaLnBrk="0" fontAlgn="base" hangingPunct="0">
              <a:spcBef>
                <a:spcPct val="30000"/>
              </a:spcBef>
              <a:spcAft>
                <a:spcPct val="0"/>
              </a:spcAft>
              <a:defRPr kumimoji="1" sz="1200">
                <a:solidFill>
                  <a:schemeClr val="tx1"/>
                </a:solidFill>
                <a:latin typeface="굴림" panose="020B0600000101010101" pitchFamily="50" charset="-127"/>
                <a:ea typeface="굴림" panose="020B0600000101010101"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1FEF26D6-DEAB-4D8B-A26B-24EB06294A59}"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84</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56323" name="Rectangle 2">
            <a:extLst>
              <a:ext uri="{FF2B5EF4-FFF2-40B4-BE49-F238E27FC236}">
                <a16:creationId xmlns:a16="http://schemas.microsoft.com/office/drawing/2014/main" id="{88597578-CA5A-42D0-8320-DA4D08760EB7}"/>
              </a:ext>
            </a:extLst>
          </p:cNvPr>
          <p:cNvSpPr>
            <a:spLocks noGrp="1" noRot="1" noChangeAspect="1" noChangeArrowheads="1" noTextEdit="1"/>
          </p:cNvSpPr>
          <p:nvPr>
            <p:ph type="sldImg"/>
          </p:nvPr>
        </p:nvSpPr>
        <p:spPr>
          <a:ln/>
        </p:spPr>
      </p:sp>
      <p:sp>
        <p:nvSpPr>
          <p:cNvPr id="56324" name="Rectangle 3">
            <a:extLst>
              <a:ext uri="{FF2B5EF4-FFF2-40B4-BE49-F238E27FC236}">
                <a16:creationId xmlns:a16="http://schemas.microsoft.com/office/drawing/2014/main" id="{0A1D8E32-AA44-4B2F-9E32-24589BEEC22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p>
        </p:txBody>
      </p:sp>
    </p:spTree>
    <p:extLst>
      <p:ext uri="{BB962C8B-B14F-4D97-AF65-F5344CB8AC3E}">
        <p14:creationId xmlns:p14="http://schemas.microsoft.com/office/powerpoint/2010/main" val="4183459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a:xfrm>
            <a:off x="79375" y="739775"/>
            <a:ext cx="6577013" cy="3700463"/>
          </a:xfrm>
          <a:ln/>
        </p:spPr>
      </p:sp>
      <p:sp>
        <p:nvSpPr>
          <p:cNvPr id="17613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308064922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89C55474-8B2E-4E5B-A823-C4495FE74A4F}"/>
              </a:ext>
            </a:extLst>
          </p:cNvPr>
          <p:cNvSpPr txBox="1">
            <a:spLocks noGrp="1" noChangeArrowheads="1"/>
          </p:cNvSpPr>
          <p:nvPr/>
        </p:nvSpPr>
        <p:spPr bwMode="auto">
          <a:xfrm>
            <a:off x="3814763" y="9371013"/>
            <a:ext cx="291941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0" hangingPunct="1">
              <a:lnSpc>
                <a:spcPct val="100000"/>
              </a:lnSpc>
              <a:spcBef>
                <a:spcPct val="15000"/>
              </a:spcBef>
              <a:spcAft>
                <a:spcPct val="0"/>
              </a:spcAft>
              <a:buClrTx/>
              <a:buSzTx/>
              <a:buFontTx/>
              <a:buNone/>
              <a:tabLst/>
              <a:defRPr/>
            </a:pPr>
            <a:fld id="{C441169E-9262-476F-8E57-55082138B1DA}" type="slidenum">
              <a:rPr kumimoji="1" lang="en-US" altLang="ko-KR"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15000"/>
                </a:spcBef>
                <a:spcAft>
                  <a:spcPct val="0"/>
                </a:spcAft>
                <a:buClrTx/>
                <a:buSzTx/>
                <a:buFontTx/>
                <a:buNone/>
                <a:tabLst/>
                <a:defRPr/>
              </a:pPr>
              <a:t>85</a:t>
            </a:fld>
            <a:endParaRPr kumimoji="1" lang="en-US" altLang="ko-KR"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18435" name="Rectangle 2">
            <a:extLst>
              <a:ext uri="{FF2B5EF4-FFF2-40B4-BE49-F238E27FC236}">
                <a16:creationId xmlns:a16="http://schemas.microsoft.com/office/drawing/2014/main" id="{B6D57BF2-A6E6-4F17-AB36-E8DD096B2AE0}"/>
              </a:ext>
            </a:extLst>
          </p:cNvPr>
          <p:cNvSpPr>
            <a:spLocks noGrp="1" noRot="1" noChangeAspect="1" noChangeArrowheads="1" noTextEdit="1"/>
          </p:cNvSpPr>
          <p:nvPr>
            <p:ph type="sldImg"/>
          </p:nvPr>
        </p:nvSpPr>
        <p:spPr bwMode="auto">
          <a:xfrm>
            <a:off x="79375" y="739775"/>
            <a:ext cx="6577013" cy="37004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6" name="Rectangle 3">
            <a:extLst>
              <a:ext uri="{FF2B5EF4-FFF2-40B4-BE49-F238E27FC236}">
                <a16:creationId xmlns:a16="http://schemas.microsoft.com/office/drawing/2014/main" id="{35DF0A31-830F-44E6-872B-0CA608C2746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ja-JP" alt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1739F654-F4D1-4AEE-83AD-A2B238843E2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D6C11406-545F-406A-8EAB-D5398E63E36C}"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86</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20483" name="Rectangle 2">
            <a:extLst>
              <a:ext uri="{FF2B5EF4-FFF2-40B4-BE49-F238E27FC236}">
                <a16:creationId xmlns:a16="http://schemas.microsoft.com/office/drawing/2014/main" id="{2F351468-6188-4339-A329-C1C78607AC59}"/>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4" name="Rectangle 3">
            <a:extLst>
              <a:ext uri="{FF2B5EF4-FFF2-40B4-BE49-F238E27FC236}">
                <a16:creationId xmlns:a16="http://schemas.microsoft.com/office/drawing/2014/main" id="{E109B919-FC2F-432F-9430-AF6341A76C69}"/>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69EEBFED-E532-41D3-AC33-D7845BB5F38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C001A31C-6F98-474B-9A6C-DFAD08F5027D}"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87</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22531" name="Rectangle 2">
            <a:extLst>
              <a:ext uri="{FF2B5EF4-FFF2-40B4-BE49-F238E27FC236}">
                <a16:creationId xmlns:a16="http://schemas.microsoft.com/office/drawing/2014/main" id="{37B427FA-FF7A-4987-806B-76E931EB3CE2}"/>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2" name="Rectangle 3">
            <a:extLst>
              <a:ext uri="{FF2B5EF4-FFF2-40B4-BE49-F238E27FC236}">
                <a16:creationId xmlns:a16="http://schemas.microsoft.com/office/drawing/2014/main" id="{3192EE5D-F2E1-44E1-9035-6816F094A93B}"/>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7DF108A1-5914-4C86-9FA6-2792EEDD037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ABBE9823-2E47-4591-9D38-825932305779}"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88</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24579" name="Rectangle 2">
            <a:extLst>
              <a:ext uri="{FF2B5EF4-FFF2-40B4-BE49-F238E27FC236}">
                <a16:creationId xmlns:a16="http://schemas.microsoft.com/office/drawing/2014/main" id="{4AA75221-D145-4F2C-B6F0-87DC1452D8D4}"/>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0" name="Rectangle 3">
            <a:extLst>
              <a:ext uri="{FF2B5EF4-FFF2-40B4-BE49-F238E27FC236}">
                <a16:creationId xmlns:a16="http://schemas.microsoft.com/office/drawing/2014/main" id="{98BB1A7D-6F38-40D0-9D30-A83E3D40187B}"/>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5BC9D46F-9EE6-4466-B474-F9D12716A23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046676C8-8AA4-4ACD-87D0-FDDB1172F6B6}"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89</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26627" name="Rectangle 2">
            <a:extLst>
              <a:ext uri="{FF2B5EF4-FFF2-40B4-BE49-F238E27FC236}">
                <a16:creationId xmlns:a16="http://schemas.microsoft.com/office/drawing/2014/main" id="{BDECCDF0-1D14-4540-B729-AADA8444CEA5}"/>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8" name="Rectangle 3">
            <a:extLst>
              <a:ext uri="{FF2B5EF4-FFF2-40B4-BE49-F238E27FC236}">
                <a16:creationId xmlns:a16="http://schemas.microsoft.com/office/drawing/2014/main" id="{66F691FE-0C3B-405F-88F1-8C0E46C63B0D}"/>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6D7EC5BD-1857-41A2-A34E-E5EFC2C3964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9EF17461-3594-48FF-9068-C77FF7713686}"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90</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28675" name="Rectangle 2">
            <a:extLst>
              <a:ext uri="{FF2B5EF4-FFF2-40B4-BE49-F238E27FC236}">
                <a16:creationId xmlns:a16="http://schemas.microsoft.com/office/drawing/2014/main" id="{40BE1AC1-A02C-4E41-9A0C-5FB1A1F79C51}"/>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a:extLst>
              <a:ext uri="{FF2B5EF4-FFF2-40B4-BE49-F238E27FC236}">
                <a16:creationId xmlns:a16="http://schemas.microsoft.com/office/drawing/2014/main" id="{7215D492-4BFD-4407-BC25-D3168EABF0D9}"/>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ABE83C8D-1963-48B0-BCD1-39951A529B3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F2037422-9B0B-4313-A1BD-1D794621F795}"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91</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30723" name="Rectangle 2">
            <a:extLst>
              <a:ext uri="{FF2B5EF4-FFF2-40B4-BE49-F238E27FC236}">
                <a16:creationId xmlns:a16="http://schemas.microsoft.com/office/drawing/2014/main" id="{292ECD79-6C4B-4DC6-BAA1-66E0FDD0DFB1}"/>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4" name="Rectangle 3">
            <a:extLst>
              <a:ext uri="{FF2B5EF4-FFF2-40B4-BE49-F238E27FC236}">
                <a16:creationId xmlns:a16="http://schemas.microsoft.com/office/drawing/2014/main" id="{48DDEB47-7B5A-40DC-99F1-987659BB219E}"/>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30B8CC5C-91E8-4438-A741-BE936477551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F46F551B-B952-4667-80B4-B31C75F6E269}"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92</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32771" name="Rectangle 2">
            <a:extLst>
              <a:ext uri="{FF2B5EF4-FFF2-40B4-BE49-F238E27FC236}">
                <a16:creationId xmlns:a16="http://schemas.microsoft.com/office/drawing/2014/main" id="{AACA31B8-B96F-4853-9540-770D5B3AD626}"/>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2" name="Rectangle 3">
            <a:extLst>
              <a:ext uri="{FF2B5EF4-FFF2-40B4-BE49-F238E27FC236}">
                <a16:creationId xmlns:a16="http://schemas.microsoft.com/office/drawing/2014/main" id="{B923BA77-EF91-470C-BAF6-A2AB31160051}"/>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383901CD-433B-432D-BF85-BB5DE2F0782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8DE87E41-2604-4174-BCAA-78AFD70E5A0B}"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93</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34819" name="Rectangle 2">
            <a:extLst>
              <a:ext uri="{FF2B5EF4-FFF2-40B4-BE49-F238E27FC236}">
                <a16:creationId xmlns:a16="http://schemas.microsoft.com/office/drawing/2014/main" id="{6B718D8F-E3C9-4D83-811E-4CCD93A78F7F}"/>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20" name="Rectangle 3">
            <a:extLst>
              <a:ext uri="{FF2B5EF4-FFF2-40B4-BE49-F238E27FC236}">
                <a16:creationId xmlns:a16="http://schemas.microsoft.com/office/drawing/2014/main" id="{81E1EB64-CC7D-4C31-8427-F9233758C39E}"/>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E9B1541B-BAFF-4EAB-BBC5-30B493363E4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52FFD1CE-F2C4-4AC5-9EC6-3D3A96E10C14}"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94</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36867" name="Rectangle 2">
            <a:extLst>
              <a:ext uri="{FF2B5EF4-FFF2-40B4-BE49-F238E27FC236}">
                <a16:creationId xmlns:a16="http://schemas.microsoft.com/office/drawing/2014/main" id="{96BD1AED-5D6B-414B-8A06-AB43CD2B6DEF}"/>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a:extLst>
              <a:ext uri="{FF2B5EF4-FFF2-40B4-BE49-F238E27FC236}">
                <a16:creationId xmlns:a16="http://schemas.microsoft.com/office/drawing/2014/main" id="{076CC0D8-00C3-40B0-975D-35B855786423}"/>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7"/>
          <p:cNvSpPr txBox="1">
            <a:spLocks noGrp="1" noChangeArrowheads="1"/>
          </p:cNvSpPr>
          <p:nvPr/>
        </p:nvSpPr>
        <p:spPr bwMode="auto">
          <a:xfrm>
            <a:off x="3814763" y="9371013"/>
            <a:ext cx="291941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base" latinLnBrk="0" hangingPunct="1">
              <a:lnSpc>
                <a:spcPct val="100000"/>
              </a:lnSpc>
              <a:spcBef>
                <a:spcPct val="15000"/>
              </a:spcBef>
              <a:spcAft>
                <a:spcPct val="0"/>
              </a:spcAft>
              <a:buClrTx/>
              <a:buSzTx/>
              <a:buFontTx/>
              <a:buNone/>
              <a:tabLst/>
              <a:defRPr/>
            </a:pPr>
            <a:fld id="{EE6DB238-1445-493D-9852-69504BFDE5B5}" type="slidenum">
              <a:rPr kumimoji="1" lang="en-US" altLang="ko-KR" sz="1200" b="0" i="0" u="none" strike="noStrike" kern="1200" cap="none" spc="0" normalizeH="0" baseline="0" noProof="0">
                <a:ln>
                  <a:noFill/>
                </a:ln>
                <a:solidFill>
                  <a:srgbClr val="000000"/>
                </a:solidFill>
                <a:effectLst/>
                <a:uLnTx/>
                <a:uFillTx/>
                <a:latin typeface="Arial" charset="0"/>
                <a:ea typeface="ＭＳ Ｐゴシック" pitchFamily="34" charset="-128"/>
                <a:cs typeface="+mn-cs"/>
              </a:rPr>
              <a:pPr marL="0" marR="0" lvl="0" indent="0" algn="r" defTabSz="914400" rtl="0" eaLnBrk="1" fontAlgn="base" latinLnBrk="0" hangingPunct="1">
                <a:lnSpc>
                  <a:spcPct val="100000"/>
                </a:lnSpc>
                <a:spcBef>
                  <a:spcPct val="15000"/>
                </a:spcBef>
                <a:spcAft>
                  <a:spcPct val="0"/>
                </a:spcAft>
                <a:buClrTx/>
                <a:buSzTx/>
                <a:buFontTx/>
                <a:buNone/>
                <a:tabLst/>
                <a:defRPr/>
              </a:pPr>
              <a:t>20</a:t>
            </a:fld>
            <a:endParaRPr kumimoji="1" lang="en-US" altLang="ko-KR" sz="1200" b="0" i="0" u="none" strike="noStrike" kern="1200" cap="none" spc="0" normalizeH="0" baseline="0" noProof="0">
              <a:ln>
                <a:noFill/>
              </a:ln>
              <a:solidFill>
                <a:srgbClr val="000000"/>
              </a:solidFill>
              <a:effectLst/>
              <a:uLnTx/>
              <a:uFillTx/>
              <a:latin typeface="Arial" charset="0"/>
              <a:ea typeface="ＭＳ Ｐゴシック" pitchFamily="34" charset="-128"/>
              <a:cs typeface="+mn-cs"/>
            </a:endParaRPr>
          </a:p>
        </p:txBody>
      </p:sp>
      <p:sp>
        <p:nvSpPr>
          <p:cNvPr id="183299" name="Rectangle 2"/>
          <p:cNvSpPr>
            <a:spLocks noGrp="1" noRot="1" noChangeAspect="1" noChangeArrowheads="1" noTextEdit="1"/>
          </p:cNvSpPr>
          <p:nvPr>
            <p:ph type="sldImg"/>
          </p:nvPr>
        </p:nvSpPr>
        <p:spPr>
          <a:xfrm>
            <a:off x="79375" y="739775"/>
            <a:ext cx="6577013" cy="3700463"/>
          </a:xfrm>
          <a:ln/>
        </p:spPr>
      </p:sp>
      <p:sp>
        <p:nvSpPr>
          <p:cNvPr id="18330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1840265904"/>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23CE7ECF-ACC2-4400-8A8B-E2088961666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E2D66A79-14A8-44E5-88AB-249767B01A91}"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95</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38915" name="Rectangle 2">
            <a:extLst>
              <a:ext uri="{FF2B5EF4-FFF2-40B4-BE49-F238E27FC236}">
                <a16:creationId xmlns:a16="http://schemas.microsoft.com/office/drawing/2014/main" id="{96C85AC7-C173-4F33-94DB-B597F0E3762A}"/>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6" name="Rectangle 3">
            <a:extLst>
              <a:ext uri="{FF2B5EF4-FFF2-40B4-BE49-F238E27FC236}">
                <a16:creationId xmlns:a16="http://schemas.microsoft.com/office/drawing/2014/main" id="{5281B6EF-B596-4D47-AF0E-ABA2EECD064C}"/>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D0A90EAE-5200-4021-ACE4-58262C173AC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CD51A2A1-37BC-4102-BC82-27F2022B733D}"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96</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40963" name="Rectangle 2">
            <a:extLst>
              <a:ext uri="{FF2B5EF4-FFF2-40B4-BE49-F238E27FC236}">
                <a16:creationId xmlns:a16="http://schemas.microsoft.com/office/drawing/2014/main" id="{AADD04D9-5F6A-44FA-A7A1-86C6B4B374C7}"/>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4" name="Rectangle 3">
            <a:extLst>
              <a:ext uri="{FF2B5EF4-FFF2-40B4-BE49-F238E27FC236}">
                <a16:creationId xmlns:a16="http://schemas.microsoft.com/office/drawing/2014/main" id="{7AE9684C-7858-473A-92DF-7D5494F4DFB6}"/>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2B930405-B1FF-4B9C-B58D-0C2CE7E9CE3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B1AB4F9B-592D-41F5-9199-FAC3FF9E1F32}"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97</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43011" name="Rectangle 2">
            <a:extLst>
              <a:ext uri="{FF2B5EF4-FFF2-40B4-BE49-F238E27FC236}">
                <a16:creationId xmlns:a16="http://schemas.microsoft.com/office/drawing/2014/main" id="{1666763B-E762-4FC6-AD11-9AAD9835CD21}"/>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2" name="Rectangle 3">
            <a:extLst>
              <a:ext uri="{FF2B5EF4-FFF2-40B4-BE49-F238E27FC236}">
                <a16:creationId xmlns:a16="http://schemas.microsoft.com/office/drawing/2014/main" id="{99EABD62-7F29-4439-9E71-24C8DB65FF37}"/>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0CB28A6B-6839-4B73-B243-41593D9D89F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8D14E940-CF3C-4A64-9FB5-5BD7582A1104}"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98</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45059" name="Rectangle 2">
            <a:extLst>
              <a:ext uri="{FF2B5EF4-FFF2-40B4-BE49-F238E27FC236}">
                <a16:creationId xmlns:a16="http://schemas.microsoft.com/office/drawing/2014/main" id="{BEE0B2EA-D129-4E7E-86C1-0B1C0486C901}"/>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60" name="Rectangle 3">
            <a:extLst>
              <a:ext uri="{FF2B5EF4-FFF2-40B4-BE49-F238E27FC236}">
                <a16:creationId xmlns:a16="http://schemas.microsoft.com/office/drawing/2014/main" id="{9996DB28-2F6E-4171-B3DF-4F26C44DDDD2}"/>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FA0BD08D-0B7F-4E58-9BB6-E55F65BC5EF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3FCBB4F6-BC34-4DB9-9ED3-9056A9D0947E}"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99</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47107" name="Rectangle 2">
            <a:extLst>
              <a:ext uri="{FF2B5EF4-FFF2-40B4-BE49-F238E27FC236}">
                <a16:creationId xmlns:a16="http://schemas.microsoft.com/office/drawing/2014/main" id="{5BF44D32-0FC7-4E22-A379-A29892FC3597}"/>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8" name="Rectangle 3">
            <a:extLst>
              <a:ext uri="{FF2B5EF4-FFF2-40B4-BE49-F238E27FC236}">
                <a16:creationId xmlns:a16="http://schemas.microsoft.com/office/drawing/2014/main" id="{18E3A30F-AEC5-48EF-A3E8-943345CBBFEA}"/>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1B4CCD8B-2BF8-45BF-92C1-76D381D97B5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A00140C0-43EC-42DC-A5DC-1638651B9664}"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100</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49155" name="Rectangle 2">
            <a:extLst>
              <a:ext uri="{FF2B5EF4-FFF2-40B4-BE49-F238E27FC236}">
                <a16:creationId xmlns:a16="http://schemas.microsoft.com/office/drawing/2014/main" id="{8AA1CA93-B7A0-4F6D-A515-1194479987C7}"/>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6" name="Rectangle 3">
            <a:extLst>
              <a:ext uri="{FF2B5EF4-FFF2-40B4-BE49-F238E27FC236}">
                <a16:creationId xmlns:a16="http://schemas.microsoft.com/office/drawing/2014/main" id="{7CD47412-25EB-4E86-B48D-00F2FD3E0520}"/>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900C6E5E-BE1C-4012-92A0-186C6E3AC11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latinLnBrk="1">
              <a:spcBef>
                <a:spcPct val="30000"/>
              </a:spcBef>
              <a:defRPr sz="1200">
                <a:solidFill>
                  <a:schemeClr val="tx1"/>
                </a:solidFill>
                <a:latin typeface="맑은 고딕" panose="020B0503020000020004" pitchFamily="50" charset="-127"/>
                <a:ea typeface="맑은 고딕" panose="020B0503020000020004" pitchFamily="50" charset="-127"/>
              </a:defRPr>
            </a:lvl1pPr>
            <a:lvl2pPr marL="742950" indent="-285750" latinLnBrk="1">
              <a:spcBef>
                <a:spcPct val="30000"/>
              </a:spcBef>
              <a:defRPr sz="1200">
                <a:solidFill>
                  <a:schemeClr val="tx1"/>
                </a:solidFill>
                <a:latin typeface="맑은 고딕" panose="020B0503020000020004" pitchFamily="50" charset="-127"/>
                <a:ea typeface="맑은 고딕" panose="020B0503020000020004" pitchFamily="50" charset="-127"/>
              </a:defRPr>
            </a:lvl2pPr>
            <a:lvl3pPr marL="11430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3pPr>
            <a:lvl4pPr marL="16002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4pPr>
            <a:lvl5pPr marL="2057400" indent="-228600" latinLnBrk="1">
              <a:spcBef>
                <a:spcPct val="30000"/>
              </a:spcBef>
              <a:defRPr sz="1200">
                <a:solidFill>
                  <a:schemeClr val="tx1"/>
                </a:solidFill>
                <a:latin typeface="맑은 고딕" panose="020B0503020000020004" pitchFamily="50" charset="-127"/>
                <a:ea typeface="맑은 고딕" panose="020B0503020000020004" pitchFamily="50" charset="-127"/>
              </a:defRPr>
            </a:lvl5pPr>
            <a:lvl6pPr marL="25146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6pPr>
            <a:lvl7pPr marL="29718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7pPr>
            <a:lvl8pPr marL="34290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8pPr>
            <a:lvl9pPr marL="3886200" indent="-228600" eaLnBrk="0" fontAlgn="base" hangingPunct="0">
              <a:spcBef>
                <a:spcPct val="30000"/>
              </a:spcBef>
              <a:spcAft>
                <a:spcPct val="0"/>
              </a:spcAft>
              <a:defRPr sz="1200">
                <a:solidFill>
                  <a:schemeClr val="tx1"/>
                </a:solidFill>
                <a:latin typeface="맑은 고딕" panose="020B0503020000020004" pitchFamily="50" charset="-127"/>
                <a:ea typeface="맑은 고딕" panose="020B0503020000020004" pitchFamily="50" charset="-127"/>
              </a:defRPr>
            </a:lvl9pPr>
          </a:lstStyle>
          <a:p>
            <a:pPr marL="0" marR="0" lvl="0" indent="0" algn="r" defTabSz="914400" rtl="0" eaLnBrk="1" fontAlgn="base" latinLnBrk="1" hangingPunct="1">
              <a:lnSpc>
                <a:spcPct val="100000"/>
              </a:lnSpc>
              <a:spcBef>
                <a:spcPct val="0"/>
              </a:spcBef>
              <a:spcAft>
                <a:spcPct val="0"/>
              </a:spcAft>
              <a:buClrTx/>
              <a:buSzTx/>
              <a:buFontTx/>
              <a:buNone/>
              <a:tabLst/>
              <a:defRPr/>
            </a:pPr>
            <a:fld id="{7F8111B3-E7C2-4C9A-B9DF-25CE7EE6BB1B}" type="slidenum">
              <a:rPr kumimoji="1" lang="en-US" altLang="ko-KR" sz="1200" b="0" i="0" u="none" strike="noStrike" kern="1200" cap="none" spc="0" normalizeH="0" baseline="0" noProof="0" smtClean="0">
                <a:ln>
                  <a:noFill/>
                </a:ln>
                <a:solidFill>
                  <a:srgbClr val="000000"/>
                </a:solidFill>
                <a:effectLst/>
                <a:uLnTx/>
                <a:uFillTx/>
                <a:latin typeface="굴림" panose="020B0600000101010101" pitchFamily="50" charset="-127"/>
                <a:ea typeface="굴림" panose="020B0600000101010101" pitchFamily="50" charset="-127"/>
                <a:cs typeface="+mn-cs"/>
              </a:rPr>
              <a:pPr marL="0" marR="0" lvl="0" indent="0" algn="r" defTabSz="914400" rtl="0" eaLnBrk="1" fontAlgn="base" latinLnBrk="1" hangingPunct="1">
                <a:lnSpc>
                  <a:spcPct val="100000"/>
                </a:lnSpc>
                <a:spcBef>
                  <a:spcPct val="0"/>
                </a:spcBef>
                <a:spcAft>
                  <a:spcPct val="0"/>
                </a:spcAft>
                <a:buClrTx/>
                <a:buSzTx/>
                <a:buFontTx/>
                <a:buNone/>
                <a:tabLst/>
                <a:defRPr/>
              </a:pPr>
              <a:t>101</a:t>
            </a:fld>
            <a:endParaRPr kumimoji="1" lang="en-US" altLang="ko-KR" sz="1200" b="0" i="0" u="none" strike="noStrike" kern="1200" cap="none" spc="0" normalizeH="0" baseline="0" noProof="0">
              <a:ln>
                <a:noFill/>
              </a:ln>
              <a:solidFill>
                <a:srgbClr val="000000"/>
              </a:solidFill>
              <a:effectLst/>
              <a:uLnTx/>
              <a:uFillTx/>
              <a:latin typeface="굴림" panose="020B0600000101010101" pitchFamily="50" charset="-127"/>
              <a:ea typeface="굴림" panose="020B0600000101010101" pitchFamily="50" charset="-127"/>
              <a:cs typeface="+mn-cs"/>
            </a:endParaRPr>
          </a:p>
        </p:txBody>
      </p:sp>
      <p:sp>
        <p:nvSpPr>
          <p:cNvPr id="51203" name="Rectangle 2">
            <a:extLst>
              <a:ext uri="{FF2B5EF4-FFF2-40B4-BE49-F238E27FC236}">
                <a16:creationId xmlns:a16="http://schemas.microsoft.com/office/drawing/2014/main" id="{6B78CADE-2397-43C9-ADAC-18CAFE6B4636}"/>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4" name="Rectangle 3">
            <a:extLst>
              <a:ext uri="{FF2B5EF4-FFF2-40B4-BE49-F238E27FC236}">
                <a16:creationId xmlns:a16="http://schemas.microsoft.com/office/drawing/2014/main" id="{BF3D2525-2988-4FA6-B36E-6011A4E811E0}"/>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a:xfrm>
            <a:off x="79375" y="739775"/>
            <a:ext cx="6577013" cy="3700463"/>
          </a:xfrm>
          <a:ln/>
        </p:spPr>
      </p:sp>
      <p:sp>
        <p:nvSpPr>
          <p:cNvPr id="18739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1126467397"/>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a:xfrm>
            <a:off x="79375" y="739775"/>
            <a:ext cx="6577013" cy="3700463"/>
          </a:xfrm>
          <a:ln/>
        </p:spPr>
      </p:sp>
      <p:sp>
        <p:nvSpPr>
          <p:cNvPr id="17305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1908254214"/>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8C30F293-B00E-4E15-A392-E678047C3EC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굴림" panose="020B0600000101010101" pitchFamily="50" charset="-127"/>
                <a:ea typeface="굴림" panose="020B0600000101010101" pitchFamily="50" charset="-127"/>
              </a:defRPr>
            </a:lvl1pPr>
            <a:lvl2pPr marL="742950" indent="-285750" eaLnBrk="0" hangingPunct="0">
              <a:spcBef>
                <a:spcPct val="30000"/>
              </a:spcBef>
              <a:defRPr kumimoji="1" sz="1200">
                <a:solidFill>
                  <a:schemeClr val="tx1"/>
                </a:solidFill>
                <a:latin typeface="굴림" panose="020B0600000101010101" pitchFamily="50" charset="-127"/>
                <a:ea typeface="굴림" panose="020B0600000101010101" pitchFamily="50" charset="-127"/>
              </a:defRPr>
            </a:lvl2pPr>
            <a:lvl3pPr marL="1143000" indent="-228600" eaLnBrk="0" hangingPunct="0">
              <a:spcBef>
                <a:spcPct val="30000"/>
              </a:spcBef>
              <a:defRPr kumimoji="1" sz="1200">
                <a:solidFill>
                  <a:schemeClr val="tx1"/>
                </a:solidFill>
                <a:latin typeface="굴림" panose="020B0600000101010101" pitchFamily="50" charset="-127"/>
                <a:ea typeface="굴림" panose="020B0600000101010101" pitchFamily="50" charset="-127"/>
              </a:defRPr>
            </a:lvl3pPr>
            <a:lvl4pPr marL="1600200" indent="-228600" eaLnBrk="0" hangingPunct="0">
              <a:spcBef>
                <a:spcPct val="30000"/>
              </a:spcBef>
              <a:defRPr kumimoji="1" sz="1200">
                <a:solidFill>
                  <a:schemeClr val="tx1"/>
                </a:solidFill>
                <a:latin typeface="굴림" panose="020B0600000101010101" pitchFamily="50" charset="-127"/>
                <a:ea typeface="굴림" panose="020B0600000101010101" pitchFamily="50" charset="-127"/>
              </a:defRPr>
            </a:lvl4pPr>
            <a:lvl5pPr marL="2057400" indent="-228600" eaLnBrk="0" hangingPunct="0">
              <a:spcBef>
                <a:spcPct val="30000"/>
              </a:spcBef>
              <a:defRPr kumimoji="1" sz="1200">
                <a:solidFill>
                  <a:schemeClr val="tx1"/>
                </a:solidFill>
                <a:latin typeface="굴림" panose="020B0600000101010101" pitchFamily="50" charset="-127"/>
                <a:ea typeface="굴림" panose="020B0600000101010101" pitchFamily="50" charset="-127"/>
              </a:defRPr>
            </a:lvl5pPr>
            <a:lvl6pPr marL="2514600" indent="-228600" eaLnBrk="0" fontAlgn="base" hangingPunct="0">
              <a:spcBef>
                <a:spcPct val="30000"/>
              </a:spcBef>
              <a:spcAft>
                <a:spcPct val="0"/>
              </a:spcAft>
              <a:defRPr kumimoji="1" sz="1200">
                <a:solidFill>
                  <a:schemeClr val="tx1"/>
                </a:solidFill>
                <a:latin typeface="굴림" panose="020B0600000101010101" pitchFamily="50" charset="-127"/>
                <a:ea typeface="굴림" panose="020B0600000101010101" pitchFamily="50" charset="-127"/>
              </a:defRPr>
            </a:lvl6pPr>
            <a:lvl7pPr marL="2971800" indent="-228600" eaLnBrk="0" fontAlgn="base" hangingPunct="0">
              <a:spcBef>
                <a:spcPct val="30000"/>
              </a:spcBef>
              <a:spcAft>
                <a:spcPct val="0"/>
              </a:spcAft>
              <a:defRPr kumimoji="1" sz="1200">
                <a:solidFill>
                  <a:schemeClr val="tx1"/>
                </a:solidFill>
                <a:latin typeface="굴림" panose="020B0600000101010101" pitchFamily="50" charset="-127"/>
                <a:ea typeface="굴림" panose="020B0600000101010101" pitchFamily="50" charset="-127"/>
              </a:defRPr>
            </a:lvl7pPr>
            <a:lvl8pPr marL="3429000" indent="-228600" eaLnBrk="0" fontAlgn="base" hangingPunct="0">
              <a:spcBef>
                <a:spcPct val="30000"/>
              </a:spcBef>
              <a:spcAft>
                <a:spcPct val="0"/>
              </a:spcAft>
              <a:defRPr kumimoji="1" sz="1200">
                <a:solidFill>
                  <a:schemeClr val="tx1"/>
                </a:solidFill>
                <a:latin typeface="굴림" panose="020B0600000101010101" pitchFamily="50" charset="-127"/>
                <a:ea typeface="굴림" panose="020B0600000101010101" pitchFamily="50" charset="-127"/>
              </a:defRPr>
            </a:lvl8pPr>
            <a:lvl9pPr marL="3886200" indent="-228600" eaLnBrk="0" fontAlgn="base" hangingPunct="0">
              <a:spcBef>
                <a:spcPct val="30000"/>
              </a:spcBef>
              <a:spcAft>
                <a:spcPct val="0"/>
              </a:spcAft>
              <a:defRPr kumimoji="1" sz="1200">
                <a:solidFill>
                  <a:schemeClr val="tx1"/>
                </a:solidFill>
                <a:latin typeface="굴림" panose="020B0600000101010101" pitchFamily="50" charset="-127"/>
                <a:ea typeface="굴림" panose="020B0600000101010101" pitchFamily="50" charset="-127"/>
              </a:defRPr>
            </a:lvl9pPr>
          </a:lstStyle>
          <a:p>
            <a:pPr eaLnBrk="1" hangingPunct="1">
              <a:spcBef>
                <a:spcPct val="0"/>
              </a:spcBef>
            </a:pPr>
            <a:fld id="{7484BBC0-AA9A-4463-ABE0-187FE6A7263F}" type="slidenum">
              <a:rPr lang="en-US" altLang="ko-KR"/>
              <a:pPr eaLnBrk="1" hangingPunct="1">
                <a:spcBef>
                  <a:spcPct val="0"/>
                </a:spcBef>
              </a:pPr>
              <a:t>104</a:t>
            </a:fld>
            <a:endParaRPr lang="en-US" altLang="ko-KR"/>
          </a:p>
        </p:txBody>
      </p:sp>
      <p:sp>
        <p:nvSpPr>
          <p:cNvPr id="9219" name="Rectangle 2">
            <a:extLst>
              <a:ext uri="{FF2B5EF4-FFF2-40B4-BE49-F238E27FC236}">
                <a16:creationId xmlns:a16="http://schemas.microsoft.com/office/drawing/2014/main" id="{C3DE40C6-E535-45AA-AA37-6B9A37AE35D4}"/>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6D360DE2-9C30-4D89-911F-E6ABFD4FD18D}"/>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latinLnBrk="1" hangingPunct="0">
              <a:spcBef>
                <a:spcPct val="30000"/>
              </a:spcBef>
              <a:defRPr kumimoji="1" sz="1200">
                <a:solidFill>
                  <a:schemeClr val="tx1"/>
                </a:solidFill>
                <a:latin typeface="굴림" pitchFamily="50" charset="-127"/>
                <a:ea typeface="굴림" pitchFamily="50" charset="-127"/>
              </a:defRPr>
            </a:lvl1pPr>
            <a:lvl2pPr marL="742950" indent="-285750" eaLnBrk="0" latinLnBrk="1" hangingPunct="0">
              <a:spcBef>
                <a:spcPct val="30000"/>
              </a:spcBef>
              <a:defRPr kumimoji="1" sz="1200">
                <a:solidFill>
                  <a:schemeClr val="tx1"/>
                </a:solidFill>
                <a:latin typeface="굴림" pitchFamily="50" charset="-127"/>
                <a:ea typeface="굴림" pitchFamily="50" charset="-127"/>
              </a:defRPr>
            </a:lvl2pPr>
            <a:lvl3pPr marL="1143000" indent="-228600" eaLnBrk="0" latinLnBrk="1" hangingPunct="0">
              <a:spcBef>
                <a:spcPct val="30000"/>
              </a:spcBef>
              <a:defRPr kumimoji="1" sz="1200">
                <a:solidFill>
                  <a:schemeClr val="tx1"/>
                </a:solidFill>
                <a:latin typeface="굴림" pitchFamily="50" charset="-127"/>
                <a:ea typeface="굴림" pitchFamily="50" charset="-127"/>
              </a:defRPr>
            </a:lvl3pPr>
            <a:lvl4pPr marL="1600200" indent="-228600" eaLnBrk="0" latinLnBrk="1" hangingPunct="0">
              <a:spcBef>
                <a:spcPct val="30000"/>
              </a:spcBef>
              <a:defRPr kumimoji="1" sz="1200">
                <a:solidFill>
                  <a:schemeClr val="tx1"/>
                </a:solidFill>
                <a:latin typeface="굴림" pitchFamily="50" charset="-127"/>
                <a:ea typeface="굴림" pitchFamily="50" charset="-127"/>
              </a:defRPr>
            </a:lvl4pPr>
            <a:lvl5pPr marL="2057400" indent="-228600" eaLnBrk="0" latinLnBrk="1" hangingPunct="0">
              <a:spcBef>
                <a:spcPct val="30000"/>
              </a:spcBef>
              <a:defRPr kumimoji="1" sz="1200">
                <a:solidFill>
                  <a:schemeClr val="tx1"/>
                </a:solidFill>
                <a:latin typeface="굴림" pitchFamily="50" charset="-127"/>
                <a:ea typeface="굴림" pitchFamily="50" charset="-127"/>
              </a:defRPr>
            </a:lvl5pPr>
            <a:lvl6pPr marL="25146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6pPr>
            <a:lvl7pPr marL="29718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7pPr>
            <a:lvl8pPr marL="34290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8pPr>
            <a:lvl9pPr marL="3886200" indent="-228600" eaLnBrk="0" fontAlgn="base" hangingPunct="0">
              <a:spcBef>
                <a:spcPct val="30000"/>
              </a:spcBef>
              <a:spcAft>
                <a:spcPct val="0"/>
              </a:spcAft>
              <a:defRPr kumimoji="1" sz="1200">
                <a:solidFill>
                  <a:schemeClr val="tx1"/>
                </a:solidFill>
                <a:latin typeface="굴림" pitchFamily="50" charset="-127"/>
                <a:ea typeface="굴림" pitchFamily="50" charset="-127"/>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29FFC09-2440-4F01-B497-B39A11767D45}" type="slidenum">
              <a:rPr kumimoji="1" lang="en-US" altLang="ja-JP" sz="1200" b="0" i="0" u="none" strike="noStrike" kern="1200" cap="none" spc="0" normalizeH="0" baseline="0" noProof="0" smtClean="0">
                <a:ln>
                  <a:noFill/>
                </a:ln>
                <a:solidFill>
                  <a:srgbClr val="000000"/>
                </a:solidFill>
                <a:effectLst/>
                <a:uLnTx/>
                <a:uFillTx/>
                <a:latin typeface="Times New Roman" pitchFamily="18"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1" lang="en-US" altLang="ja-JP" sz="1200" b="0" i="0" u="none" strike="noStrike" kern="1200" cap="none" spc="0" normalizeH="0" baseline="0" noProof="0">
              <a:ln>
                <a:noFill/>
              </a:ln>
              <a:solidFill>
                <a:srgbClr val="000000"/>
              </a:solidFill>
              <a:effectLst/>
              <a:uLnTx/>
              <a:uFillTx/>
              <a:latin typeface="Times New Roman" pitchFamily="18" charset="0"/>
              <a:ea typeface="ＭＳ Ｐゴシック" pitchFamily="34" charset="-128"/>
              <a:cs typeface="+mn-cs"/>
            </a:endParaRPr>
          </a:p>
        </p:txBody>
      </p:sp>
      <p:sp>
        <p:nvSpPr>
          <p:cNvPr id="137219" name="Rectangle 2"/>
          <p:cNvSpPr>
            <a:spLocks noGrp="1" noRot="1" noChangeAspect="1" noChangeArrowheads="1" noTextEdit="1"/>
          </p:cNvSpPr>
          <p:nvPr>
            <p:ph type="sldImg"/>
          </p:nvPr>
        </p:nvSpPr>
        <p:spPr>
          <a:xfrm>
            <a:off x="79375" y="739775"/>
            <a:ext cx="6577013" cy="3700463"/>
          </a:xfrm>
          <a:ln/>
        </p:spPr>
      </p:sp>
      <p:sp>
        <p:nvSpPr>
          <p:cNvPr id="137220" name="Rectangle 3"/>
          <p:cNvSpPr>
            <a:spLocks noGrp="1" noChangeArrowheads="1"/>
          </p:cNvSpPr>
          <p:nvPr>
            <p:ph type="body" idx="1"/>
          </p:nvPr>
        </p:nvSpPr>
        <p:spPr>
          <a:xfrm>
            <a:off x="673100" y="4686300"/>
            <a:ext cx="5389563" cy="4440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en-US"/>
          </a:p>
        </p:txBody>
      </p:sp>
    </p:spTree>
    <p:extLst>
      <p:ext uri="{BB962C8B-B14F-4D97-AF65-F5344CB8AC3E}">
        <p14:creationId xmlns:p14="http://schemas.microsoft.com/office/powerpoint/2010/main" val="2806988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914400" y="2130428"/>
            <a:ext cx="10363200" cy="1470025"/>
          </a:xfrm>
        </p:spPr>
        <p:txBody>
          <a:bodyPr/>
          <a:lstStyle/>
          <a:p>
            <a:r>
              <a:rPr lang="ko-KR" altLang="en-US"/>
              <a:t>마스터 제목 스타일 편집</a:t>
            </a:r>
          </a:p>
        </p:txBody>
      </p:sp>
      <p:sp>
        <p:nvSpPr>
          <p:cNvPr id="3" name="부제목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ko-KR" altLang="en-US"/>
              <a:t>마스터 부제목 스타일 편집</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12B6AB0-1943-4C57-BAD7-FF952B86C3B2}" type="slidenum">
              <a:rPr lang="en-US" altLang="ja-JP"/>
              <a:pPr>
                <a:defRPr/>
              </a:pPr>
              <a:t>‹#›</a:t>
            </a:fld>
            <a:endParaRPr lang="en-US" altLang="ja-JP"/>
          </a:p>
        </p:txBody>
      </p:sp>
    </p:spTree>
    <p:extLst>
      <p:ext uri="{BB962C8B-B14F-4D97-AF65-F5344CB8AC3E}">
        <p14:creationId xmlns:p14="http://schemas.microsoft.com/office/powerpoint/2010/main" val="3863565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6B0B72C-4FFD-4750-8D38-48FF4EDA1932}" type="slidenum">
              <a:rPr lang="en-US" altLang="ja-JP"/>
              <a:pPr>
                <a:defRPr/>
              </a:pPr>
              <a:t>‹#›</a:t>
            </a:fld>
            <a:endParaRPr lang="en-US" altLang="ja-JP"/>
          </a:p>
        </p:txBody>
      </p:sp>
    </p:spTree>
    <p:extLst>
      <p:ext uri="{BB962C8B-B14F-4D97-AF65-F5344CB8AC3E}">
        <p14:creationId xmlns:p14="http://schemas.microsoft.com/office/powerpoint/2010/main" val="346486232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914400" y="2130430"/>
            <a:ext cx="10363200" cy="1470025"/>
          </a:xfrm>
        </p:spPr>
        <p:txBody>
          <a:bodyPr/>
          <a:lstStyle/>
          <a:p>
            <a:r>
              <a:rPr lang="ko-KR" altLang="en-US"/>
              <a:t>마스터 제목 스타일 편집</a:t>
            </a:r>
          </a:p>
        </p:txBody>
      </p:sp>
      <p:sp>
        <p:nvSpPr>
          <p:cNvPr id="3" name="부제목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ko-KR" altLang="en-US"/>
              <a:t>마스터 부제목 스타일 편집</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DD6BE05-0318-4561-86DB-5B960AB68BC4}" type="slidenum">
              <a:rPr lang="en-US" altLang="ja-JP"/>
              <a:pPr>
                <a:defRPr/>
              </a:pPr>
              <a:t>‹#›</a:t>
            </a:fld>
            <a:endParaRPr lang="en-US" altLang="ja-JP"/>
          </a:p>
        </p:txBody>
      </p:sp>
    </p:spTree>
    <p:extLst>
      <p:ext uri="{BB962C8B-B14F-4D97-AF65-F5344CB8AC3E}">
        <p14:creationId xmlns:p14="http://schemas.microsoft.com/office/powerpoint/2010/main" val="1660638467"/>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F4B51B3-53C0-42EE-91A2-9F3F9F5EE776}" type="slidenum">
              <a:rPr lang="en-US" altLang="ja-JP"/>
              <a:pPr>
                <a:defRPr/>
              </a:pPr>
              <a:t>‹#›</a:t>
            </a:fld>
            <a:endParaRPr lang="en-US" altLang="ja-JP"/>
          </a:p>
        </p:txBody>
      </p:sp>
    </p:spTree>
    <p:extLst>
      <p:ext uri="{BB962C8B-B14F-4D97-AF65-F5344CB8AC3E}">
        <p14:creationId xmlns:p14="http://schemas.microsoft.com/office/powerpoint/2010/main" val="1754077404"/>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963084" y="4406905"/>
            <a:ext cx="10363200" cy="1362075"/>
          </a:xfrm>
        </p:spPr>
        <p:txBody>
          <a:bodyPr anchor="t"/>
          <a:lstStyle>
            <a:lvl1pPr algn="l">
              <a:defRPr sz="4000" b="1" cap="all"/>
            </a:lvl1pPr>
          </a:lstStyle>
          <a:p>
            <a:r>
              <a:rPr lang="ko-KR" altLang="en-US"/>
              <a:t>마스터 제목 스타일 편집</a:t>
            </a:r>
          </a:p>
        </p:txBody>
      </p:sp>
      <p:sp>
        <p:nvSpPr>
          <p:cNvPr id="3" name="텍스트 개체 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ko-KR" altLang="en-US"/>
              <a:t>마스터 텍스트 스타일을 편집합니다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FD3B6B5-CAEA-489E-A62A-A7DCCD4F59AF}" type="slidenum">
              <a:rPr lang="en-US" altLang="ja-JP"/>
              <a:pPr>
                <a:defRPr/>
              </a:pPr>
              <a:t>‹#›</a:t>
            </a:fld>
            <a:endParaRPr lang="en-US" altLang="ja-JP"/>
          </a:p>
        </p:txBody>
      </p:sp>
    </p:spTree>
    <p:extLst>
      <p:ext uri="{BB962C8B-B14F-4D97-AF65-F5344CB8AC3E}">
        <p14:creationId xmlns:p14="http://schemas.microsoft.com/office/powerpoint/2010/main" val="3270000728"/>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80AC351-9BA0-41A9-9A9A-01FDCE43B848}" type="slidenum">
              <a:rPr lang="en-US" altLang="ja-JP"/>
              <a:pPr>
                <a:defRPr/>
              </a:pPr>
              <a:t>‹#›</a:t>
            </a:fld>
            <a:endParaRPr lang="en-US" altLang="ja-JP"/>
          </a:p>
        </p:txBody>
      </p:sp>
    </p:spTree>
    <p:extLst>
      <p:ext uri="{BB962C8B-B14F-4D97-AF65-F5344CB8AC3E}">
        <p14:creationId xmlns:p14="http://schemas.microsoft.com/office/powerpoint/2010/main" val="2828868465"/>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609600" y="274638"/>
            <a:ext cx="10972800" cy="1143000"/>
          </a:xfrm>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내용 개체 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내용 개체 틀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04D3672B-0B8A-481F-AE47-F65B169712D3}" type="slidenum">
              <a:rPr lang="en-US" altLang="ja-JP"/>
              <a:pPr>
                <a:defRPr/>
              </a:pPr>
              <a:t>‹#›</a:t>
            </a:fld>
            <a:endParaRPr lang="en-US" altLang="ja-JP"/>
          </a:p>
        </p:txBody>
      </p:sp>
    </p:spTree>
    <p:extLst>
      <p:ext uri="{BB962C8B-B14F-4D97-AF65-F5344CB8AC3E}">
        <p14:creationId xmlns:p14="http://schemas.microsoft.com/office/powerpoint/2010/main" val="46688004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BE3485A8-4A07-4A2C-8EB9-9935363B04BB}" type="slidenum">
              <a:rPr lang="en-US" altLang="ja-JP"/>
              <a:pPr>
                <a:defRPr/>
              </a:pPr>
              <a:t>‹#›</a:t>
            </a:fld>
            <a:endParaRPr lang="en-US" altLang="ja-JP"/>
          </a:p>
        </p:txBody>
      </p:sp>
    </p:spTree>
    <p:extLst>
      <p:ext uri="{BB962C8B-B14F-4D97-AF65-F5344CB8AC3E}">
        <p14:creationId xmlns:p14="http://schemas.microsoft.com/office/powerpoint/2010/main" val="3872284439"/>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B8DCF184-7DCC-4DDC-85FA-E98FF473696A}" type="slidenum">
              <a:rPr lang="en-US" altLang="ja-JP"/>
              <a:pPr>
                <a:defRPr/>
              </a:pPr>
              <a:t>‹#›</a:t>
            </a:fld>
            <a:endParaRPr lang="en-US" altLang="ja-JP"/>
          </a:p>
        </p:txBody>
      </p:sp>
    </p:spTree>
    <p:extLst>
      <p:ext uri="{BB962C8B-B14F-4D97-AF65-F5344CB8AC3E}">
        <p14:creationId xmlns:p14="http://schemas.microsoft.com/office/powerpoint/2010/main" val="111378993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09603" y="273050"/>
            <a:ext cx="4011084" cy="1162050"/>
          </a:xfrm>
        </p:spPr>
        <p:txBody>
          <a:bodyPr anchor="b"/>
          <a:lstStyle>
            <a:lvl1pPr algn="l">
              <a:defRPr sz="2000" b="1"/>
            </a:lvl1pPr>
          </a:lstStyle>
          <a:p>
            <a:r>
              <a:rPr lang="ko-KR" altLang="en-US"/>
              <a:t>마스터 제목 스타일 편집</a:t>
            </a:r>
          </a:p>
        </p:txBody>
      </p:sp>
      <p:sp>
        <p:nvSpPr>
          <p:cNvPr id="3" name="내용 개체 틀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21AE5291-4EE0-4D84-B042-0F3DB6682404}" type="slidenum">
              <a:rPr lang="en-US" altLang="ja-JP"/>
              <a:pPr>
                <a:defRPr/>
              </a:pPr>
              <a:t>‹#›</a:t>
            </a:fld>
            <a:endParaRPr lang="en-US" altLang="ja-JP"/>
          </a:p>
        </p:txBody>
      </p:sp>
    </p:spTree>
    <p:extLst>
      <p:ext uri="{BB962C8B-B14F-4D97-AF65-F5344CB8AC3E}">
        <p14:creationId xmlns:p14="http://schemas.microsoft.com/office/powerpoint/2010/main" val="2360608093"/>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389717" y="4800600"/>
            <a:ext cx="7315200" cy="566738"/>
          </a:xfrm>
        </p:spPr>
        <p:txBody>
          <a:bodyPr anchor="b"/>
          <a:lstStyle>
            <a:lvl1pPr algn="l">
              <a:defRPr sz="2000" b="1"/>
            </a:lvl1pPr>
          </a:lstStyle>
          <a:p>
            <a:r>
              <a:rPr lang="ko-KR" altLang="en-US"/>
              <a:t>마스터 제목 스타일 편집</a:t>
            </a:r>
          </a:p>
        </p:txBody>
      </p:sp>
      <p:sp>
        <p:nvSpPr>
          <p:cNvPr id="3" name="그림 개체 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ko-KR" altLang="en-US" noProof="0"/>
          </a:p>
        </p:txBody>
      </p:sp>
      <p:sp>
        <p:nvSpPr>
          <p:cNvPr id="4" name="텍스트 개체 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478E776-628B-4FFF-86E4-7C3154370519}" type="slidenum">
              <a:rPr lang="en-US" altLang="ja-JP"/>
              <a:pPr>
                <a:defRPr/>
              </a:pPr>
              <a:t>‹#›</a:t>
            </a:fld>
            <a:endParaRPr lang="en-US" altLang="ja-JP"/>
          </a:p>
        </p:txBody>
      </p:sp>
    </p:spTree>
    <p:extLst>
      <p:ext uri="{BB962C8B-B14F-4D97-AF65-F5344CB8AC3E}">
        <p14:creationId xmlns:p14="http://schemas.microsoft.com/office/powerpoint/2010/main" val="3049455293"/>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EF5D89A-FC85-4DB8-9ECC-5E7660C89B45}" type="slidenum">
              <a:rPr lang="en-US" altLang="ja-JP"/>
              <a:pPr>
                <a:defRPr/>
              </a:pPr>
              <a:t>‹#›</a:t>
            </a:fld>
            <a:endParaRPr lang="en-US" altLang="ja-JP"/>
          </a:p>
        </p:txBody>
      </p:sp>
    </p:spTree>
    <p:extLst>
      <p:ext uri="{BB962C8B-B14F-4D97-AF65-F5344CB8AC3E}">
        <p14:creationId xmlns:p14="http://schemas.microsoft.com/office/powerpoint/2010/main" val="2504307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686800" y="609600"/>
            <a:ext cx="2590800" cy="5486400"/>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914400" y="609600"/>
            <a:ext cx="7569200" cy="5486400"/>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C440C6F-BBF3-47AD-BC1A-232688FE422D}" type="slidenum">
              <a:rPr lang="en-US" altLang="ja-JP"/>
              <a:pPr>
                <a:defRPr/>
              </a:pPr>
              <a:t>‹#›</a:t>
            </a:fld>
            <a:endParaRPr lang="en-US" altLang="ja-JP"/>
          </a:p>
        </p:txBody>
      </p:sp>
    </p:spTree>
    <p:extLst>
      <p:ext uri="{BB962C8B-B14F-4D97-AF65-F5344CB8AC3E}">
        <p14:creationId xmlns:p14="http://schemas.microsoft.com/office/powerpoint/2010/main" val="2260033906"/>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686800" y="609600"/>
            <a:ext cx="2590800" cy="5486400"/>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914400" y="609600"/>
            <a:ext cx="7569200" cy="5486400"/>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AE5DBFC-0669-4D9A-A7F3-8B3C3F88DBE7}" type="slidenum">
              <a:rPr lang="en-US" altLang="ja-JP"/>
              <a:pPr>
                <a:defRPr/>
              </a:pPr>
              <a:t>‹#›</a:t>
            </a:fld>
            <a:endParaRPr lang="en-US" altLang="ja-JP"/>
          </a:p>
        </p:txBody>
      </p:sp>
    </p:spTree>
    <p:extLst>
      <p:ext uri="{BB962C8B-B14F-4D97-AF65-F5344CB8AC3E}">
        <p14:creationId xmlns:p14="http://schemas.microsoft.com/office/powerpoint/2010/main" val="2718611599"/>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914400" y="2130426"/>
            <a:ext cx="10363200" cy="1470025"/>
          </a:xfrm>
        </p:spPr>
        <p:txBody>
          <a:bodyPr/>
          <a:lstStyle/>
          <a:p>
            <a:r>
              <a:rPr lang="ko-KR" altLang="en-US"/>
              <a:t>마스터 제목 스타일 편집</a:t>
            </a:r>
          </a:p>
        </p:txBody>
      </p:sp>
      <p:sp>
        <p:nvSpPr>
          <p:cNvPr id="3" name="부제목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ko-KR" altLang="en-US"/>
              <a:t>마스터 부제목 스타일 편집</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B2CD541-97FA-4538-81DC-CD91200CBA7E}" type="slidenum">
              <a:rPr lang="en-US" altLang="ja-JP"/>
              <a:pPr>
                <a:defRPr/>
              </a:pPr>
              <a:t>‹#›</a:t>
            </a:fld>
            <a:endParaRPr lang="en-US" altLang="ja-JP"/>
          </a:p>
        </p:txBody>
      </p:sp>
    </p:spTree>
    <p:extLst>
      <p:ext uri="{BB962C8B-B14F-4D97-AF65-F5344CB8AC3E}">
        <p14:creationId xmlns:p14="http://schemas.microsoft.com/office/powerpoint/2010/main" val="3843904933"/>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1C57566C-881B-4491-B54E-EE272785F3E4}" type="slidenum">
              <a:rPr lang="en-US" altLang="ja-JP"/>
              <a:pPr>
                <a:defRPr/>
              </a:pPr>
              <a:t>‹#›</a:t>
            </a:fld>
            <a:endParaRPr lang="en-US" altLang="ja-JP"/>
          </a:p>
        </p:txBody>
      </p:sp>
    </p:spTree>
    <p:extLst>
      <p:ext uri="{BB962C8B-B14F-4D97-AF65-F5344CB8AC3E}">
        <p14:creationId xmlns:p14="http://schemas.microsoft.com/office/powerpoint/2010/main" val="2408196962"/>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963084" y="4406901"/>
            <a:ext cx="10363200" cy="1362075"/>
          </a:xfrm>
        </p:spPr>
        <p:txBody>
          <a:bodyPr anchor="t"/>
          <a:lstStyle>
            <a:lvl1pPr algn="l">
              <a:defRPr sz="4000" b="1" cap="all"/>
            </a:lvl1pPr>
          </a:lstStyle>
          <a:p>
            <a:r>
              <a:rPr lang="ko-KR" altLang="en-US"/>
              <a:t>마스터 제목 스타일 편집</a:t>
            </a:r>
          </a:p>
        </p:txBody>
      </p:sp>
      <p:sp>
        <p:nvSpPr>
          <p:cNvPr id="3" name="텍스트 개체 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ko-KR" altLang="en-US"/>
              <a:t>마스터 텍스트 스타일을 편집합니다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B239FBB-90E8-4DBE-A996-EF297A48F013}" type="slidenum">
              <a:rPr lang="en-US" altLang="ja-JP"/>
              <a:pPr>
                <a:defRPr/>
              </a:pPr>
              <a:t>‹#›</a:t>
            </a:fld>
            <a:endParaRPr lang="en-US" altLang="ja-JP"/>
          </a:p>
        </p:txBody>
      </p:sp>
    </p:spTree>
    <p:extLst>
      <p:ext uri="{BB962C8B-B14F-4D97-AF65-F5344CB8AC3E}">
        <p14:creationId xmlns:p14="http://schemas.microsoft.com/office/powerpoint/2010/main" val="3769719618"/>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A820303-B61E-4FEF-A1D5-5F20FC8D70D3}" type="slidenum">
              <a:rPr lang="en-US" altLang="ja-JP"/>
              <a:pPr>
                <a:defRPr/>
              </a:pPr>
              <a:t>‹#›</a:t>
            </a:fld>
            <a:endParaRPr lang="en-US" altLang="ja-JP"/>
          </a:p>
        </p:txBody>
      </p:sp>
    </p:spTree>
    <p:extLst>
      <p:ext uri="{BB962C8B-B14F-4D97-AF65-F5344CB8AC3E}">
        <p14:creationId xmlns:p14="http://schemas.microsoft.com/office/powerpoint/2010/main" val="198676493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609600" y="274638"/>
            <a:ext cx="10972800" cy="1143000"/>
          </a:xfrm>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내용 개체 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내용 개체 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0867FA38-09DA-4434-B242-97B2B2CA74BC}" type="slidenum">
              <a:rPr lang="en-US" altLang="ja-JP"/>
              <a:pPr>
                <a:defRPr/>
              </a:pPr>
              <a:t>‹#›</a:t>
            </a:fld>
            <a:endParaRPr lang="en-US" altLang="ja-JP"/>
          </a:p>
        </p:txBody>
      </p:sp>
    </p:spTree>
    <p:extLst>
      <p:ext uri="{BB962C8B-B14F-4D97-AF65-F5344CB8AC3E}">
        <p14:creationId xmlns:p14="http://schemas.microsoft.com/office/powerpoint/2010/main" val="689450073"/>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AE8EE9A2-5CCF-46C7-98BA-C433BE0189C7}" type="slidenum">
              <a:rPr lang="en-US" altLang="ja-JP"/>
              <a:pPr>
                <a:defRPr/>
              </a:pPr>
              <a:t>‹#›</a:t>
            </a:fld>
            <a:endParaRPr lang="en-US" altLang="ja-JP"/>
          </a:p>
        </p:txBody>
      </p:sp>
    </p:spTree>
    <p:extLst>
      <p:ext uri="{BB962C8B-B14F-4D97-AF65-F5344CB8AC3E}">
        <p14:creationId xmlns:p14="http://schemas.microsoft.com/office/powerpoint/2010/main" val="2655766087"/>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59D0F4D8-C48F-431C-8A15-F91E6801DCE4}" type="slidenum">
              <a:rPr lang="en-US" altLang="ja-JP"/>
              <a:pPr>
                <a:defRPr/>
              </a:pPr>
              <a:t>‹#›</a:t>
            </a:fld>
            <a:endParaRPr lang="en-US" altLang="ja-JP"/>
          </a:p>
        </p:txBody>
      </p:sp>
    </p:spTree>
    <p:extLst>
      <p:ext uri="{BB962C8B-B14F-4D97-AF65-F5344CB8AC3E}">
        <p14:creationId xmlns:p14="http://schemas.microsoft.com/office/powerpoint/2010/main" val="3753883673"/>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09601" y="273050"/>
            <a:ext cx="4011084" cy="1162050"/>
          </a:xfrm>
        </p:spPr>
        <p:txBody>
          <a:bodyPr anchor="b"/>
          <a:lstStyle>
            <a:lvl1pPr algn="l">
              <a:defRPr sz="2000" b="1"/>
            </a:lvl1pPr>
          </a:lstStyle>
          <a:p>
            <a:r>
              <a:rPr lang="ko-KR" altLang="en-US"/>
              <a:t>마스터 제목 스타일 편집</a:t>
            </a:r>
          </a:p>
        </p:txBody>
      </p:sp>
      <p:sp>
        <p:nvSpPr>
          <p:cNvPr id="3" name="내용 개체 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39742C64-190D-4F58-99B1-39C32FE45517}" type="slidenum">
              <a:rPr lang="en-US" altLang="ja-JP"/>
              <a:pPr>
                <a:defRPr/>
              </a:pPr>
              <a:t>‹#›</a:t>
            </a:fld>
            <a:endParaRPr lang="en-US" altLang="ja-JP"/>
          </a:p>
        </p:txBody>
      </p:sp>
    </p:spTree>
    <p:extLst>
      <p:ext uri="{BB962C8B-B14F-4D97-AF65-F5344CB8AC3E}">
        <p14:creationId xmlns:p14="http://schemas.microsoft.com/office/powerpoint/2010/main" val="204676969"/>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389717" y="4800600"/>
            <a:ext cx="7315200" cy="566738"/>
          </a:xfrm>
        </p:spPr>
        <p:txBody>
          <a:bodyPr anchor="b"/>
          <a:lstStyle>
            <a:lvl1pPr algn="l">
              <a:defRPr sz="2000" b="1"/>
            </a:lvl1pPr>
          </a:lstStyle>
          <a:p>
            <a:r>
              <a:rPr lang="ko-KR" altLang="en-US"/>
              <a:t>마스터 제목 스타일 편집</a:t>
            </a:r>
          </a:p>
        </p:txBody>
      </p:sp>
      <p:sp>
        <p:nvSpPr>
          <p:cNvPr id="3" name="그림 개체 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ko-KR" altLang="en-US" noProof="0"/>
          </a:p>
        </p:txBody>
      </p:sp>
      <p:sp>
        <p:nvSpPr>
          <p:cNvPr id="4" name="텍스트 개체 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27CFA83-2B98-4EC2-9A48-61FAC26A11CC}" type="slidenum">
              <a:rPr lang="en-US" altLang="ja-JP"/>
              <a:pPr>
                <a:defRPr/>
              </a:pPr>
              <a:t>‹#›</a:t>
            </a:fld>
            <a:endParaRPr lang="en-US" altLang="ja-JP"/>
          </a:p>
        </p:txBody>
      </p:sp>
    </p:spTree>
    <p:extLst>
      <p:ext uri="{BB962C8B-B14F-4D97-AF65-F5344CB8AC3E}">
        <p14:creationId xmlns:p14="http://schemas.microsoft.com/office/powerpoint/2010/main" val="1520702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914400" y="2130428"/>
            <a:ext cx="10363200" cy="1470025"/>
          </a:xfrm>
        </p:spPr>
        <p:txBody>
          <a:bodyPr/>
          <a:lstStyle/>
          <a:p>
            <a:r>
              <a:rPr lang="ko-KR" altLang="en-US"/>
              <a:t>마스터 제목 스타일 편집</a:t>
            </a:r>
          </a:p>
        </p:txBody>
      </p:sp>
      <p:sp>
        <p:nvSpPr>
          <p:cNvPr id="3" name="부제목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ko-KR" altLang="en-US"/>
              <a:t>마스터 부제목 스타일 편집</a:t>
            </a:r>
          </a:p>
        </p:txBody>
      </p:sp>
      <p:sp>
        <p:nvSpPr>
          <p:cNvPr id="4" name="날짜 개체 틀 3"/>
          <p:cNvSpPr>
            <a:spLocks noGrp="1"/>
          </p:cNvSpPr>
          <p:nvPr>
            <p:ph type="dt" sz="half" idx="10"/>
          </p:nvPr>
        </p:nvSpPr>
        <p:spPr/>
        <p:txBody>
          <a:bodyPr/>
          <a:lstStyle>
            <a:lvl1pPr latinLnBrk="0">
              <a:lnSpc>
                <a:spcPct val="90000"/>
              </a:lnSpc>
              <a:spcBef>
                <a:spcPct val="15000"/>
              </a:spcBef>
              <a:defRPr b="1"/>
            </a:lvl1pPr>
          </a:lstStyle>
          <a:p>
            <a:pPr>
              <a:defRPr/>
            </a:pPr>
            <a:endParaRPr lang="en-US" altLang="ko-KR"/>
          </a:p>
        </p:txBody>
      </p:sp>
      <p:sp>
        <p:nvSpPr>
          <p:cNvPr id="5" name="바닥글 개체 틀 4"/>
          <p:cNvSpPr>
            <a:spLocks noGrp="1"/>
          </p:cNvSpPr>
          <p:nvPr>
            <p:ph type="ftr" sz="quarter" idx="11"/>
          </p:nvPr>
        </p:nvSpPr>
        <p:spPr/>
        <p:txBody>
          <a:bodyPr/>
          <a:lstStyle>
            <a:lvl1pPr latinLnBrk="0">
              <a:lnSpc>
                <a:spcPct val="90000"/>
              </a:lnSpc>
              <a:spcBef>
                <a:spcPct val="15000"/>
              </a:spcBef>
              <a:defRPr b="1"/>
            </a:lvl1pPr>
          </a:lstStyle>
          <a:p>
            <a:pPr>
              <a:defRPr/>
            </a:pPr>
            <a:endParaRPr lang="en-US" altLang="ko-KR"/>
          </a:p>
        </p:txBody>
      </p:sp>
      <p:sp>
        <p:nvSpPr>
          <p:cNvPr id="6" name="슬라이드 번호 개체 틀 5"/>
          <p:cNvSpPr>
            <a:spLocks noGrp="1"/>
          </p:cNvSpPr>
          <p:nvPr>
            <p:ph type="sldNum" sz="quarter" idx="12"/>
          </p:nvPr>
        </p:nvSpPr>
        <p:spPr/>
        <p:txBody>
          <a:bodyPr/>
          <a:lstStyle>
            <a:lvl1pPr latinLnBrk="0">
              <a:lnSpc>
                <a:spcPct val="90000"/>
              </a:lnSpc>
              <a:spcBef>
                <a:spcPct val="15000"/>
              </a:spcBef>
              <a:defRPr b="1"/>
            </a:lvl1pPr>
          </a:lstStyle>
          <a:p>
            <a:pPr>
              <a:defRPr/>
            </a:pPr>
            <a:fld id="{C0934992-9C42-435F-A09C-8AED8DEF9891}" type="slidenum">
              <a:rPr lang="en-US" altLang="ko-KR"/>
              <a:pPr>
                <a:defRPr/>
              </a:pPr>
              <a:t>‹#›</a:t>
            </a:fld>
            <a:endParaRPr lang="en-US" altLang="ko-KR" dirty="0"/>
          </a:p>
        </p:txBody>
      </p:sp>
    </p:spTree>
    <p:extLst>
      <p:ext uri="{BB962C8B-B14F-4D97-AF65-F5344CB8AC3E}">
        <p14:creationId xmlns:p14="http://schemas.microsoft.com/office/powerpoint/2010/main" val="2139758232"/>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9851E9D-EDFF-47BB-9084-EA2D32F10D74}" type="slidenum">
              <a:rPr lang="en-US" altLang="ja-JP"/>
              <a:pPr>
                <a:defRPr/>
              </a:pPr>
              <a:t>‹#›</a:t>
            </a:fld>
            <a:endParaRPr lang="en-US" altLang="ja-JP"/>
          </a:p>
        </p:txBody>
      </p:sp>
    </p:spTree>
    <p:extLst>
      <p:ext uri="{BB962C8B-B14F-4D97-AF65-F5344CB8AC3E}">
        <p14:creationId xmlns:p14="http://schemas.microsoft.com/office/powerpoint/2010/main" val="3012054541"/>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686800" y="609600"/>
            <a:ext cx="2590800" cy="5486400"/>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914400" y="609600"/>
            <a:ext cx="7569200" cy="5486400"/>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D124B5E-D8F9-47B7-946F-C81C71477143}" type="slidenum">
              <a:rPr lang="en-US" altLang="ja-JP"/>
              <a:pPr>
                <a:defRPr/>
              </a:pPr>
              <a:t>‹#›</a:t>
            </a:fld>
            <a:endParaRPr lang="en-US" altLang="ja-JP"/>
          </a:p>
        </p:txBody>
      </p:sp>
    </p:spTree>
    <p:extLst>
      <p:ext uri="{BB962C8B-B14F-4D97-AF65-F5344CB8AC3E}">
        <p14:creationId xmlns:p14="http://schemas.microsoft.com/office/powerpoint/2010/main" val="143218900"/>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914400" y="2130428"/>
            <a:ext cx="10363200" cy="1470025"/>
          </a:xfrm>
        </p:spPr>
        <p:txBody>
          <a:bodyPr/>
          <a:lstStyle/>
          <a:p>
            <a:r>
              <a:rPr lang="ko-KR" altLang="en-US"/>
              <a:t>마스터 제목 스타일 편집</a:t>
            </a:r>
          </a:p>
        </p:txBody>
      </p:sp>
      <p:sp>
        <p:nvSpPr>
          <p:cNvPr id="3" name="부제목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ko-KR" altLang="en-US"/>
              <a:t>마스터 부제목 스타일 편집</a:t>
            </a:r>
          </a:p>
        </p:txBody>
      </p:sp>
      <p:sp>
        <p:nvSpPr>
          <p:cNvPr id="4" name="Rectangle 4">
            <a:extLst>
              <a:ext uri="{FF2B5EF4-FFF2-40B4-BE49-F238E27FC236}">
                <a16:creationId xmlns:a16="http://schemas.microsoft.com/office/drawing/2014/main" id="{C8CB703B-C39F-4023-B2E0-B5ACD3911BFD}"/>
              </a:ext>
            </a:extLst>
          </p:cNvPr>
          <p:cNvSpPr>
            <a:spLocks noGrp="1" noChangeArrowheads="1"/>
          </p:cNvSpPr>
          <p:nvPr>
            <p:ph type="dt" sz="half" idx="10"/>
          </p:nvPr>
        </p:nvSpPr>
        <p:spPr/>
        <p:txBody>
          <a:bodyPr/>
          <a:lstStyle>
            <a:lvl1pPr latinLnBrk="1">
              <a:defRPr/>
            </a:lvl1pPr>
          </a:lstStyle>
          <a:p>
            <a:pPr>
              <a:defRPr/>
            </a:pPr>
            <a:endParaRPr lang="en-US" altLang="ja-JP"/>
          </a:p>
        </p:txBody>
      </p:sp>
      <p:sp>
        <p:nvSpPr>
          <p:cNvPr id="5" name="Rectangle 5">
            <a:extLst>
              <a:ext uri="{FF2B5EF4-FFF2-40B4-BE49-F238E27FC236}">
                <a16:creationId xmlns:a16="http://schemas.microsoft.com/office/drawing/2014/main" id="{CF28D1E7-2345-416C-8C5F-5E47D987E695}"/>
              </a:ext>
            </a:extLst>
          </p:cNvPr>
          <p:cNvSpPr>
            <a:spLocks noGrp="1" noChangeArrowheads="1"/>
          </p:cNvSpPr>
          <p:nvPr>
            <p:ph type="ftr" sz="quarter" idx="11"/>
          </p:nvPr>
        </p:nvSpPr>
        <p:spPr/>
        <p:txBody>
          <a:bodyPr/>
          <a:lstStyle>
            <a:lvl1pPr latinLnBrk="1">
              <a:defRPr/>
            </a:lvl1pPr>
          </a:lstStyle>
          <a:p>
            <a:pPr>
              <a:defRPr/>
            </a:pPr>
            <a:endParaRPr lang="en-US" altLang="ja-JP"/>
          </a:p>
        </p:txBody>
      </p:sp>
      <p:sp>
        <p:nvSpPr>
          <p:cNvPr id="6" name="Rectangle 6">
            <a:extLst>
              <a:ext uri="{FF2B5EF4-FFF2-40B4-BE49-F238E27FC236}">
                <a16:creationId xmlns:a16="http://schemas.microsoft.com/office/drawing/2014/main" id="{8000208A-CCA4-45F0-AA5D-32345AE2EA42}"/>
              </a:ext>
            </a:extLst>
          </p:cNvPr>
          <p:cNvSpPr>
            <a:spLocks noGrp="1" noChangeArrowheads="1"/>
          </p:cNvSpPr>
          <p:nvPr>
            <p:ph type="sldNum" sz="quarter" idx="12"/>
          </p:nvPr>
        </p:nvSpPr>
        <p:spPr/>
        <p:txBody>
          <a:bodyPr/>
          <a:lstStyle>
            <a:lvl1pPr latinLnBrk="1">
              <a:defRPr/>
            </a:lvl1pPr>
          </a:lstStyle>
          <a:p>
            <a:pPr>
              <a:defRPr/>
            </a:pPr>
            <a:fld id="{42277CE4-6A50-436E-B6E8-E9CED9415DE8}" type="slidenum">
              <a:rPr lang="en-US" altLang="ja-JP"/>
              <a:pPr>
                <a:defRPr/>
              </a:pPr>
              <a:t>‹#›</a:t>
            </a:fld>
            <a:endParaRPr lang="en-US" altLang="ja-JP"/>
          </a:p>
        </p:txBody>
      </p:sp>
    </p:spTree>
    <p:extLst>
      <p:ext uri="{BB962C8B-B14F-4D97-AF65-F5344CB8AC3E}">
        <p14:creationId xmlns:p14="http://schemas.microsoft.com/office/powerpoint/2010/main" val="3138536357"/>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a:extLst>
              <a:ext uri="{FF2B5EF4-FFF2-40B4-BE49-F238E27FC236}">
                <a16:creationId xmlns:a16="http://schemas.microsoft.com/office/drawing/2014/main" id="{F41849E6-B9F0-4ECE-856E-4AB0463A263D}"/>
              </a:ext>
            </a:extLst>
          </p:cNvPr>
          <p:cNvSpPr>
            <a:spLocks noGrp="1" noChangeArrowheads="1"/>
          </p:cNvSpPr>
          <p:nvPr>
            <p:ph type="dt" sz="half" idx="10"/>
          </p:nvPr>
        </p:nvSpPr>
        <p:spPr/>
        <p:txBody>
          <a:bodyPr/>
          <a:lstStyle>
            <a:lvl1pPr latinLnBrk="1">
              <a:defRPr/>
            </a:lvl1pPr>
          </a:lstStyle>
          <a:p>
            <a:pPr>
              <a:defRPr/>
            </a:pPr>
            <a:endParaRPr lang="en-US" altLang="ja-JP"/>
          </a:p>
        </p:txBody>
      </p:sp>
      <p:sp>
        <p:nvSpPr>
          <p:cNvPr id="5" name="Rectangle 5">
            <a:extLst>
              <a:ext uri="{FF2B5EF4-FFF2-40B4-BE49-F238E27FC236}">
                <a16:creationId xmlns:a16="http://schemas.microsoft.com/office/drawing/2014/main" id="{4800FFC5-41C9-44B9-BFF1-1D79D9C12D8A}"/>
              </a:ext>
            </a:extLst>
          </p:cNvPr>
          <p:cNvSpPr>
            <a:spLocks noGrp="1" noChangeArrowheads="1"/>
          </p:cNvSpPr>
          <p:nvPr>
            <p:ph type="ftr" sz="quarter" idx="11"/>
          </p:nvPr>
        </p:nvSpPr>
        <p:spPr/>
        <p:txBody>
          <a:bodyPr/>
          <a:lstStyle>
            <a:lvl1pPr latinLnBrk="1">
              <a:defRPr/>
            </a:lvl1pPr>
          </a:lstStyle>
          <a:p>
            <a:pPr>
              <a:defRPr/>
            </a:pPr>
            <a:endParaRPr lang="en-US" altLang="ja-JP"/>
          </a:p>
        </p:txBody>
      </p:sp>
      <p:sp>
        <p:nvSpPr>
          <p:cNvPr id="6" name="Rectangle 6">
            <a:extLst>
              <a:ext uri="{FF2B5EF4-FFF2-40B4-BE49-F238E27FC236}">
                <a16:creationId xmlns:a16="http://schemas.microsoft.com/office/drawing/2014/main" id="{8020003E-C8BC-4F34-948A-F73AACF3C39B}"/>
              </a:ext>
            </a:extLst>
          </p:cNvPr>
          <p:cNvSpPr>
            <a:spLocks noGrp="1" noChangeArrowheads="1"/>
          </p:cNvSpPr>
          <p:nvPr>
            <p:ph type="sldNum" sz="quarter" idx="12"/>
          </p:nvPr>
        </p:nvSpPr>
        <p:spPr/>
        <p:txBody>
          <a:bodyPr/>
          <a:lstStyle>
            <a:lvl1pPr latinLnBrk="1">
              <a:defRPr/>
            </a:lvl1pPr>
          </a:lstStyle>
          <a:p>
            <a:pPr>
              <a:defRPr/>
            </a:pPr>
            <a:fld id="{428BC02F-C005-40A3-9FA8-B34A6FC14460}" type="slidenum">
              <a:rPr lang="en-US" altLang="ja-JP"/>
              <a:pPr>
                <a:defRPr/>
              </a:pPr>
              <a:t>‹#›</a:t>
            </a:fld>
            <a:endParaRPr lang="en-US" altLang="ja-JP"/>
          </a:p>
        </p:txBody>
      </p:sp>
    </p:spTree>
    <p:extLst>
      <p:ext uri="{BB962C8B-B14F-4D97-AF65-F5344CB8AC3E}">
        <p14:creationId xmlns:p14="http://schemas.microsoft.com/office/powerpoint/2010/main" val="4107922181"/>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963084" y="4406903"/>
            <a:ext cx="10363200" cy="1362075"/>
          </a:xfrm>
        </p:spPr>
        <p:txBody>
          <a:bodyPr anchor="t"/>
          <a:lstStyle>
            <a:lvl1pPr algn="l">
              <a:defRPr sz="4000" b="1" cap="all"/>
            </a:lvl1pPr>
          </a:lstStyle>
          <a:p>
            <a:r>
              <a:rPr lang="ko-KR" altLang="en-US"/>
              <a:t>마스터 제목 스타일 편집</a:t>
            </a:r>
          </a:p>
        </p:txBody>
      </p:sp>
      <p:sp>
        <p:nvSpPr>
          <p:cNvPr id="3" name="텍스트 개체 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ko-KR" altLang="en-US"/>
              <a:t>마스터 텍스트 스타일을 편집합니다</a:t>
            </a:r>
          </a:p>
        </p:txBody>
      </p:sp>
      <p:sp>
        <p:nvSpPr>
          <p:cNvPr id="4" name="Rectangle 4">
            <a:extLst>
              <a:ext uri="{FF2B5EF4-FFF2-40B4-BE49-F238E27FC236}">
                <a16:creationId xmlns:a16="http://schemas.microsoft.com/office/drawing/2014/main" id="{4316CB81-50DE-4C85-8317-DA2A22DDAC41}"/>
              </a:ext>
            </a:extLst>
          </p:cNvPr>
          <p:cNvSpPr>
            <a:spLocks noGrp="1" noChangeArrowheads="1"/>
          </p:cNvSpPr>
          <p:nvPr>
            <p:ph type="dt" sz="half" idx="10"/>
          </p:nvPr>
        </p:nvSpPr>
        <p:spPr/>
        <p:txBody>
          <a:bodyPr/>
          <a:lstStyle>
            <a:lvl1pPr latinLnBrk="1">
              <a:defRPr/>
            </a:lvl1pPr>
          </a:lstStyle>
          <a:p>
            <a:pPr>
              <a:defRPr/>
            </a:pPr>
            <a:endParaRPr lang="en-US" altLang="ja-JP"/>
          </a:p>
        </p:txBody>
      </p:sp>
      <p:sp>
        <p:nvSpPr>
          <p:cNvPr id="5" name="Rectangle 5">
            <a:extLst>
              <a:ext uri="{FF2B5EF4-FFF2-40B4-BE49-F238E27FC236}">
                <a16:creationId xmlns:a16="http://schemas.microsoft.com/office/drawing/2014/main" id="{1CF7B7AD-3DEC-4156-9B8A-F27460456256}"/>
              </a:ext>
            </a:extLst>
          </p:cNvPr>
          <p:cNvSpPr>
            <a:spLocks noGrp="1" noChangeArrowheads="1"/>
          </p:cNvSpPr>
          <p:nvPr>
            <p:ph type="ftr" sz="quarter" idx="11"/>
          </p:nvPr>
        </p:nvSpPr>
        <p:spPr/>
        <p:txBody>
          <a:bodyPr/>
          <a:lstStyle>
            <a:lvl1pPr latinLnBrk="1">
              <a:defRPr/>
            </a:lvl1pPr>
          </a:lstStyle>
          <a:p>
            <a:pPr>
              <a:defRPr/>
            </a:pPr>
            <a:endParaRPr lang="en-US" altLang="ja-JP"/>
          </a:p>
        </p:txBody>
      </p:sp>
      <p:sp>
        <p:nvSpPr>
          <p:cNvPr id="6" name="Rectangle 6">
            <a:extLst>
              <a:ext uri="{FF2B5EF4-FFF2-40B4-BE49-F238E27FC236}">
                <a16:creationId xmlns:a16="http://schemas.microsoft.com/office/drawing/2014/main" id="{B5DA796E-E868-45EE-9323-E659C7130FF6}"/>
              </a:ext>
            </a:extLst>
          </p:cNvPr>
          <p:cNvSpPr>
            <a:spLocks noGrp="1" noChangeArrowheads="1"/>
          </p:cNvSpPr>
          <p:nvPr>
            <p:ph type="sldNum" sz="quarter" idx="12"/>
          </p:nvPr>
        </p:nvSpPr>
        <p:spPr/>
        <p:txBody>
          <a:bodyPr/>
          <a:lstStyle>
            <a:lvl1pPr latinLnBrk="1">
              <a:defRPr/>
            </a:lvl1pPr>
          </a:lstStyle>
          <a:p>
            <a:pPr>
              <a:defRPr/>
            </a:pPr>
            <a:fld id="{2B1B0A9A-A136-4B97-989D-C1FC058A6C59}" type="slidenum">
              <a:rPr lang="en-US" altLang="ja-JP"/>
              <a:pPr>
                <a:defRPr/>
              </a:pPr>
              <a:t>‹#›</a:t>
            </a:fld>
            <a:endParaRPr lang="en-US" altLang="ja-JP"/>
          </a:p>
        </p:txBody>
      </p:sp>
    </p:spTree>
    <p:extLst>
      <p:ext uri="{BB962C8B-B14F-4D97-AF65-F5344CB8AC3E}">
        <p14:creationId xmlns:p14="http://schemas.microsoft.com/office/powerpoint/2010/main" val="743163304"/>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Rectangle 4">
            <a:extLst>
              <a:ext uri="{FF2B5EF4-FFF2-40B4-BE49-F238E27FC236}">
                <a16:creationId xmlns:a16="http://schemas.microsoft.com/office/drawing/2014/main" id="{88DF7662-1189-496A-8B68-85BC2F621A38}"/>
              </a:ext>
            </a:extLst>
          </p:cNvPr>
          <p:cNvSpPr>
            <a:spLocks noGrp="1" noChangeArrowheads="1"/>
          </p:cNvSpPr>
          <p:nvPr>
            <p:ph type="dt" sz="half" idx="10"/>
          </p:nvPr>
        </p:nvSpPr>
        <p:spPr/>
        <p:txBody>
          <a:bodyPr/>
          <a:lstStyle>
            <a:lvl1pPr latinLnBrk="1">
              <a:defRPr/>
            </a:lvl1pPr>
          </a:lstStyle>
          <a:p>
            <a:pPr>
              <a:defRPr/>
            </a:pPr>
            <a:endParaRPr lang="en-US" altLang="ja-JP"/>
          </a:p>
        </p:txBody>
      </p:sp>
      <p:sp>
        <p:nvSpPr>
          <p:cNvPr id="6" name="Rectangle 5">
            <a:extLst>
              <a:ext uri="{FF2B5EF4-FFF2-40B4-BE49-F238E27FC236}">
                <a16:creationId xmlns:a16="http://schemas.microsoft.com/office/drawing/2014/main" id="{0FB715EE-2BF7-4374-8618-4E32B3011FDF}"/>
              </a:ext>
            </a:extLst>
          </p:cNvPr>
          <p:cNvSpPr>
            <a:spLocks noGrp="1" noChangeArrowheads="1"/>
          </p:cNvSpPr>
          <p:nvPr>
            <p:ph type="ftr" sz="quarter" idx="11"/>
          </p:nvPr>
        </p:nvSpPr>
        <p:spPr/>
        <p:txBody>
          <a:bodyPr/>
          <a:lstStyle>
            <a:lvl1pPr latinLnBrk="1">
              <a:defRPr/>
            </a:lvl1pPr>
          </a:lstStyle>
          <a:p>
            <a:pPr>
              <a:defRPr/>
            </a:pPr>
            <a:endParaRPr lang="en-US" altLang="ja-JP"/>
          </a:p>
        </p:txBody>
      </p:sp>
      <p:sp>
        <p:nvSpPr>
          <p:cNvPr id="7" name="Rectangle 6">
            <a:extLst>
              <a:ext uri="{FF2B5EF4-FFF2-40B4-BE49-F238E27FC236}">
                <a16:creationId xmlns:a16="http://schemas.microsoft.com/office/drawing/2014/main" id="{DFA8F88C-B538-4EB3-A248-5ACE178642CB}"/>
              </a:ext>
            </a:extLst>
          </p:cNvPr>
          <p:cNvSpPr>
            <a:spLocks noGrp="1" noChangeArrowheads="1"/>
          </p:cNvSpPr>
          <p:nvPr>
            <p:ph type="sldNum" sz="quarter" idx="12"/>
          </p:nvPr>
        </p:nvSpPr>
        <p:spPr/>
        <p:txBody>
          <a:bodyPr/>
          <a:lstStyle>
            <a:lvl1pPr latinLnBrk="1">
              <a:defRPr/>
            </a:lvl1pPr>
          </a:lstStyle>
          <a:p>
            <a:pPr>
              <a:defRPr/>
            </a:pPr>
            <a:fld id="{53E9A18D-1F8C-4BB8-8781-76F8F6574DFA}" type="slidenum">
              <a:rPr lang="en-US" altLang="ja-JP"/>
              <a:pPr>
                <a:defRPr/>
              </a:pPr>
              <a:t>‹#›</a:t>
            </a:fld>
            <a:endParaRPr lang="en-US" altLang="ja-JP"/>
          </a:p>
        </p:txBody>
      </p:sp>
    </p:spTree>
    <p:extLst>
      <p:ext uri="{BB962C8B-B14F-4D97-AF65-F5344CB8AC3E}">
        <p14:creationId xmlns:p14="http://schemas.microsoft.com/office/powerpoint/2010/main" val="2935015623"/>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609600" y="274638"/>
            <a:ext cx="10972800" cy="1143000"/>
          </a:xfrm>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내용 개체 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내용 개체 틀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Rectangle 4">
            <a:extLst>
              <a:ext uri="{FF2B5EF4-FFF2-40B4-BE49-F238E27FC236}">
                <a16:creationId xmlns:a16="http://schemas.microsoft.com/office/drawing/2014/main" id="{41725B9F-18F3-40AD-B530-380FB3D8DB77}"/>
              </a:ext>
            </a:extLst>
          </p:cNvPr>
          <p:cNvSpPr>
            <a:spLocks noGrp="1" noChangeArrowheads="1"/>
          </p:cNvSpPr>
          <p:nvPr>
            <p:ph type="dt" sz="half" idx="10"/>
          </p:nvPr>
        </p:nvSpPr>
        <p:spPr/>
        <p:txBody>
          <a:bodyPr/>
          <a:lstStyle>
            <a:lvl1pPr latinLnBrk="1">
              <a:defRPr/>
            </a:lvl1pPr>
          </a:lstStyle>
          <a:p>
            <a:pPr>
              <a:defRPr/>
            </a:pPr>
            <a:endParaRPr lang="en-US" altLang="ja-JP"/>
          </a:p>
        </p:txBody>
      </p:sp>
      <p:sp>
        <p:nvSpPr>
          <p:cNvPr id="8" name="Rectangle 5">
            <a:extLst>
              <a:ext uri="{FF2B5EF4-FFF2-40B4-BE49-F238E27FC236}">
                <a16:creationId xmlns:a16="http://schemas.microsoft.com/office/drawing/2014/main" id="{78097595-A9CA-42EE-B8F1-0EC8A1D1003A}"/>
              </a:ext>
            </a:extLst>
          </p:cNvPr>
          <p:cNvSpPr>
            <a:spLocks noGrp="1" noChangeArrowheads="1"/>
          </p:cNvSpPr>
          <p:nvPr>
            <p:ph type="ftr" sz="quarter" idx="11"/>
          </p:nvPr>
        </p:nvSpPr>
        <p:spPr/>
        <p:txBody>
          <a:bodyPr/>
          <a:lstStyle>
            <a:lvl1pPr latinLnBrk="1">
              <a:defRPr/>
            </a:lvl1pPr>
          </a:lstStyle>
          <a:p>
            <a:pPr>
              <a:defRPr/>
            </a:pPr>
            <a:endParaRPr lang="en-US" altLang="ja-JP"/>
          </a:p>
        </p:txBody>
      </p:sp>
      <p:sp>
        <p:nvSpPr>
          <p:cNvPr id="9" name="Rectangle 6">
            <a:extLst>
              <a:ext uri="{FF2B5EF4-FFF2-40B4-BE49-F238E27FC236}">
                <a16:creationId xmlns:a16="http://schemas.microsoft.com/office/drawing/2014/main" id="{0291E6B7-0830-4FBB-9160-20ED628BD51D}"/>
              </a:ext>
            </a:extLst>
          </p:cNvPr>
          <p:cNvSpPr>
            <a:spLocks noGrp="1" noChangeArrowheads="1"/>
          </p:cNvSpPr>
          <p:nvPr>
            <p:ph type="sldNum" sz="quarter" idx="12"/>
          </p:nvPr>
        </p:nvSpPr>
        <p:spPr/>
        <p:txBody>
          <a:bodyPr/>
          <a:lstStyle>
            <a:lvl1pPr latinLnBrk="1">
              <a:defRPr/>
            </a:lvl1pPr>
          </a:lstStyle>
          <a:p>
            <a:pPr>
              <a:defRPr/>
            </a:pPr>
            <a:fld id="{62A53228-8ACE-4995-AD43-E6DACDBB99E0}" type="slidenum">
              <a:rPr lang="en-US" altLang="ja-JP"/>
              <a:pPr>
                <a:defRPr/>
              </a:pPr>
              <a:t>‹#›</a:t>
            </a:fld>
            <a:endParaRPr lang="en-US" altLang="ja-JP"/>
          </a:p>
        </p:txBody>
      </p:sp>
    </p:spTree>
    <p:extLst>
      <p:ext uri="{BB962C8B-B14F-4D97-AF65-F5344CB8AC3E}">
        <p14:creationId xmlns:p14="http://schemas.microsoft.com/office/powerpoint/2010/main" val="2676889200"/>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Rectangle 4">
            <a:extLst>
              <a:ext uri="{FF2B5EF4-FFF2-40B4-BE49-F238E27FC236}">
                <a16:creationId xmlns:a16="http://schemas.microsoft.com/office/drawing/2014/main" id="{C0ABBB62-8225-4505-9E8E-749F51051CAE}"/>
              </a:ext>
            </a:extLst>
          </p:cNvPr>
          <p:cNvSpPr>
            <a:spLocks noGrp="1" noChangeArrowheads="1"/>
          </p:cNvSpPr>
          <p:nvPr>
            <p:ph type="dt" sz="half" idx="10"/>
          </p:nvPr>
        </p:nvSpPr>
        <p:spPr/>
        <p:txBody>
          <a:bodyPr/>
          <a:lstStyle>
            <a:lvl1pPr latinLnBrk="1">
              <a:defRPr/>
            </a:lvl1pPr>
          </a:lstStyle>
          <a:p>
            <a:pPr>
              <a:defRPr/>
            </a:pPr>
            <a:endParaRPr lang="en-US" altLang="ja-JP"/>
          </a:p>
        </p:txBody>
      </p:sp>
      <p:sp>
        <p:nvSpPr>
          <p:cNvPr id="4" name="Rectangle 5">
            <a:extLst>
              <a:ext uri="{FF2B5EF4-FFF2-40B4-BE49-F238E27FC236}">
                <a16:creationId xmlns:a16="http://schemas.microsoft.com/office/drawing/2014/main" id="{D386E87A-BE5B-4494-93D1-B8167710F8D7}"/>
              </a:ext>
            </a:extLst>
          </p:cNvPr>
          <p:cNvSpPr>
            <a:spLocks noGrp="1" noChangeArrowheads="1"/>
          </p:cNvSpPr>
          <p:nvPr>
            <p:ph type="ftr" sz="quarter" idx="11"/>
          </p:nvPr>
        </p:nvSpPr>
        <p:spPr/>
        <p:txBody>
          <a:bodyPr/>
          <a:lstStyle>
            <a:lvl1pPr latinLnBrk="1">
              <a:defRPr/>
            </a:lvl1pPr>
          </a:lstStyle>
          <a:p>
            <a:pPr>
              <a:defRPr/>
            </a:pPr>
            <a:endParaRPr lang="en-US" altLang="ja-JP"/>
          </a:p>
        </p:txBody>
      </p:sp>
      <p:sp>
        <p:nvSpPr>
          <p:cNvPr id="5" name="Rectangle 6">
            <a:extLst>
              <a:ext uri="{FF2B5EF4-FFF2-40B4-BE49-F238E27FC236}">
                <a16:creationId xmlns:a16="http://schemas.microsoft.com/office/drawing/2014/main" id="{A8038D57-86B8-475A-8819-03C8A19EE2B2}"/>
              </a:ext>
            </a:extLst>
          </p:cNvPr>
          <p:cNvSpPr>
            <a:spLocks noGrp="1" noChangeArrowheads="1"/>
          </p:cNvSpPr>
          <p:nvPr>
            <p:ph type="sldNum" sz="quarter" idx="12"/>
          </p:nvPr>
        </p:nvSpPr>
        <p:spPr/>
        <p:txBody>
          <a:bodyPr/>
          <a:lstStyle>
            <a:lvl1pPr latinLnBrk="1">
              <a:defRPr/>
            </a:lvl1pPr>
          </a:lstStyle>
          <a:p>
            <a:pPr>
              <a:defRPr/>
            </a:pPr>
            <a:fld id="{F0405DF9-F285-455C-9D77-73E00BE77517}" type="slidenum">
              <a:rPr lang="en-US" altLang="ja-JP"/>
              <a:pPr>
                <a:defRPr/>
              </a:pPr>
              <a:t>‹#›</a:t>
            </a:fld>
            <a:endParaRPr lang="en-US" altLang="ja-JP"/>
          </a:p>
        </p:txBody>
      </p:sp>
    </p:spTree>
    <p:extLst>
      <p:ext uri="{BB962C8B-B14F-4D97-AF65-F5344CB8AC3E}">
        <p14:creationId xmlns:p14="http://schemas.microsoft.com/office/powerpoint/2010/main" val="1834233359"/>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D140E16-4AD6-41F2-95F3-26C2E451B60C}"/>
              </a:ext>
            </a:extLst>
          </p:cNvPr>
          <p:cNvSpPr>
            <a:spLocks noGrp="1" noChangeArrowheads="1"/>
          </p:cNvSpPr>
          <p:nvPr>
            <p:ph type="dt" sz="half" idx="10"/>
          </p:nvPr>
        </p:nvSpPr>
        <p:spPr/>
        <p:txBody>
          <a:bodyPr/>
          <a:lstStyle>
            <a:lvl1pPr latinLnBrk="1">
              <a:defRPr/>
            </a:lvl1pPr>
          </a:lstStyle>
          <a:p>
            <a:pPr>
              <a:defRPr/>
            </a:pPr>
            <a:endParaRPr lang="en-US" altLang="ja-JP"/>
          </a:p>
        </p:txBody>
      </p:sp>
      <p:sp>
        <p:nvSpPr>
          <p:cNvPr id="3" name="Rectangle 5">
            <a:extLst>
              <a:ext uri="{FF2B5EF4-FFF2-40B4-BE49-F238E27FC236}">
                <a16:creationId xmlns:a16="http://schemas.microsoft.com/office/drawing/2014/main" id="{B3B0C876-4A11-4720-AC7C-BE82FB223BC8}"/>
              </a:ext>
            </a:extLst>
          </p:cNvPr>
          <p:cNvSpPr>
            <a:spLocks noGrp="1" noChangeArrowheads="1"/>
          </p:cNvSpPr>
          <p:nvPr>
            <p:ph type="ftr" sz="quarter" idx="11"/>
          </p:nvPr>
        </p:nvSpPr>
        <p:spPr/>
        <p:txBody>
          <a:bodyPr/>
          <a:lstStyle>
            <a:lvl1pPr latinLnBrk="1">
              <a:defRPr/>
            </a:lvl1pPr>
          </a:lstStyle>
          <a:p>
            <a:pPr>
              <a:defRPr/>
            </a:pPr>
            <a:endParaRPr lang="en-US" altLang="ja-JP"/>
          </a:p>
        </p:txBody>
      </p:sp>
      <p:sp>
        <p:nvSpPr>
          <p:cNvPr id="4" name="Rectangle 6">
            <a:extLst>
              <a:ext uri="{FF2B5EF4-FFF2-40B4-BE49-F238E27FC236}">
                <a16:creationId xmlns:a16="http://schemas.microsoft.com/office/drawing/2014/main" id="{0795C4E6-CD28-48E8-84F8-D73D2D696F7B}"/>
              </a:ext>
            </a:extLst>
          </p:cNvPr>
          <p:cNvSpPr>
            <a:spLocks noGrp="1" noChangeArrowheads="1"/>
          </p:cNvSpPr>
          <p:nvPr>
            <p:ph type="sldNum" sz="quarter" idx="12"/>
          </p:nvPr>
        </p:nvSpPr>
        <p:spPr/>
        <p:txBody>
          <a:bodyPr/>
          <a:lstStyle>
            <a:lvl1pPr latinLnBrk="1">
              <a:defRPr/>
            </a:lvl1pPr>
          </a:lstStyle>
          <a:p>
            <a:pPr>
              <a:defRPr/>
            </a:pPr>
            <a:fld id="{C3ECA6A1-C4EC-4939-867D-2DB5422F2FB4}" type="slidenum">
              <a:rPr lang="en-US" altLang="ja-JP"/>
              <a:pPr>
                <a:defRPr/>
              </a:pPr>
              <a:t>‹#›</a:t>
            </a:fld>
            <a:endParaRPr lang="en-US" altLang="ja-JP"/>
          </a:p>
        </p:txBody>
      </p:sp>
    </p:spTree>
    <p:extLst>
      <p:ext uri="{BB962C8B-B14F-4D97-AF65-F5344CB8AC3E}">
        <p14:creationId xmlns:p14="http://schemas.microsoft.com/office/powerpoint/2010/main" val="4119722904"/>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09602" y="273050"/>
            <a:ext cx="4011084" cy="1162050"/>
          </a:xfrm>
        </p:spPr>
        <p:txBody>
          <a:bodyPr anchor="b"/>
          <a:lstStyle>
            <a:lvl1pPr algn="l">
              <a:defRPr sz="2000" b="1"/>
            </a:lvl1pPr>
          </a:lstStyle>
          <a:p>
            <a:r>
              <a:rPr lang="ko-KR" altLang="en-US"/>
              <a:t>마스터 제목 스타일 편집</a:t>
            </a:r>
          </a:p>
        </p:txBody>
      </p:sp>
      <p:sp>
        <p:nvSpPr>
          <p:cNvPr id="3" name="내용 개체 틀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Rectangle 4">
            <a:extLst>
              <a:ext uri="{FF2B5EF4-FFF2-40B4-BE49-F238E27FC236}">
                <a16:creationId xmlns:a16="http://schemas.microsoft.com/office/drawing/2014/main" id="{972C43B5-A076-45B2-9D03-17FE4451D866}"/>
              </a:ext>
            </a:extLst>
          </p:cNvPr>
          <p:cNvSpPr>
            <a:spLocks noGrp="1" noChangeArrowheads="1"/>
          </p:cNvSpPr>
          <p:nvPr>
            <p:ph type="dt" sz="half" idx="10"/>
          </p:nvPr>
        </p:nvSpPr>
        <p:spPr/>
        <p:txBody>
          <a:bodyPr/>
          <a:lstStyle>
            <a:lvl1pPr latinLnBrk="1">
              <a:defRPr/>
            </a:lvl1pPr>
          </a:lstStyle>
          <a:p>
            <a:pPr>
              <a:defRPr/>
            </a:pPr>
            <a:endParaRPr lang="en-US" altLang="ja-JP"/>
          </a:p>
        </p:txBody>
      </p:sp>
      <p:sp>
        <p:nvSpPr>
          <p:cNvPr id="6" name="Rectangle 5">
            <a:extLst>
              <a:ext uri="{FF2B5EF4-FFF2-40B4-BE49-F238E27FC236}">
                <a16:creationId xmlns:a16="http://schemas.microsoft.com/office/drawing/2014/main" id="{33D45313-6EE7-443E-8265-8B54837E22EC}"/>
              </a:ext>
            </a:extLst>
          </p:cNvPr>
          <p:cNvSpPr>
            <a:spLocks noGrp="1" noChangeArrowheads="1"/>
          </p:cNvSpPr>
          <p:nvPr>
            <p:ph type="ftr" sz="quarter" idx="11"/>
          </p:nvPr>
        </p:nvSpPr>
        <p:spPr/>
        <p:txBody>
          <a:bodyPr/>
          <a:lstStyle>
            <a:lvl1pPr latinLnBrk="1">
              <a:defRPr/>
            </a:lvl1pPr>
          </a:lstStyle>
          <a:p>
            <a:pPr>
              <a:defRPr/>
            </a:pPr>
            <a:endParaRPr lang="en-US" altLang="ja-JP"/>
          </a:p>
        </p:txBody>
      </p:sp>
      <p:sp>
        <p:nvSpPr>
          <p:cNvPr id="7" name="Rectangle 6">
            <a:extLst>
              <a:ext uri="{FF2B5EF4-FFF2-40B4-BE49-F238E27FC236}">
                <a16:creationId xmlns:a16="http://schemas.microsoft.com/office/drawing/2014/main" id="{699CEB26-3EC4-4D59-A5B9-25D82DAC5CF0}"/>
              </a:ext>
            </a:extLst>
          </p:cNvPr>
          <p:cNvSpPr>
            <a:spLocks noGrp="1" noChangeArrowheads="1"/>
          </p:cNvSpPr>
          <p:nvPr>
            <p:ph type="sldNum" sz="quarter" idx="12"/>
          </p:nvPr>
        </p:nvSpPr>
        <p:spPr/>
        <p:txBody>
          <a:bodyPr/>
          <a:lstStyle>
            <a:lvl1pPr latinLnBrk="1">
              <a:defRPr/>
            </a:lvl1pPr>
          </a:lstStyle>
          <a:p>
            <a:pPr>
              <a:defRPr/>
            </a:pPr>
            <a:fld id="{CCB9A752-508C-4FC1-95BE-0B97F30AB034}" type="slidenum">
              <a:rPr lang="en-US" altLang="ja-JP"/>
              <a:pPr>
                <a:defRPr/>
              </a:pPr>
              <a:t>‹#›</a:t>
            </a:fld>
            <a:endParaRPr lang="en-US" altLang="ja-JP"/>
          </a:p>
        </p:txBody>
      </p:sp>
    </p:spTree>
    <p:extLst>
      <p:ext uri="{BB962C8B-B14F-4D97-AF65-F5344CB8AC3E}">
        <p14:creationId xmlns:p14="http://schemas.microsoft.com/office/powerpoint/2010/main" val="3754640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lvl1pPr latinLnBrk="0">
              <a:lnSpc>
                <a:spcPct val="90000"/>
              </a:lnSpc>
              <a:spcBef>
                <a:spcPct val="15000"/>
              </a:spcBef>
              <a:defRPr b="1"/>
            </a:lvl1pPr>
          </a:lstStyle>
          <a:p>
            <a:pPr>
              <a:defRPr/>
            </a:pPr>
            <a:endParaRPr lang="en-US" altLang="ko-KR"/>
          </a:p>
        </p:txBody>
      </p:sp>
      <p:sp>
        <p:nvSpPr>
          <p:cNvPr id="5" name="바닥글 개체 틀 4"/>
          <p:cNvSpPr>
            <a:spLocks noGrp="1"/>
          </p:cNvSpPr>
          <p:nvPr>
            <p:ph type="ftr" sz="quarter" idx="11"/>
          </p:nvPr>
        </p:nvSpPr>
        <p:spPr/>
        <p:txBody>
          <a:bodyPr/>
          <a:lstStyle>
            <a:lvl1pPr latinLnBrk="0">
              <a:lnSpc>
                <a:spcPct val="90000"/>
              </a:lnSpc>
              <a:spcBef>
                <a:spcPct val="15000"/>
              </a:spcBef>
              <a:defRPr b="1"/>
            </a:lvl1pPr>
          </a:lstStyle>
          <a:p>
            <a:pPr>
              <a:defRPr/>
            </a:pPr>
            <a:endParaRPr lang="en-US" altLang="ko-KR"/>
          </a:p>
        </p:txBody>
      </p:sp>
      <p:sp>
        <p:nvSpPr>
          <p:cNvPr id="6" name="슬라이드 번호 개체 틀 5"/>
          <p:cNvSpPr>
            <a:spLocks noGrp="1"/>
          </p:cNvSpPr>
          <p:nvPr>
            <p:ph type="sldNum" sz="quarter" idx="12"/>
          </p:nvPr>
        </p:nvSpPr>
        <p:spPr/>
        <p:txBody>
          <a:bodyPr/>
          <a:lstStyle>
            <a:lvl1pPr latinLnBrk="0">
              <a:lnSpc>
                <a:spcPct val="90000"/>
              </a:lnSpc>
              <a:spcBef>
                <a:spcPct val="15000"/>
              </a:spcBef>
              <a:defRPr b="1"/>
            </a:lvl1pPr>
          </a:lstStyle>
          <a:p>
            <a:pPr>
              <a:defRPr/>
            </a:pPr>
            <a:fld id="{256D40D9-D33B-4C9A-B08F-F753B289007C}" type="slidenum">
              <a:rPr lang="en-US" altLang="ko-KR"/>
              <a:pPr>
                <a:defRPr/>
              </a:pPr>
              <a:t>‹#›</a:t>
            </a:fld>
            <a:endParaRPr lang="en-US" altLang="ko-KR" dirty="0"/>
          </a:p>
        </p:txBody>
      </p:sp>
    </p:spTree>
    <p:extLst>
      <p:ext uri="{BB962C8B-B14F-4D97-AF65-F5344CB8AC3E}">
        <p14:creationId xmlns:p14="http://schemas.microsoft.com/office/powerpoint/2010/main" val="2738618368"/>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389717" y="4800600"/>
            <a:ext cx="7315200" cy="566738"/>
          </a:xfrm>
        </p:spPr>
        <p:txBody>
          <a:bodyPr anchor="b"/>
          <a:lstStyle>
            <a:lvl1pPr algn="l">
              <a:defRPr sz="2000" b="1"/>
            </a:lvl1pPr>
          </a:lstStyle>
          <a:p>
            <a:r>
              <a:rPr lang="ko-KR" altLang="en-US"/>
              <a:t>마스터 제목 스타일 편집</a:t>
            </a:r>
          </a:p>
        </p:txBody>
      </p:sp>
      <p:sp>
        <p:nvSpPr>
          <p:cNvPr id="3" name="그림 개체 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ko-KR" altLang="en-US" noProof="0"/>
          </a:p>
        </p:txBody>
      </p:sp>
      <p:sp>
        <p:nvSpPr>
          <p:cNvPr id="4" name="텍스트 개체 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Rectangle 4">
            <a:extLst>
              <a:ext uri="{FF2B5EF4-FFF2-40B4-BE49-F238E27FC236}">
                <a16:creationId xmlns:a16="http://schemas.microsoft.com/office/drawing/2014/main" id="{93F46C77-AAD3-4DBD-AEC9-C955DAF7E425}"/>
              </a:ext>
            </a:extLst>
          </p:cNvPr>
          <p:cNvSpPr>
            <a:spLocks noGrp="1" noChangeArrowheads="1"/>
          </p:cNvSpPr>
          <p:nvPr>
            <p:ph type="dt" sz="half" idx="10"/>
          </p:nvPr>
        </p:nvSpPr>
        <p:spPr/>
        <p:txBody>
          <a:bodyPr/>
          <a:lstStyle>
            <a:lvl1pPr latinLnBrk="1">
              <a:defRPr/>
            </a:lvl1pPr>
          </a:lstStyle>
          <a:p>
            <a:pPr>
              <a:defRPr/>
            </a:pPr>
            <a:endParaRPr lang="en-US" altLang="ja-JP"/>
          </a:p>
        </p:txBody>
      </p:sp>
      <p:sp>
        <p:nvSpPr>
          <p:cNvPr id="6" name="Rectangle 5">
            <a:extLst>
              <a:ext uri="{FF2B5EF4-FFF2-40B4-BE49-F238E27FC236}">
                <a16:creationId xmlns:a16="http://schemas.microsoft.com/office/drawing/2014/main" id="{5ABD1624-9C2C-4456-9C80-94120440D709}"/>
              </a:ext>
            </a:extLst>
          </p:cNvPr>
          <p:cNvSpPr>
            <a:spLocks noGrp="1" noChangeArrowheads="1"/>
          </p:cNvSpPr>
          <p:nvPr>
            <p:ph type="ftr" sz="quarter" idx="11"/>
          </p:nvPr>
        </p:nvSpPr>
        <p:spPr/>
        <p:txBody>
          <a:bodyPr/>
          <a:lstStyle>
            <a:lvl1pPr latinLnBrk="1">
              <a:defRPr/>
            </a:lvl1pPr>
          </a:lstStyle>
          <a:p>
            <a:pPr>
              <a:defRPr/>
            </a:pPr>
            <a:endParaRPr lang="en-US" altLang="ja-JP"/>
          </a:p>
        </p:txBody>
      </p:sp>
      <p:sp>
        <p:nvSpPr>
          <p:cNvPr id="7" name="Rectangle 6">
            <a:extLst>
              <a:ext uri="{FF2B5EF4-FFF2-40B4-BE49-F238E27FC236}">
                <a16:creationId xmlns:a16="http://schemas.microsoft.com/office/drawing/2014/main" id="{75D2FEEA-93DC-4E06-9C03-4C414C733725}"/>
              </a:ext>
            </a:extLst>
          </p:cNvPr>
          <p:cNvSpPr>
            <a:spLocks noGrp="1" noChangeArrowheads="1"/>
          </p:cNvSpPr>
          <p:nvPr>
            <p:ph type="sldNum" sz="quarter" idx="12"/>
          </p:nvPr>
        </p:nvSpPr>
        <p:spPr/>
        <p:txBody>
          <a:bodyPr/>
          <a:lstStyle>
            <a:lvl1pPr latinLnBrk="1">
              <a:defRPr/>
            </a:lvl1pPr>
          </a:lstStyle>
          <a:p>
            <a:pPr>
              <a:defRPr/>
            </a:pPr>
            <a:fld id="{16A2D075-FBE1-4686-9D91-C7302FC78861}" type="slidenum">
              <a:rPr lang="en-US" altLang="ja-JP"/>
              <a:pPr>
                <a:defRPr/>
              </a:pPr>
              <a:t>‹#›</a:t>
            </a:fld>
            <a:endParaRPr lang="en-US" altLang="ja-JP"/>
          </a:p>
        </p:txBody>
      </p:sp>
    </p:spTree>
    <p:extLst>
      <p:ext uri="{BB962C8B-B14F-4D97-AF65-F5344CB8AC3E}">
        <p14:creationId xmlns:p14="http://schemas.microsoft.com/office/powerpoint/2010/main" val="2912764449"/>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a:extLst>
              <a:ext uri="{FF2B5EF4-FFF2-40B4-BE49-F238E27FC236}">
                <a16:creationId xmlns:a16="http://schemas.microsoft.com/office/drawing/2014/main" id="{069CC8B1-8CB9-4803-B1B3-C9804EE18D02}"/>
              </a:ext>
            </a:extLst>
          </p:cNvPr>
          <p:cNvSpPr>
            <a:spLocks noGrp="1" noChangeArrowheads="1"/>
          </p:cNvSpPr>
          <p:nvPr>
            <p:ph type="dt" sz="half" idx="10"/>
          </p:nvPr>
        </p:nvSpPr>
        <p:spPr/>
        <p:txBody>
          <a:bodyPr/>
          <a:lstStyle>
            <a:lvl1pPr latinLnBrk="1">
              <a:defRPr/>
            </a:lvl1pPr>
          </a:lstStyle>
          <a:p>
            <a:pPr>
              <a:defRPr/>
            </a:pPr>
            <a:endParaRPr lang="en-US" altLang="ja-JP"/>
          </a:p>
        </p:txBody>
      </p:sp>
      <p:sp>
        <p:nvSpPr>
          <p:cNvPr id="5" name="Rectangle 5">
            <a:extLst>
              <a:ext uri="{FF2B5EF4-FFF2-40B4-BE49-F238E27FC236}">
                <a16:creationId xmlns:a16="http://schemas.microsoft.com/office/drawing/2014/main" id="{221EBDD9-0DC2-4D83-898A-F987510CD111}"/>
              </a:ext>
            </a:extLst>
          </p:cNvPr>
          <p:cNvSpPr>
            <a:spLocks noGrp="1" noChangeArrowheads="1"/>
          </p:cNvSpPr>
          <p:nvPr>
            <p:ph type="ftr" sz="quarter" idx="11"/>
          </p:nvPr>
        </p:nvSpPr>
        <p:spPr/>
        <p:txBody>
          <a:bodyPr/>
          <a:lstStyle>
            <a:lvl1pPr latinLnBrk="1">
              <a:defRPr/>
            </a:lvl1pPr>
          </a:lstStyle>
          <a:p>
            <a:pPr>
              <a:defRPr/>
            </a:pPr>
            <a:endParaRPr lang="en-US" altLang="ja-JP"/>
          </a:p>
        </p:txBody>
      </p:sp>
      <p:sp>
        <p:nvSpPr>
          <p:cNvPr id="6" name="Rectangle 6">
            <a:extLst>
              <a:ext uri="{FF2B5EF4-FFF2-40B4-BE49-F238E27FC236}">
                <a16:creationId xmlns:a16="http://schemas.microsoft.com/office/drawing/2014/main" id="{12BE7CA1-1707-4115-87B8-0BED11031F76}"/>
              </a:ext>
            </a:extLst>
          </p:cNvPr>
          <p:cNvSpPr>
            <a:spLocks noGrp="1" noChangeArrowheads="1"/>
          </p:cNvSpPr>
          <p:nvPr>
            <p:ph type="sldNum" sz="quarter" idx="12"/>
          </p:nvPr>
        </p:nvSpPr>
        <p:spPr/>
        <p:txBody>
          <a:bodyPr/>
          <a:lstStyle>
            <a:lvl1pPr latinLnBrk="1">
              <a:defRPr/>
            </a:lvl1pPr>
          </a:lstStyle>
          <a:p>
            <a:pPr>
              <a:defRPr/>
            </a:pPr>
            <a:fld id="{A39C761E-BC43-4C5F-9BA0-2F8FDD0252B9}" type="slidenum">
              <a:rPr lang="en-US" altLang="ja-JP"/>
              <a:pPr>
                <a:defRPr/>
              </a:pPr>
              <a:t>‹#›</a:t>
            </a:fld>
            <a:endParaRPr lang="en-US" altLang="ja-JP"/>
          </a:p>
        </p:txBody>
      </p:sp>
    </p:spTree>
    <p:extLst>
      <p:ext uri="{BB962C8B-B14F-4D97-AF65-F5344CB8AC3E}">
        <p14:creationId xmlns:p14="http://schemas.microsoft.com/office/powerpoint/2010/main" val="3093740778"/>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686800" y="609600"/>
            <a:ext cx="2590800" cy="5486400"/>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914400" y="609600"/>
            <a:ext cx="7569200" cy="5486400"/>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a:extLst>
              <a:ext uri="{FF2B5EF4-FFF2-40B4-BE49-F238E27FC236}">
                <a16:creationId xmlns:a16="http://schemas.microsoft.com/office/drawing/2014/main" id="{165CF900-6C90-4DC9-BA12-3A32C7F079DB}"/>
              </a:ext>
            </a:extLst>
          </p:cNvPr>
          <p:cNvSpPr>
            <a:spLocks noGrp="1" noChangeArrowheads="1"/>
          </p:cNvSpPr>
          <p:nvPr>
            <p:ph type="dt" sz="half" idx="10"/>
          </p:nvPr>
        </p:nvSpPr>
        <p:spPr/>
        <p:txBody>
          <a:bodyPr/>
          <a:lstStyle>
            <a:lvl1pPr latinLnBrk="1">
              <a:defRPr/>
            </a:lvl1pPr>
          </a:lstStyle>
          <a:p>
            <a:pPr>
              <a:defRPr/>
            </a:pPr>
            <a:endParaRPr lang="en-US" altLang="ja-JP"/>
          </a:p>
        </p:txBody>
      </p:sp>
      <p:sp>
        <p:nvSpPr>
          <p:cNvPr id="5" name="Rectangle 5">
            <a:extLst>
              <a:ext uri="{FF2B5EF4-FFF2-40B4-BE49-F238E27FC236}">
                <a16:creationId xmlns:a16="http://schemas.microsoft.com/office/drawing/2014/main" id="{3F7AF9D0-26BE-4BD6-9C7C-7967E99419AA}"/>
              </a:ext>
            </a:extLst>
          </p:cNvPr>
          <p:cNvSpPr>
            <a:spLocks noGrp="1" noChangeArrowheads="1"/>
          </p:cNvSpPr>
          <p:nvPr>
            <p:ph type="ftr" sz="quarter" idx="11"/>
          </p:nvPr>
        </p:nvSpPr>
        <p:spPr/>
        <p:txBody>
          <a:bodyPr/>
          <a:lstStyle>
            <a:lvl1pPr latinLnBrk="1">
              <a:defRPr/>
            </a:lvl1pPr>
          </a:lstStyle>
          <a:p>
            <a:pPr>
              <a:defRPr/>
            </a:pPr>
            <a:endParaRPr lang="en-US" altLang="ja-JP"/>
          </a:p>
        </p:txBody>
      </p:sp>
      <p:sp>
        <p:nvSpPr>
          <p:cNvPr id="6" name="Rectangle 6">
            <a:extLst>
              <a:ext uri="{FF2B5EF4-FFF2-40B4-BE49-F238E27FC236}">
                <a16:creationId xmlns:a16="http://schemas.microsoft.com/office/drawing/2014/main" id="{8C0CAF92-A251-401D-A215-5449D179E318}"/>
              </a:ext>
            </a:extLst>
          </p:cNvPr>
          <p:cNvSpPr>
            <a:spLocks noGrp="1" noChangeArrowheads="1"/>
          </p:cNvSpPr>
          <p:nvPr>
            <p:ph type="sldNum" sz="quarter" idx="12"/>
          </p:nvPr>
        </p:nvSpPr>
        <p:spPr/>
        <p:txBody>
          <a:bodyPr/>
          <a:lstStyle>
            <a:lvl1pPr latinLnBrk="1">
              <a:defRPr/>
            </a:lvl1pPr>
          </a:lstStyle>
          <a:p>
            <a:pPr>
              <a:defRPr/>
            </a:pPr>
            <a:fld id="{6EA5C4E5-8737-4263-AFDD-43DEC0EB614B}" type="slidenum">
              <a:rPr lang="en-US" altLang="ja-JP"/>
              <a:pPr>
                <a:defRPr/>
              </a:pPr>
              <a:t>‹#›</a:t>
            </a:fld>
            <a:endParaRPr lang="en-US" altLang="ja-JP"/>
          </a:p>
        </p:txBody>
      </p:sp>
    </p:spTree>
    <p:extLst>
      <p:ext uri="{BB962C8B-B14F-4D97-AF65-F5344CB8AC3E}">
        <p14:creationId xmlns:p14="http://schemas.microsoft.com/office/powerpoint/2010/main" val="39120193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963084" y="4406903"/>
            <a:ext cx="10363200" cy="1362075"/>
          </a:xfrm>
        </p:spPr>
        <p:txBody>
          <a:bodyPr anchor="t"/>
          <a:lstStyle>
            <a:lvl1pPr algn="l">
              <a:defRPr sz="4000" b="1" cap="all"/>
            </a:lvl1pPr>
          </a:lstStyle>
          <a:p>
            <a:r>
              <a:rPr lang="ko-KR" altLang="en-US"/>
              <a:t>마스터 제목 스타일 편집</a:t>
            </a:r>
          </a:p>
        </p:txBody>
      </p:sp>
      <p:sp>
        <p:nvSpPr>
          <p:cNvPr id="3" name="텍스트 개체 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lvl1pPr latinLnBrk="0">
              <a:lnSpc>
                <a:spcPct val="90000"/>
              </a:lnSpc>
              <a:spcBef>
                <a:spcPct val="15000"/>
              </a:spcBef>
              <a:defRPr b="1"/>
            </a:lvl1pPr>
          </a:lstStyle>
          <a:p>
            <a:pPr>
              <a:defRPr/>
            </a:pPr>
            <a:endParaRPr lang="en-US" altLang="ko-KR"/>
          </a:p>
        </p:txBody>
      </p:sp>
      <p:sp>
        <p:nvSpPr>
          <p:cNvPr id="5" name="바닥글 개체 틀 4"/>
          <p:cNvSpPr>
            <a:spLocks noGrp="1"/>
          </p:cNvSpPr>
          <p:nvPr>
            <p:ph type="ftr" sz="quarter" idx="11"/>
          </p:nvPr>
        </p:nvSpPr>
        <p:spPr/>
        <p:txBody>
          <a:bodyPr/>
          <a:lstStyle>
            <a:lvl1pPr latinLnBrk="0">
              <a:lnSpc>
                <a:spcPct val="90000"/>
              </a:lnSpc>
              <a:spcBef>
                <a:spcPct val="15000"/>
              </a:spcBef>
              <a:defRPr b="1"/>
            </a:lvl1pPr>
          </a:lstStyle>
          <a:p>
            <a:pPr>
              <a:defRPr/>
            </a:pPr>
            <a:endParaRPr lang="en-US" altLang="ko-KR"/>
          </a:p>
        </p:txBody>
      </p:sp>
      <p:sp>
        <p:nvSpPr>
          <p:cNvPr id="6" name="슬라이드 번호 개체 틀 5"/>
          <p:cNvSpPr>
            <a:spLocks noGrp="1"/>
          </p:cNvSpPr>
          <p:nvPr>
            <p:ph type="sldNum" sz="quarter" idx="12"/>
          </p:nvPr>
        </p:nvSpPr>
        <p:spPr/>
        <p:txBody>
          <a:bodyPr/>
          <a:lstStyle>
            <a:lvl1pPr latinLnBrk="0">
              <a:lnSpc>
                <a:spcPct val="90000"/>
              </a:lnSpc>
              <a:spcBef>
                <a:spcPct val="15000"/>
              </a:spcBef>
              <a:defRPr b="1"/>
            </a:lvl1pPr>
          </a:lstStyle>
          <a:p>
            <a:pPr>
              <a:defRPr/>
            </a:pPr>
            <a:fld id="{8C4001EC-5292-4880-828F-C40E9FA32165}" type="slidenum">
              <a:rPr lang="en-US" altLang="ko-KR"/>
              <a:pPr>
                <a:defRPr/>
              </a:pPr>
              <a:t>‹#›</a:t>
            </a:fld>
            <a:endParaRPr lang="en-US" altLang="ko-KR" dirty="0"/>
          </a:p>
        </p:txBody>
      </p:sp>
    </p:spTree>
    <p:extLst>
      <p:ext uri="{BB962C8B-B14F-4D97-AF65-F5344CB8AC3E}">
        <p14:creationId xmlns:p14="http://schemas.microsoft.com/office/powerpoint/2010/main" val="6521512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lvl1pPr latinLnBrk="0">
              <a:lnSpc>
                <a:spcPct val="90000"/>
              </a:lnSpc>
              <a:spcBef>
                <a:spcPct val="15000"/>
              </a:spcBef>
              <a:defRPr b="1"/>
            </a:lvl1pPr>
          </a:lstStyle>
          <a:p>
            <a:pPr>
              <a:defRPr/>
            </a:pPr>
            <a:endParaRPr lang="en-US" altLang="ko-KR"/>
          </a:p>
        </p:txBody>
      </p:sp>
      <p:sp>
        <p:nvSpPr>
          <p:cNvPr id="6" name="바닥글 개체 틀 5"/>
          <p:cNvSpPr>
            <a:spLocks noGrp="1"/>
          </p:cNvSpPr>
          <p:nvPr>
            <p:ph type="ftr" sz="quarter" idx="11"/>
          </p:nvPr>
        </p:nvSpPr>
        <p:spPr/>
        <p:txBody>
          <a:bodyPr/>
          <a:lstStyle>
            <a:lvl1pPr latinLnBrk="0">
              <a:lnSpc>
                <a:spcPct val="90000"/>
              </a:lnSpc>
              <a:spcBef>
                <a:spcPct val="15000"/>
              </a:spcBef>
              <a:defRPr b="1"/>
            </a:lvl1pPr>
          </a:lstStyle>
          <a:p>
            <a:pPr>
              <a:defRPr/>
            </a:pPr>
            <a:endParaRPr lang="en-US" altLang="ko-KR"/>
          </a:p>
        </p:txBody>
      </p:sp>
      <p:sp>
        <p:nvSpPr>
          <p:cNvPr id="7" name="슬라이드 번호 개체 틀 6"/>
          <p:cNvSpPr>
            <a:spLocks noGrp="1"/>
          </p:cNvSpPr>
          <p:nvPr>
            <p:ph type="sldNum" sz="quarter" idx="12"/>
          </p:nvPr>
        </p:nvSpPr>
        <p:spPr/>
        <p:txBody>
          <a:bodyPr/>
          <a:lstStyle>
            <a:lvl1pPr latinLnBrk="0">
              <a:lnSpc>
                <a:spcPct val="90000"/>
              </a:lnSpc>
              <a:spcBef>
                <a:spcPct val="15000"/>
              </a:spcBef>
              <a:defRPr b="1"/>
            </a:lvl1pPr>
          </a:lstStyle>
          <a:p>
            <a:pPr>
              <a:defRPr/>
            </a:pPr>
            <a:fld id="{AA13B909-4D7A-425F-943A-80879B3831D6}" type="slidenum">
              <a:rPr lang="en-US" altLang="ko-KR"/>
              <a:pPr>
                <a:defRPr/>
              </a:pPr>
              <a:t>‹#›</a:t>
            </a:fld>
            <a:endParaRPr lang="en-US" altLang="ko-KR" dirty="0"/>
          </a:p>
        </p:txBody>
      </p:sp>
    </p:spTree>
    <p:extLst>
      <p:ext uri="{BB962C8B-B14F-4D97-AF65-F5344CB8AC3E}">
        <p14:creationId xmlns:p14="http://schemas.microsoft.com/office/powerpoint/2010/main" val="20880566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내용 개체 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내용 개체 틀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a:lstStyle>
            <a:lvl1pPr latinLnBrk="0">
              <a:lnSpc>
                <a:spcPct val="90000"/>
              </a:lnSpc>
              <a:spcBef>
                <a:spcPct val="15000"/>
              </a:spcBef>
              <a:defRPr b="1"/>
            </a:lvl1pPr>
          </a:lstStyle>
          <a:p>
            <a:pPr>
              <a:defRPr/>
            </a:pPr>
            <a:endParaRPr lang="en-US" altLang="ko-KR"/>
          </a:p>
        </p:txBody>
      </p:sp>
      <p:sp>
        <p:nvSpPr>
          <p:cNvPr id="8" name="바닥글 개체 틀 7"/>
          <p:cNvSpPr>
            <a:spLocks noGrp="1"/>
          </p:cNvSpPr>
          <p:nvPr>
            <p:ph type="ftr" sz="quarter" idx="11"/>
          </p:nvPr>
        </p:nvSpPr>
        <p:spPr/>
        <p:txBody>
          <a:bodyPr/>
          <a:lstStyle>
            <a:lvl1pPr latinLnBrk="0">
              <a:lnSpc>
                <a:spcPct val="90000"/>
              </a:lnSpc>
              <a:spcBef>
                <a:spcPct val="15000"/>
              </a:spcBef>
              <a:defRPr b="1"/>
            </a:lvl1pPr>
          </a:lstStyle>
          <a:p>
            <a:pPr>
              <a:defRPr/>
            </a:pPr>
            <a:endParaRPr lang="en-US" altLang="ko-KR"/>
          </a:p>
        </p:txBody>
      </p:sp>
      <p:sp>
        <p:nvSpPr>
          <p:cNvPr id="9" name="슬라이드 번호 개체 틀 8"/>
          <p:cNvSpPr>
            <a:spLocks noGrp="1"/>
          </p:cNvSpPr>
          <p:nvPr>
            <p:ph type="sldNum" sz="quarter" idx="12"/>
          </p:nvPr>
        </p:nvSpPr>
        <p:spPr/>
        <p:txBody>
          <a:bodyPr/>
          <a:lstStyle>
            <a:lvl1pPr latinLnBrk="0">
              <a:lnSpc>
                <a:spcPct val="90000"/>
              </a:lnSpc>
              <a:spcBef>
                <a:spcPct val="15000"/>
              </a:spcBef>
              <a:defRPr b="1"/>
            </a:lvl1pPr>
          </a:lstStyle>
          <a:p>
            <a:pPr>
              <a:defRPr/>
            </a:pPr>
            <a:fld id="{487F69E9-6CDA-43BF-A741-4211995EE204}" type="slidenum">
              <a:rPr lang="en-US" altLang="ko-KR"/>
              <a:pPr>
                <a:defRPr/>
              </a:pPr>
              <a:t>‹#›</a:t>
            </a:fld>
            <a:endParaRPr lang="en-US" altLang="ko-KR" dirty="0"/>
          </a:p>
        </p:txBody>
      </p:sp>
    </p:spTree>
    <p:extLst>
      <p:ext uri="{BB962C8B-B14F-4D97-AF65-F5344CB8AC3E}">
        <p14:creationId xmlns:p14="http://schemas.microsoft.com/office/powerpoint/2010/main" val="24385405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a:lstStyle>
            <a:lvl1pPr latinLnBrk="0">
              <a:lnSpc>
                <a:spcPct val="90000"/>
              </a:lnSpc>
              <a:spcBef>
                <a:spcPct val="15000"/>
              </a:spcBef>
              <a:defRPr b="1"/>
            </a:lvl1pPr>
          </a:lstStyle>
          <a:p>
            <a:pPr>
              <a:defRPr/>
            </a:pPr>
            <a:endParaRPr lang="en-US" altLang="ko-KR"/>
          </a:p>
        </p:txBody>
      </p:sp>
      <p:sp>
        <p:nvSpPr>
          <p:cNvPr id="4" name="바닥글 개체 틀 3"/>
          <p:cNvSpPr>
            <a:spLocks noGrp="1"/>
          </p:cNvSpPr>
          <p:nvPr>
            <p:ph type="ftr" sz="quarter" idx="11"/>
          </p:nvPr>
        </p:nvSpPr>
        <p:spPr/>
        <p:txBody>
          <a:bodyPr/>
          <a:lstStyle>
            <a:lvl1pPr latinLnBrk="0">
              <a:lnSpc>
                <a:spcPct val="90000"/>
              </a:lnSpc>
              <a:spcBef>
                <a:spcPct val="15000"/>
              </a:spcBef>
              <a:defRPr b="1"/>
            </a:lvl1pPr>
          </a:lstStyle>
          <a:p>
            <a:pPr>
              <a:defRPr/>
            </a:pPr>
            <a:endParaRPr lang="en-US" altLang="ko-KR"/>
          </a:p>
        </p:txBody>
      </p:sp>
      <p:sp>
        <p:nvSpPr>
          <p:cNvPr id="5" name="슬라이드 번호 개체 틀 4"/>
          <p:cNvSpPr>
            <a:spLocks noGrp="1"/>
          </p:cNvSpPr>
          <p:nvPr>
            <p:ph type="sldNum" sz="quarter" idx="12"/>
          </p:nvPr>
        </p:nvSpPr>
        <p:spPr/>
        <p:txBody>
          <a:bodyPr/>
          <a:lstStyle>
            <a:lvl1pPr latinLnBrk="0">
              <a:lnSpc>
                <a:spcPct val="90000"/>
              </a:lnSpc>
              <a:spcBef>
                <a:spcPct val="15000"/>
              </a:spcBef>
              <a:defRPr b="1"/>
            </a:lvl1pPr>
          </a:lstStyle>
          <a:p>
            <a:pPr>
              <a:defRPr/>
            </a:pPr>
            <a:fld id="{687634C4-1F08-4E75-8488-FA201E1C1B6C}" type="slidenum">
              <a:rPr lang="en-US" altLang="ko-KR"/>
              <a:pPr>
                <a:defRPr/>
              </a:pPr>
              <a:t>‹#›</a:t>
            </a:fld>
            <a:endParaRPr lang="en-US" altLang="ko-KR" dirty="0"/>
          </a:p>
        </p:txBody>
      </p:sp>
    </p:spTree>
    <p:extLst>
      <p:ext uri="{BB962C8B-B14F-4D97-AF65-F5344CB8AC3E}">
        <p14:creationId xmlns:p14="http://schemas.microsoft.com/office/powerpoint/2010/main" val="5784854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lvl1pPr latinLnBrk="0">
              <a:lnSpc>
                <a:spcPct val="90000"/>
              </a:lnSpc>
              <a:spcBef>
                <a:spcPct val="15000"/>
              </a:spcBef>
              <a:defRPr b="1"/>
            </a:lvl1pPr>
          </a:lstStyle>
          <a:p>
            <a:pPr>
              <a:defRPr/>
            </a:pPr>
            <a:endParaRPr lang="en-US" altLang="ko-KR"/>
          </a:p>
        </p:txBody>
      </p:sp>
      <p:sp>
        <p:nvSpPr>
          <p:cNvPr id="3" name="바닥글 개체 틀 2"/>
          <p:cNvSpPr>
            <a:spLocks noGrp="1"/>
          </p:cNvSpPr>
          <p:nvPr>
            <p:ph type="ftr" sz="quarter" idx="11"/>
          </p:nvPr>
        </p:nvSpPr>
        <p:spPr/>
        <p:txBody>
          <a:bodyPr/>
          <a:lstStyle>
            <a:lvl1pPr latinLnBrk="0">
              <a:lnSpc>
                <a:spcPct val="90000"/>
              </a:lnSpc>
              <a:spcBef>
                <a:spcPct val="15000"/>
              </a:spcBef>
              <a:defRPr b="1"/>
            </a:lvl1pPr>
          </a:lstStyle>
          <a:p>
            <a:pPr>
              <a:defRPr/>
            </a:pPr>
            <a:endParaRPr lang="en-US" altLang="ko-KR"/>
          </a:p>
        </p:txBody>
      </p:sp>
      <p:sp>
        <p:nvSpPr>
          <p:cNvPr id="4" name="슬라이드 번호 개체 틀 3"/>
          <p:cNvSpPr>
            <a:spLocks noGrp="1"/>
          </p:cNvSpPr>
          <p:nvPr>
            <p:ph type="sldNum" sz="quarter" idx="12"/>
          </p:nvPr>
        </p:nvSpPr>
        <p:spPr/>
        <p:txBody>
          <a:bodyPr/>
          <a:lstStyle>
            <a:lvl1pPr latinLnBrk="0">
              <a:lnSpc>
                <a:spcPct val="90000"/>
              </a:lnSpc>
              <a:spcBef>
                <a:spcPct val="15000"/>
              </a:spcBef>
              <a:defRPr b="1"/>
            </a:lvl1pPr>
          </a:lstStyle>
          <a:p>
            <a:pPr>
              <a:defRPr/>
            </a:pPr>
            <a:fld id="{A9A10955-0E0C-41CD-B4B7-E1AB7202777C}" type="slidenum">
              <a:rPr lang="en-US" altLang="ko-KR"/>
              <a:pPr>
                <a:defRPr/>
              </a:pPr>
              <a:t>‹#›</a:t>
            </a:fld>
            <a:endParaRPr lang="en-US" altLang="ko-KR" dirty="0"/>
          </a:p>
        </p:txBody>
      </p:sp>
    </p:spTree>
    <p:extLst>
      <p:ext uri="{BB962C8B-B14F-4D97-AF65-F5344CB8AC3E}">
        <p14:creationId xmlns:p14="http://schemas.microsoft.com/office/powerpoint/2010/main" val="13570970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09602" y="273050"/>
            <a:ext cx="4011084" cy="1162050"/>
          </a:xfrm>
        </p:spPr>
        <p:txBody>
          <a:bodyPr anchor="b"/>
          <a:lstStyle>
            <a:lvl1pPr algn="l">
              <a:defRPr sz="2000" b="1"/>
            </a:lvl1pPr>
          </a:lstStyle>
          <a:p>
            <a:r>
              <a:rPr lang="ko-KR" altLang="en-US"/>
              <a:t>마스터 제목 스타일 편집</a:t>
            </a:r>
          </a:p>
        </p:txBody>
      </p:sp>
      <p:sp>
        <p:nvSpPr>
          <p:cNvPr id="3" name="내용 개체 틀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lvl1pPr latinLnBrk="0">
              <a:lnSpc>
                <a:spcPct val="90000"/>
              </a:lnSpc>
              <a:spcBef>
                <a:spcPct val="15000"/>
              </a:spcBef>
              <a:defRPr b="1"/>
            </a:lvl1pPr>
          </a:lstStyle>
          <a:p>
            <a:pPr>
              <a:defRPr/>
            </a:pPr>
            <a:endParaRPr lang="en-US" altLang="ko-KR"/>
          </a:p>
        </p:txBody>
      </p:sp>
      <p:sp>
        <p:nvSpPr>
          <p:cNvPr id="6" name="바닥글 개체 틀 5"/>
          <p:cNvSpPr>
            <a:spLocks noGrp="1"/>
          </p:cNvSpPr>
          <p:nvPr>
            <p:ph type="ftr" sz="quarter" idx="11"/>
          </p:nvPr>
        </p:nvSpPr>
        <p:spPr/>
        <p:txBody>
          <a:bodyPr/>
          <a:lstStyle>
            <a:lvl1pPr latinLnBrk="0">
              <a:lnSpc>
                <a:spcPct val="90000"/>
              </a:lnSpc>
              <a:spcBef>
                <a:spcPct val="15000"/>
              </a:spcBef>
              <a:defRPr b="1"/>
            </a:lvl1pPr>
          </a:lstStyle>
          <a:p>
            <a:pPr>
              <a:defRPr/>
            </a:pPr>
            <a:endParaRPr lang="en-US" altLang="ko-KR"/>
          </a:p>
        </p:txBody>
      </p:sp>
      <p:sp>
        <p:nvSpPr>
          <p:cNvPr id="7" name="슬라이드 번호 개체 틀 6"/>
          <p:cNvSpPr>
            <a:spLocks noGrp="1"/>
          </p:cNvSpPr>
          <p:nvPr>
            <p:ph type="sldNum" sz="quarter" idx="12"/>
          </p:nvPr>
        </p:nvSpPr>
        <p:spPr/>
        <p:txBody>
          <a:bodyPr/>
          <a:lstStyle>
            <a:lvl1pPr latinLnBrk="0">
              <a:lnSpc>
                <a:spcPct val="90000"/>
              </a:lnSpc>
              <a:spcBef>
                <a:spcPct val="15000"/>
              </a:spcBef>
              <a:defRPr b="1"/>
            </a:lvl1pPr>
          </a:lstStyle>
          <a:p>
            <a:pPr>
              <a:defRPr/>
            </a:pPr>
            <a:fld id="{D959D858-B13A-42E5-8DB3-8EB39D615130}" type="slidenum">
              <a:rPr lang="en-US" altLang="ko-KR"/>
              <a:pPr>
                <a:defRPr/>
              </a:pPr>
              <a:t>‹#›</a:t>
            </a:fld>
            <a:endParaRPr lang="en-US" altLang="ko-KR" dirty="0"/>
          </a:p>
        </p:txBody>
      </p:sp>
    </p:spTree>
    <p:extLst>
      <p:ext uri="{BB962C8B-B14F-4D97-AF65-F5344CB8AC3E}">
        <p14:creationId xmlns:p14="http://schemas.microsoft.com/office/powerpoint/2010/main" val="2670239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41930BA-1AAA-4FD8-B3FC-66003C7086BE}" type="slidenum">
              <a:rPr lang="en-US" altLang="ja-JP"/>
              <a:pPr>
                <a:defRPr/>
              </a:pPr>
              <a:t>‹#›</a:t>
            </a:fld>
            <a:endParaRPr lang="en-US" altLang="ja-JP"/>
          </a:p>
        </p:txBody>
      </p:sp>
    </p:spTree>
    <p:extLst>
      <p:ext uri="{BB962C8B-B14F-4D97-AF65-F5344CB8AC3E}">
        <p14:creationId xmlns:p14="http://schemas.microsoft.com/office/powerpoint/2010/main" val="16984384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389717" y="4800600"/>
            <a:ext cx="7315200" cy="566738"/>
          </a:xfrm>
        </p:spPr>
        <p:txBody>
          <a:bodyPr anchor="b"/>
          <a:lstStyle>
            <a:lvl1pPr algn="l">
              <a:defRPr sz="2000" b="1"/>
            </a:lvl1pPr>
          </a:lstStyle>
          <a:p>
            <a:r>
              <a:rPr lang="ko-KR" altLang="en-US"/>
              <a:t>마스터 제목 스타일 편집</a:t>
            </a:r>
          </a:p>
        </p:txBody>
      </p:sp>
      <p:sp>
        <p:nvSpPr>
          <p:cNvPr id="3" name="그림 개체 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ko-KR" altLang="en-US" noProof="0"/>
          </a:p>
        </p:txBody>
      </p:sp>
      <p:sp>
        <p:nvSpPr>
          <p:cNvPr id="4" name="텍스트 개체 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lvl1pPr latinLnBrk="0">
              <a:lnSpc>
                <a:spcPct val="90000"/>
              </a:lnSpc>
              <a:spcBef>
                <a:spcPct val="15000"/>
              </a:spcBef>
              <a:defRPr b="1"/>
            </a:lvl1pPr>
          </a:lstStyle>
          <a:p>
            <a:pPr>
              <a:defRPr/>
            </a:pPr>
            <a:endParaRPr lang="en-US" altLang="ko-KR"/>
          </a:p>
        </p:txBody>
      </p:sp>
      <p:sp>
        <p:nvSpPr>
          <p:cNvPr id="6" name="바닥글 개체 틀 5"/>
          <p:cNvSpPr>
            <a:spLocks noGrp="1"/>
          </p:cNvSpPr>
          <p:nvPr>
            <p:ph type="ftr" sz="quarter" idx="11"/>
          </p:nvPr>
        </p:nvSpPr>
        <p:spPr/>
        <p:txBody>
          <a:bodyPr/>
          <a:lstStyle>
            <a:lvl1pPr latinLnBrk="0">
              <a:lnSpc>
                <a:spcPct val="90000"/>
              </a:lnSpc>
              <a:spcBef>
                <a:spcPct val="15000"/>
              </a:spcBef>
              <a:defRPr b="1"/>
            </a:lvl1pPr>
          </a:lstStyle>
          <a:p>
            <a:pPr>
              <a:defRPr/>
            </a:pPr>
            <a:endParaRPr lang="en-US" altLang="ko-KR"/>
          </a:p>
        </p:txBody>
      </p:sp>
      <p:sp>
        <p:nvSpPr>
          <p:cNvPr id="7" name="슬라이드 번호 개체 틀 6"/>
          <p:cNvSpPr>
            <a:spLocks noGrp="1"/>
          </p:cNvSpPr>
          <p:nvPr>
            <p:ph type="sldNum" sz="quarter" idx="12"/>
          </p:nvPr>
        </p:nvSpPr>
        <p:spPr/>
        <p:txBody>
          <a:bodyPr/>
          <a:lstStyle>
            <a:lvl1pPr latinLnBrk="0">
              <a:lnSpc>
                <a:spcPct val="90000"/>
              </a:lnSpc>
              <a:spcBef>
                <a:spcPct val="15000"/>
              </a:spcBef>
              <a:defRPr b="1"/>
            </a:lvl1pPr>
          </a:lstStyle>
          <a:p>
            <a:pPr>
              <a:defRPr/>
            </a:pPr>
            <a:fld id="{738A9875-D1C7-4261-85BE-322FC0187015}" type="slidenum">
              <a:rPr lang="en-US" altLang="ko-KR"/>
              <a:pPr>
                <a:defRPr/>
              </a:pPr>
              <a:t>‹#›</a:t>
            </a:fld>
            <a:endParaRPr lang="en-US" altLang="ko-KR" dirty="0"/>
          </a:p>
        </p:txBody>
      </p:sp>
    </p:spTree>
    <p:extLst>
      <p:ext uri="{BB962C8B-B14F-4D97-AF65-F5344CB8AC3E}">
        <p14:creationId xmlns:p14="http://schemas.microsoft.com/office/powerpoint/2010/main" val="37346854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lvl1pPr latinLnBrk="0">
              <a:lnSpc>
                <a:spcPct val="90000"/>
              </a:lnSpc>
              <a:spcBef>
                <a:spcPct val="15000"/>
              </a:spcBef>
              <a:defRPr b="1"/>
            </a:lvl1pPr>
          </a:lstStyle>
          <a:p>
            <a:pPr>
              <a:defRPr/>
            </a:pPr>
            <a:endParaRPr lang="en-US" altLang="ko-KR"/>
          </a:p>
        </p:txBody>
      </p:sp>
      <p:sp>
        <p:nvSpPr>
          <p:cNvPr id="5" name="바닥글 개체 틀 4"/>
          <p:cNvSpPr>
            <a:spLocks noGrp="1"/>
          </p:cNvSpPr>
          <p:nvPr>
            <p:ph type="ftr" sz="quarter" idx="11"/>
          </p:nvPr>
        </p:nvSpPr>
        <p:spPr/>
        <p:txBody>
          <a:bodyPr/>
          <a:lstStyle>
            <a:lvl1pPr latinLnBrk="0">
              <a:lnSpc>
                <a:spcPct val="90000"/>
              </a:lnSpc>
              <a:spcBef>
                <a:spcPct val="15000"/>
              </a:spcBef>
              <a:defRPr b="1"/>
            </a:lvl1pPr>
          </a:lstStyle>
          <a:p>
            <a:pPr>
              <a:defRPr/>
            </a:pPr>
            <a:endParaRPr lang="en-US" altLang="ko-KR"/>
          </a:p>
        </p:txBody>
      </p:sp>
      <p:sp>
        <p:nvSpPr>
          <p:cNvPr id="6" name="슬라이드 번호 개체 틀 5"/>
          <p:cNvSpPr>
            <a:spLocks noGrp="1"/>
          </p:cNvSpPr>
          <p:nvPr>
            <p:ph type="sldNum" sz="quarter" idx="12"/>
          </p:nvPr>
        </p:nvSpPr>
        <p:spPr/>
        <p:txBody>
          <a:bodyPr/>
          <a:lstStyle>
            <a:lvl1pPr latinLnBrk="0">
              <a:lnSpc>
                <a:spcPct val="90000"/>
              </a:lnSpc>
              <a:spcBef>
                <a:spcPct val="15000"/>
              </a:spcBef>
              <a:defRPr b="1"/>
            </a:lvl1pPr>
          </a:lstStyle>
          <a:p>
            <a:pPr>
              <a:defRPr/>
            </a:pPr>
            <a:fld id="{F8CB317E-5747-40CC-B918-C4320A087AA2}" type="slidenum">
              <a:rPr lang="en-US" altLang="ko-KR"/>
              <a:pPr>
                <a:defRPr/>
              </a:pPr>
              <a:t>‹#›</a:t>
            </a:fld>
            <a:endParaRPr lang="en-US" altLang="ko-KR" dirty="0"/>
          </a:p>
        </p:txBody>
      </p:sp>
    </p:spTree>
    <p:extLst>
      <p:ext uri="{BB962C8B-B14F-4D97-AF65-F5344CB8AC3E}">
        <p14:creationId xmlns:p14="http://schemas.microsoft.com/office/powerpoint/2010/main" val="22059114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839200" y="274641"/>
            <a:ext cx="2743200" cy="5851525"/>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609600" y="274641"/>
            <a:ext cx="8026400" cy="585152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lvl1pPr latinLnBrk="0">
              <a:lnSpc>
                <a:spcPct val="90000"/>
              </a:lnSpc>
              <a:spcBef>
                <a:spcPct val="15000"/>
              </a:spcBef>
              <a:defRPr b="1"/>
            </a:lvl1pPr>
          </a:lstStyle>
          <a:p>
            <a:pPr>
              <a:defRPr/>
            </a:pPr>
            <a:endParaRPr lang="en-US" altLang="ko-KR"/>
          </a:p>
        </p:txBody>
      </p:sp>
      <p:sp>
        <p:nvSpPr>
          <p:cNvPr id="5" name="바닥글 개체 틀 4"/>
          <p:cNvSpPr>
            <a:spLocks noGrp="1"/>
          </p:cNvSpPr>
          <p:nvPr>
            <p:ph type="ftr" sz="quarter" idx="11"/>
          </p:nvPr>
        </p:nvSpPr>
        <p:spPr/>
        <p:txBody>
          <a:bodyPr/>
          <a:lstStyle>
            <a:lvl1pPr latinLnBrk="0">
              <a:lnSpc>
                <a:spcPct val="90000"/>
              </a:lnSpc>
              <a:spcBef>
                <a:spcPct val="15000"/>
              </a:spcBef>
              <a:defRPr b="1"/>
            </a:lvl1pPr>
          </a:lstStyle>
          <a:p>
            <a:pPr>
              <a:defRPr/>
            </a:pPr>
            <a:endParaRPr lang="en-US" altLang="ko-KR"/>
          </a:p>
        </p:txBody>
      </p:sp>
      <p:sp>
        <p:nvSpPr>
          <p:cNvPr id="6" name="슬라이드 번호 개체 틀 5"/>
          <p:cNvSpPr>
            <a:spLocks noGrp="1"/>
          </p:cNvSpPr>
          <p:nvPr>
            <p:ph type="sldNum" sz="quarter" idx="12"/>
          </p:nvPr>
        </p:nvSpPr>
        <p:spPr/>
        <p:txBody>
          <a:bodyPr/>
          <a:lstStyle>
            <a:lvl1pPr latinLnBrk="0">
              <a:lnSpc>
                <a:spcPct val="90000"/>
              </a:lnSpc>
              <a:spcBef>
                <a:spcPct val="15000"/>
              </a:spcBef>
              <a:defRPr b="1"/>
            </a:lvl1pPr>
          </a:lstStyle>
          <a:p>
            <a:pPr>
              <a:defRPr/>
            </a:pPr>
            <a:fld id="{9C371EED-9490-4253-BBBB-6BFC9F1E5B0A}" type="slidenum">
              <a:rPr lang="en-US" altLang="ko-KR"/>
              <a:pPr>
                <a:defRPr/>
              </a:pPr>
              <a:t>‹#›</a:t>
            </a:fld>
            <a:endParaRPr lang="en-US" altLang="ko-KR" dirty="0"/>
          </a:p>
        </p:txBody>
      </p:sp>
    </p:spTree>
    <p:extLst>
      <p:ext uri="{BB962C8B-B14F-4D97-AF65-F5344CB8AC3E}">
        <p14:creationId xmlns:p14="http://schemas.microsoft.com/office/powerpoint/2010/main" val="42083303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8"/>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ko-K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ko-K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29E49F-0DC4-448C-BF29-527268DE6A51}" type="slidenum">
              <a:rPr lang="en-US" altLang="ko-KR">
                <a:solidFill>
                  <a:srgbClr val="000000"/>
                </a:solidFill>
              </a:rPr>
              <a:pPr>
                <a:defRPr/>
              </a:pPr>
              <a:t>‹#›</a:t>
            </a:fld>
            <a:endParaRPr lang="en-US" altLang="ko-KR">
              <a:solidFill>
                <a:srgbClr val="000000"/>
              </a:solidFill>
            </a:endParaRPr>
          </a:p>
        </p:txBody>
      </p:sp>
    </p:spTree>
    <p:extLst>
      <p:ext uri="{BB962C8B-B14F-4D97-AF65-F5344CB8AC3E}">
        <p14:creationId xmlns:p14="http://schemas.microsoft.com/office/powerpoint/2010/main" val="28611335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ko-K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ko-K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1CA43E7-0D78-497C-9427-A4DC2FAF2675}" type="slidenum">
              <a:rPr lang="en-US" altLang="ko-KR">
                <a:solidFill>
                  <a:srgbClr val="000000"/>
                </a:solidFill>
              </a:rPr>
              <a:pPr>
                <a:defRPr/>
              </a:pPr>
              <a:t>‹#›</a:t>
            </a:fld>
            <a:endParaRPr lang="en-US" altLang="ko-KR">
              <a:solidFill>
                <a:srgbClr val="000000"/>
              </a:solidFill>
            </a:endParaRPr>
          </a:p>
        </p:txBody>
      </p:sp>
    </p:spTree>
    <p:extLst>
      <p:ext uri="{BB962C8B-B14F-4D97-AF65-F5344CB8AC3E}">
        <p14:creationId xmlns:p14="http://schemas.microsoft.com/office/powerpoint/2010/main" val="7284136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3"/>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ko-K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ko-K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F80C092-C621-4894-BBE6-60DE38C05A6F}" type="slidenum">
              <a:rPr lang="en-US" altLang="ko-KR">
                <a:solidFill>
                  <a:srgbClr val="000000"/>
                </a:solidFill>
              </a:rPr>
              <a:pPr>
                <a:defRPr/>
              </a:pPr>
              <a:t>‹#›</a:t>
            </a:fld>
            <a:endParaRPr lang="en-US" altLang="ko-KR">
              <a:solidFill>
                <a:srgbClr val="000000"/>
              </a:solidFill>
            </a:endParaRPr>
          </a:p>
        </p:txBody>
      </p:sp>
    </p:spTree>
    <p:extLst>
      <p:ext uri="{BB962C8B-B14F-4D97-AF65-F5344CB8AC3E}">
        <p14:creationId xmlns:p14="http://schemas.microsoft.com/office/powerpoint/2010/main" val="39793898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ko-K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ko-K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878762C-BADE-4C4C-A1B5-57FC5A2B4431}" type="slidenum">
              <a:rPr lang="en-US" altLang="ko-KR">
                <a:solidFill>
                  <a:srgbClr val="000000"/>
                </a:solidFill>
              </a:rPr>
              <a:pPr>
                <a:defRPr/>
              </a:pPr>
              <a:t>‹#›</a:t>
            </a:fld>
            <a:endParaRPr lang="en-US" altLang="ko-KR">
              <a:solidFill>
                <a:srgbClr val="000000"/>
              </a:solidFill>
            </a:endParaRPr>
          </a:p>
        </p:txBody>
      </p:sp>
    </p:spTree>
    <p:extLst>
      <p:ext uri="{BB962C8B-B14F-4D97-AF65-F5344CB8AC3E}">
        <p14:creationId xmlns:p14="http://schemas.microsoft.com/office/powerpoint/2010/main" val="49021804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ko-K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ko-K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9210E64-CD18-4434-A997-3D69E23D70C3}" type="slidenum">
              <a:rPr lang="en-US" altLang="ko-KR">
                <a:solidFill>
                  <a:srgbClr val="000000"/>
                </a:solidFill>
              </a:rPr>
              <a:pPr>
                <a:defRPr/>
              </a:pPr>
              <a:t>‹#›</a:t>
            </a:fld>
            <a:endParaRPr lang="en-US" altLang="ko-KR">
              <a:solidFill>
                <a:srgbClr val="000000"/>
              </a:solidFill>
            </a:endParaRPr>
          </a:p>
        </p:txBody>
      </p:sp>
    </p:spTree>
    <p:extLst>
      <p:ext uri="{BB962C8B-B14F-4D97-AF65-F5344CB8AC3E}">
        <p14:creationId xmlns:p14="http://schemas.microsoft.com/office/powerpoint/2010/main" val="32043643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ko-K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ko-K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F75629F-5CC5-4140-822E-8D45D08E09C3}" type="slidenum">
              <a:rPr lang="en-US" altLang="ko-KR">
                <a:solidFill>
                  <a:srgbClr val="000000"/>
                </a:solidFill>
              </a:rPr>
              <a:pPr>
                <a:defRPr/>
              </a:pPr>
              <a:t>‹#›</a:t>
            </a:fld>
            <a:endParaRPr lang="en-US" altLang="ko-KR">
              <a:solidFill>
                <a:srgbClr val="000000"/>
              </a:solidFill>
            </a:endParaRPr>
          </a:p>
        </p:txBody>
      </p:sp>
    </p:spTree>
    <p:extLst>
      <p:ext uri="{BB962C8B-B14F-4D97-AF65-F5344CB8AC3E}">
        <p14:creationId xmlns:p14="http://schemas.microsoft.com/office/powerpoint/2010/main" val="38594632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ko-K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ko-K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2AC95D7B-646C-4D1C-81AD-5FFB82D9E111}" type="slidenum">
              <a:rPr lang="en-US" altLang="ko-KR">
                <a:solidFill>
                  <a:srgbClr val="000000"/>
                </a:solidFill>
              </a:rPr>
              <a:pPr>
                <a:defRPr/>
              </a:pPr>
              <a:t>‹#›</a:t>
            </a:fld>
            <a:endParaRPr lang="en-US" altLang="ko-KR">
              <a:solidFill>
                <a:srgbClr val="000000"/>
              </a:solidFill>
            </a:endParaRPr>
          </a:p>
        </p:txBody>
      </p:sp>
    </p:spTree>
    <p:extLst>
      <p:ext uri="{BB962C8B-B14F-4D97-AF65-F5344CB8AC3E}">
        <p14:creationId xmlns:p14="http://schemas.microsoft.com/office/powerpoint/2010/main" val="3828614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963084" y="4406903"/>
            <a:ext cx="10363200" cy="1362075"/>
          </a:xfrm>
        </p:spPr>
        <p:txBody>
          <a:bodyPr anchor="t"/>
          <a:lstStyle>
            <a:lvl1pPr algn="l">
              <a:defRPr sz="4000" b="1" cap="all"/>
            </a:lvl1pPr>
          </a:lstStyle>
          <a:p>
            <a:r>
              <a:rPr lang="ko-KR" altLang="en-US"/>
              <a:t>마스터 제목 스타일 편집</a:t>
            </a:r>
          </a:p>
        </p:txBody>
      </p:sp>
      <p:sp>
        <p:nvSpPr>
          <p:cNvPr id="3" name="텍스트 개체 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ko-KR" altLang="en-US"/>
              <a:t>마스터 텍스트 스타일을 편집합니다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E8AA292-5D15-4132-8A82-140DADEEA246}" type="slidenum">
              <a:rPr lang="en-US" altLang="ja-JP"/>
              <a:pPr>
                <a:defRPr/>
              </a:pPr>
              <a:t>‹#›</a:t>
            </a:fld>
            <a:endParaRPr lang="en-US" altLang="ja-JP"/>
          </a:p>
        </p:txBody>
      </p:sp>
    </p:spTree>
    <p:extLst>
      <p:ext uri="{BB962C8B-B14F-4D97-AF65-F5344CB8AC3E}">
        <p14:creationId xmlns:p14="http://schemas.microsoft.com/office/powerpoint/2010/main" val="39150345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2"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ko-K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ko-K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101C650-811B-4D83-B2A9-9ED0C07FD6C9}" type="slidenum">
              <a:rPr lang="en-US" altLang="ko-KR">
                <a:solidFill>
                  <a:srgbClr val="000000"/>
                </a:solidFill>
              </a:rPr>
              <a:pPr>
                <a:defRPr/>
              </a:pPr>
              <a:t>‹#›</a:t>
            </a:fld>
            <a:endParaRPr lang="en-US" altLang="ko-KR">
              <a:solidFill>
                <a:srgbClr val="000000"/>
              </a:solidFill>
            </a:endParaRPr>
          </a:p>
        </p:txBody>
      </p:sp>
    </p:spTree>
    <p:extLst>
      <p:ext uri="{BB962C8B-B14F-4D97-AF65-F5344CB8AC3E}">
        <p14:creationId xmlns:p14="http://schemas.microsoft.com/office/powerpoint/2010/main" val="5564817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ko-K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ko-K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EB55E7A-5699-44E5-8686-C87F27C89FA1}" type="slidenum">
              <a:rPr lang="en-US" altLang="ko-KR">
                <a:solidFill>
                  <a:srgbClr val="000000"/>
                </a:solidFill>
              </a:rPr>
              <a:pPr>
                <a:defRPr/>
              </a:pPr>
              <a:t>‹#›</a:t>
            </a:fld>
            <a:endParaRPr lang="en-US" altLang="ko-KR">
              <a:solidFill>
                <a:srgbClr val="000000"/>
              </a:solidFill>
            </a:endParaRPr>
          </a:p>
        </p:txBody>
      </p:sp>
    </p:spTree>
    <p:extLst>
      <p:ext uri="{BB962C8B-B14F-4D97-AF65-F5344CB8AC3E}">
        <p14:creationId xmlns:p14="http://schemas.microsoft.com/office/powerpoint/2010/main" val="17473382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ko-K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ko-K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74C3F8D-C106-4E27-9C8B-700D455839D8}" type="slidenum">
              <a:rPr lang="en-US" altLang="ko-KR">
                <a:solidFill>
                  <a:srgbClr val="000000"/>
                </a:solidFill>
              </a:rPr>
              <a:pPr>
                <a:defRPr/>
              </a:pPr>
              <a:t>‹#›</a:t>
            </a:fld>
            <a:endParaRPr lang="en-US" altLang="ko-KR">
              <a:solidFill>
                <a:srgbClr val="000000"/>
              </a:solidFill>
            </a:endParaRPr>
          </a:p>
        </p:txBody>
      </p:sp>
    </p:spTree>
    <p:extLst>
      <p:ext uri="{BB962C8B-B14F-4D97-AF65-F5344CB8AC3E}">
        <p14:creationId xmlns:p14="http://schemas.microsoft.com/office/powerpoint/2010/main" val="258536132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41"/>
            <a:ext cx="27432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09600" y="274641"/>
            <a:ext cx="80264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ko-K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ko-K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C583B56-F5C4-4C17-B095-31E60A97866B}" type="slidenum">
              <a:rPr lang="en-US" altLang="ko-KR">
                <a:solidFill>
                  <a:srgbClr val="000000"/>
                </a:solidFill>
              </a:rPr>
              <a:pPr>
                <a:defRPr/>
              </a:pPr>
              <a:t>‹#›</a:t>
            </a:fld>
            <a:endParaRPr lang="en-US" altLang="ko-KR">
              <a:solidFill>
                <a:srgbClr val="000000"/>
              </a:solidFill>
            </a:endParaRPr>
          </a:p>
        </p:txBody>
      </p:sp>
    </p:spTree>
    <p:extLst>
      <p:ext uri="{BB962C8B-B14F-4D97-AF65-F5344CB8AC3E}">
        <p14:creationId xmlns:p14="http://schemas.microsoft.com/office/powerpoint/2010/main" val="12244917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914400" y="2130428"/>
            <a:ext cx="10363200" cy="1470025"/>
          </a:xfrm>
        </p:spPr>
        <p:txBody>
          <a:bodyPr/>
          <a:lstStyle/>
          <a:p>
            <a:r>
              <a:rPr lang="ko-KR" altLang="en-US"/>
              <a:t>마스터 제목 스타일 편집</a:t>
            </a:r>
          </a:p>
        </p:txBody>
      </p:sp>
      <p:sp>
        <p:nvSpPr>
          <p:cNvPr id="3" name="부제목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a:t>마스터 부제목 스타일 편집</a:t>
            </a:r>
          </a:p>
        </p:txBody>
      </p:sp>
      <p:sp>
        <p:nvSpPr>
          <p:cNvPr id="4" name="날짜 개체 틀 3"/>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2EBF6CAE-52E1-44EC-A772-93E5B5A824CC}" type="datetimeFigureOut">
              <a:rPr lang="ko-KR" altLang="en-US"/>
              <a:pPr>
                <a:defRPr/>
              </a:pPr>
              <a:t>2026-06-20</a:t>
            </a:fld>
            <a:endParaRPr lang="ko-KR" altLang="en-US"/>
          </a:p>
        </p:txBody>
      </p:sp>
      <p:sp>
        <p:nvSpPr>
          <p:cNvPr id="5" name="바닥글 개체 틀 4"/>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6" name="슬라이드 번호 개체 틀 5"/>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38D1875C-7281-4930-AE7A-7EC6F612F804}" type="slidenum">
              <a:rPr lang="ko-KR" altLang="en-US"/>
              <a:pPr>
                <a:defRPr/>
              </a:pPr>
              <a:t>‹#›</a:t>
            </a:fld>
            <a:endParaRPr lang="ko-KR" altLang="en-US"/>
          </a:p>
        </p:txBody>
      </p:sp>
    </p:spTree>
    <p:extLst>
      <p:ext uri="{BB962C8B-B14F-4D97-AF65-F5344CB8AC3E}">
        <p14:creationId xmlns:p14="http://schemas.microsoft.com/office/powerpoint/2010/main" val="26820504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2D32C152-B3CC-4A74-82B1-897D7022CF28}" type="datetimeFigureOut">
              <a:rPr lang="ko-KR" altLang="en-US"/>
              <a:pPr>
                <a:defRPr/>
              </a:pPr>
              <a:t>2026-06-20</a:t>
            </a:fld>
            <a:endParaRPr lang="ko-KR" altLang="en-US"/>
          </a:p>
        </p:txBody>
      </p:sp>
      <p:sp>
        <p:nvSpPr>
          <p:cNvPr id="5" name="바닥글 개체 틀 4"/>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6" name="슬라이드 번호 개체 틀 5"/>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054DE519-E45D-4E43-8D0A-66FE9909808A}" type="slidenum">
              <a:rPr lang="ko-KR" altLang="en-US"/>
              <a:pPr>
                <a:defRPr/>
              </a:pPr>
              <a:t>‹#›</a:t>
            </a:fld>
            <a:endParaRPr lang="ko-KR" altLang="en-US"/>
          </a:p>
        </p:txBody>
      </p:sp>
    </p:spTree>
    <p:extLst>
      <p:ext uri="{BB962C8B-B14F-4D97-AF65-F5344CB8AC3E}">
        <p14:creationId xmlns:p14="http://schemas.microsoft.com/office/powerpoint/2010/main" val="270377340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963084" y="4406903"/>
            <a:ext cx="10363200" cy="1362075"/>
          </a:xfrm>
        </p:spPr>
        <p:txBody>
          <a:bodyPr anchor="t"/>
          <a:lstStyle>
            <a:lvl1pPr algn="l">
              <a:defRPr sz="4000" b="1" cap="all"/>
            </a:lvl1pPr>
          </a:lstStyle>
          <a:p>
            <a:r>
              <a:rPr lang="ko-KR" altLang="en-US"/>
              <a:t>마스터 제목 스타일 편집</a:t>
            </a:r>
          </a:p>
        </p:txBody>
      </p:sp>
      <p:sp>
        <p:nvSpPr>
          <p:cNvPr id="3" name="텍스트 개체 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1DF01583-DE2F-4BC9-9CE6-84993BD87D99}" type="datetimeFigureOut">
              <a:rPr lang="ko-KR" altLang="en-US"/>
              <a:pPr>
                <a:defRPr/>
              </a:pPr>
              <a:t>2026-06-20</a:t>
            </a:fld>
            <a:endParaRPr lang="ko-KR" altLang="en-US"/>
          </a:p>
        </p:txBody>
      </p:sp>
      <p:sp>
        <p:nvSpPr>
          <p:cNvPr id="5" name="바닥글 개체 틀 4"/>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6" name="슬라이드 번호 개체 틀 5"/>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30B56535-61A8-4DFF-8DAB-DF11C37F1D65}" type="slidenum">
              <a:rPr lang="ko-KR" altLang="en-US"/>
              <a:pPr>
                <a:defRPr/>
              </a:pPr>
              <a:t>‹#›</a:t>
            </a:fld>
            <a:endParaRPr lang="ko-KR" altLang="en-US"/>
          </a:p>
        </p:txBody>
      </p:sp>
    </p:spTree>
    <p:extLst>
      <p:ext uri="{BB962C8B-B14F-4D97-AF65-F5344CB8AC3E}">
        <p14:creationId xmlns:p14="http://schemas.microsoft.com/office/powerpoint/2010/main" val="52379471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2E86F460-60E4-4AB4-A24C-6291BB64C955}" type="datetimeFigureOut">
              <a:rPr lang="ko-KR" altLang="en-US"/>
              <a:pPr>
                <a:defRPr/>
              </a:pPr>
              <a:t>2026-06-20</a:t>
            </a:fld>
            <a:endParaRPr lang="ko-KR" altLang="en-US"/>
          </a:p>
        </p:txBody>
      </p:sp>
      <p:sp>
        <p:nvSpPr>
          <p:cNvPr id="6" name="바닥글 개체 틀 5"/>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7" name="슬라이드 번호 개체 틀 6"/>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2D20AB85-A907-4F90-BF1F-1A3F89806ED0}" type="slidenum">
              <a:rPr lang="ko-KR" altLang="en-US"/>
              <a:pPr>
                <a:defRPr/>
              </a:pPr>
              <a:t>‹#›</a:t>
            </a:fld>
            <a:endParaRPr lang="ko-KR" altLang="en-US"/>
          </a:p>
        </p:txBody>
      </p:sp>
    </p:spTree>
    <p:extLst>
      <p:ext uri="{BB962C8B-B14F-4D97-AF65-F5344CB8AC3E}">
        <p14:creationId xmlns:p14="http://schemas.microsoft.com/office/powerpoint/2010/main" val="135212071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내용 개체 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내용 개체 틀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59AD10F6-B673-44CD-B5AB-8697BC545A82}" type="datetimeFigureOut">
              <a:rPr lang="ko-KR" altLang="en-US"/>
              <a:pPr>
                <a:defRPr/>
              </a:pPr>
              <a:t>2026-06-20</a:t>
            </a:fld>
            <a:endParaRPr lang="ko-KR" altLang="en-US"/>
          </a:p>
        </p:txBody>
      </p:sp>
      <p:sp>
        <p:nvSpPr>
          <p:cNvPr id="8" name="바닥글 개체 틀 7"/>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9" name="슬라이드 번호 개체 틀 8"/>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CD2F754C-082F-44B9-A507-CAF072179578}" type="slidenum">
              <a:rPr lang="ko-KR" altLang="en-US"/>
              <a:pPr>
                <a:defRPr/>
              </a:pPr>
              <a:t>‹#›</a:t>
            </a:fld>
            <a:endParaRPr lang="ko-KR" altLang="en-US"/>
          </a:p>
        </p:txBody>
      </p:sp>
    </p:spTree>
    <p:extLst>
      <p:ext uri="{BB962C8B-B14F-4D97-AF65-F5344CB8AC3E}">
        <p14:creationId xmlns:p14="http://schemas.microsoft.com/office/powerpoint/2010/main" val="55797964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5A006A72-D714-44E9-A57B-E645B167BA8B}" type="datetimeFigureOut">
              <a:rPr lang="ko-KR" altLang="en-US"/>
              <a:pPr>
                <a:defRPr/>
              </a:pPr>
              <a:t>2026-06-20</a:t>
            </a:fld>
            <a:endParaRPr lang="ko-KR" altLang="en-US"/>
          </a:p>
        </p:txBody>
      </p:sp>
      <p:sp>
        <p:nvSpPr>
          <p:cNvPr id="4" name="바닥글 개체 틀 3"/>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5" name="슬라이드 번호 개체 틀 4"/>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8CB2F238-F823-4B38-BC30-4E9EE45802FE}" type="slidenum">
              <a:rPr lang="ko-KR" altLang="en-US"/>
              <a:pPr>
                <a:defRPr/>
              </a:pPr>
              <a:t>‹#›</a:t>
            </a:fld>
            <a:endParaRPr lang="ko-KR" altLang="en-US"/>
          </a:p>
        </p:txBody>
      </p:sp>
    </p:spTree>
    <p:extLst>
      <p:ext uri="{BB962C8B-B14F-4D97-AF65-F5344CB8AC3E}">
        <p14:creationId xmlns:p14="http://schemas.microsoft.com/office/powerpoint/2010/main" val="672654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BFF0C0FE-BECD-4A40-85F7-6FD5C24D9155}" type="slidenum">
              <a:rPr lang="en-US" altLang="ja-JP"/>
              <a:pPr>
                <a:defRPr/>
              </a:pPr>
              <a:t>‹#›</a:t>
            </a:fld>
            <a:endParaRPr lang="en-US" altLang="ja-JP"/>
          </a:p>
        </p:txBody>
      </p:sp>
    </p:spTree>
    <p:extLst>
      <p:ext uri="{BB962C8B-B14F-4D97-AF65-F5344CB8AC3E}">
        <p14:creationId xmlns:p14="http://schemas.microsoft.com/office/powerpoint/2010/main" val="184229673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823FD0B7-D784-428F-80C2-FF0FE7F271B0}" type="datetimeFigureOut">
              <a:rPr lang="ko-KR" altLang="en-US"/>
              <a:pPr>
                <a:defRPr/>
              </a:pPr>
              <a:t>2026-06-20</a:t>
            </a:fld>
            <a:endParaRPr lang="ko-KR" altLang="en-US"/>
          </a:p>
        </p:txBody>
      </p:sp>
      <p:sp>
        <p:nvSpPr>
          <p:cNvPr id="3" name="바닥글 개체 틀 2"/>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4" name="슬라이드 번호 개체 틀 3"/>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5312A0AA-225A-432C-B6E3-1DC66279DFCD}" type="slidenum">
              <a:rPr lang="ko-KR" altLang="en-US"/>
              <a:pPr>
                <a:defRPr/>
              </a:pPr>
              <a:t>‹#›</a:t>
            </a:fld>
            <a:endParaRPr lang="ko-KR" altLang="en-US"/>
          </a:p>
        </p:txBody>
      </p:sp>
    </p:spTree>
    <p:extLst>
      <p:ext uri="{BB962C8B-B14F-4D97-AF65-F5344CB8AC3E}">
        <p14:creationId xmlns:p14="http://schemas.microsoft.com/office/powerpoint/2010/main" val="32729913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09602" y="273050"/>
            <a:ext cx="4011084" cy="1162050"/>
          </a:xfrm>
        </p:spPr>
        <p:txBody>
          <a:bodyPr anchor="b"/>
          <a:lstStyle>
            <a:lvl1pPr algn="l">
              <a:defRPr sz="2000" b="1"/>
            </a:lvl1pPr>
          </a:lstStyle>
          <a:p>
            <a:r>
              <a:rPr lang="ko-KR" altLang="en-US"/>
              <a:t>마스터 제목 스타일 편집</a:t>
            </a:r>
          </a:p>
        </p:txBody>
      </p:sp>
      <p:sp>
        <p:nvSpPr>
          <p:cNvPr id="3" name="내용 개체 틀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DE0483D2-03B6-4A15-B6B5-DD74EC5C3A42}" type="datetimeFigureOut">
              <a:rPr lang="ko-KR" altLang="en-US"/>
              <a:pPr>
                <a:defRPr/>
              </a:pPr>
              <a:t>2026-06-20</a:t>
            </a:fld>
            <a:endParaRPr lang="ko-KR" altLang="en-US"/>
          </a:p>
        </p:txBody>
      </p:sp>
      <p:sp>
        <p:nvSpPr>
          <p:cNvPr id="6" name="바닥글 개체 틀 5"/>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7" name="슬라이드 번호 개체 틀 6"/>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75213693-D936-40D4-8203-E9BD397AE860}" type="slidenum">
              <a:rPr lang="ko-KR" altLang="en-US"/>
              <a:pPr>
                <a:defRPr/>
              </a:pPr>
              <a:t>‹#›</a:t>
            </a:fld>
            <a:endParaRPr lang="ko-KR" altLang="en-US"/>
          </a:p>
        </p:txBody>
      </p:sp>
    </p:spTree>
    <p:extLst>
      <p:ext uri="{BB962C8B-B14F-4D97-AF65-F5344CB8AC3E}">
        <p14:creationId xmlns:p14="http://schemas.microsoft.com/office/powerpoint/2010/main" val="300695089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389717" y="4800600"/>
            <a:ext cx="7315200" cy="566738"/>
          </a:xfrm>
        </p:spPr>
        <p:txBody>
          <a:bodyPr anchor="b"/>
          <a:lstStyle>
            <a:lvl1pPr algn="l">
              <a:defRPr sz="2000" b="1"/>
            </a:lvl1pPr>
          </a:lstStyle>
          <a:p>
            <a:r>
              <a:rPr lang="ko-KR" altLang="en-US"/>
              <a:t>마스터 제목 스타일 편집</a:t>
            </a:r>
          </a:p>
        </p:txBody>
      </p:sp>
      <p:sp>
        <p:nvSpPr>
          <p:cNvPr id="3" name="그림 개체 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ko-KR" altLang="en-US" noProof="0"/>
          </a:p>
        </p:txBody>
      </p:sp>
      <p:sp>
        <p:nvSpPr>
          <p:cNvPr id="4" name="텍스트 개체 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C33818DB-0B0D-4356-894C-01A1E9DE8223}" type="datetimeFigureOut">
              <a:rPr lang="ko-KR" altLang="en-US"/>
              <a:pPr>
                <a:defRPr/>
              </a:pPr>
              <a:t>2026-06-20</a:t>
            </a:fld>
            <a:endParaRPr lang="ko-KR" altLang="en-US"/>
          </a:p>
        </p:txBody>
      </p:sp>
      <p:sp>
        <p:nvSpPr>
          <p:cNvPr id="6" name="바닥글 개체 틀 5"/>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7" name="슬라이드 번호 개체 틀 6"/>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8DD10CD5-4C18-4409-A4C3-355172422D1C}" type="slidenum">
              <a:rPr lang="ko-KR" altLang="en-US"/>
              <a:pPr>
                <a:defRPr/>
              </a:pPr>
              <a:t>‹#›</a:t>
            </a:fld>
            <a:endParaRPr lang="ko-KR" altLang="en-US"/>
          </a:p>
        </p:txBody>
      </p:sp>
    </p:spTree>
    <p:extLst>
      <p:ext uri="{BB962C8B-B14F-4D97-AF65-F5344CB8AC3E}">
        <p14:creationId xmlns:p14="http://schemas.microsoft.com/office/powerpoint/2010/main" val="376176450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AE4A45C5-92A3-434B-A375-6D19AC65EF05}" type="datetimeFigureOut">
              <a:rPr lang="ko-KR" altLang="en-US"/>
              <a:pPr>
                <a:defRPr/>
              </a:pPr>
              <a:t>2026-06-20</a:t>
            </a:fld>
            <a:endParaRPr lang="ko-KR" altLang="en-US"/>
          </a:p>
        </p:txBody>
      </p:sp>
      <p:sp>
        <p:nvSpPr>
          <p:cNvPr id="5" name="바닥글 개체 틀 4"/>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6" name="슬라이드 번호 개체 틀 5"/>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AA4D1F45-6FD9-4812-9833-EFA4F4E203B7}" type="slidenum">
              <a:rPr lang="ko-KR" altLang="en-US"/>
              <a:pPr>
                <a:defRPr/>
              </a:pPr>
              <a:t>‹#›</a:t>
            </a:fld>
            <a:endParaRPr lang="ko-KR" altLang="en-US"/>
          </a:p>
        </p:txBody>
      </p:sp>
    </p:spTree>
    <p:extLst>
      <p:ext uri="{BB962C8B-B14F-4D97-AF65-F5344CB8AC3E}">
        <p14:creationId xmlns:p14="http://schemas.microsoft.com/office/powerpoint/2010/main" val="270771983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839200" y="274641"/>
            <a:ext cx="2743200" cy="5851525"/>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609600" y="274641"/>
            <a:ext cx="8026400" cy="585152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B74A3F6D-682D-44CF-81C1-8A05BB2E0D37}" type="datetimeFigureOut">
              <a:rPr lang="ko-KR" altLang="en-US"/>
              <a:pPr>
                <a:defRPr/>
              </a:pPr>
              <a:t>2026-06-20</a:t>
            </a:fld>
            <a:endParaRPr lang="ko-KR" altLang="en-US"/>
          </a:p>
        </p:txBody>
      </p:sp>
      <p:sp>
        <p:nvSpPr>
          <p:cNvPr id="5" name="바닥글 개체 틀 4"/>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6" name="슬라이드 번호 개체 틀 5"/>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FC1AED58-BD95-4363-BF44-C21495E4DAC7}" type="slidenum">
              <a:rPr lang="ko-KR" altLang="en-US"/>
              <a:pPr>
                <a:defRPr/>
              </a:pPr>
              <a:t>‹#›</a:t>
            </a:fld>
            <a:endParaRPr lang="ko-KR" altLang="en-US"/>
          </a:p>
        </p:txBody>
      </p:sp>
    </p:spTree>
    <p:extLst>
      <p:ext uri="{BB962C8B-B14F-4D97-AF65-F5344CB8AC3E}">
        <p14:creationId xmlns:p14="http://schemas.microsoft.com/office/powerpoint/2010/main" val="30029344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914400" y="2130428"/>
            <a:ext cx="10363200" cy="1470025"/>
          </a:xfrm>
        </p:spPr>
        <p:txBody>
          <a:bodyPr/>
          <a:lstStyle/>
          <a:p>
            <a:r>
              <a:rPr lang="ko-KR" altLang="en-US"/>
              <a:t>마스터 제목 스타일 편집</a:t>
            </a:r>
          </a:p>
        </p:txBody>
      </p:sp>
      <p:sp>
        <p:nvSpPr>
          <p:cNvPr id="3" name="부제목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a:t>마스터 부제목 스타일 편집</a:t>
            </a:r>
          </a:p>
        </p:txBody>
      </p:sp>
      <p:sp>
        <p:nvSpPr>
          <p:cNvPr id="4" name="날짜 개체 틀 3"/>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2EBF6CAE-52E1-44EC-A772-93E5B5A824CC}" type="datetimeFigureOut">
              <a:rPr lang="ko-KR" altLang="en-US"/>
              <a:pPr>
                <a:defRPr/>
              </a:pPr>
              <a:t>2026-06-20</a:t>
            </a:fld>
            <a:endParaRPr lang="ko-KR" altLang="en-US"/>
          </a:p>
        </p:txBody>
      </p:sp>
      <p:sp>
        <p:nvSpPr>
          <p:cNvPr id="5" name="바닥글 개체 틀 4"/>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6" name="슬라이드 번호 개체 틀 5"/>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38D1875C-7281-4930-AE7A-7EC6F612F804}" type="slidenum">
              <a:rPr lang="ko-KR" altLang="en-US"/>
              <a:pPr>
                <a:defRPr/>
              </a:pPr>
              <a:t>‹#›</a:t>
            </a:fld>
            <a:endParaRPr lang="ko-KR" altLang="en-US"/>
          </a:p>
        </p:txBody>
      </p:sp>
    </p:spTree>
    <p:extLst>
      <p:ext uri="{BB962C8B-B14F-4D97-AF65-F5344CB8AC3E}">
        <p14:creationId xmlns:p14="http://schemas.microsoft.com/office/powerpoint/2010/main" val="300212247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2D32C152-B3CC-4A74-82B1-897D7022CF28}" type="datetimeFigureOut">
              <a:rPr lang="ko-KR" altLang="en-US"/>
              <a:pPr>
                <a:defRPr/>
              </a:pPr>
              <a:t>2026-06-20</a:t>
            </a:fld>
            <a:endParaRPr lang="ko-KR" altLang="en-US"/>
          </a:p>
        </p:txBody>
      </p:sp>
      <p:sp>
        <p:nvSpPr>
          <p:cNvPr id="5" name="바닥글 개체 틀 4"/>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6" name="슬라이드 번호 개체 틀 5"/>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054DE519-E45D-4E43-8D0A-66FE9909808A}" type="slidenum">
              <a:rPr lang="ko-KR" altLang="en-US"/>
              <a:pPr>
                <a:defRPr/>
              </a:pPr>
              <a:t>‹#›</a:t>
            </a:fld>
            <a:endParaRPr lang="ko-KR" altLang="en-US"/>
          </a:p>
        </p:txBody>
      </p:sp>
    </p:spTree>
    <p:extLst>
      <p:ext uri="{BB962C8B-B14F-4D97-AF65-F5344CB8AC3E}">
        <p14:creationId xmlns:p14="http://schemas.microsoft.com/office/powerpoint/2010/main" val="39891906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963084" y="4406903"/>
            <a:ext cx="10363200" cy="1362075"/>
          </a:xfrm>
        </p:spPr>
        <p:txBody>
          <a:bodyPr anchor="t"/>
          <a:lstStyle>
            <a:lvl1pPr algn="l">
              <a:defRPr sz="4000" b="1" cap="all"/>
            </a:lvl1pPr>
          </a:lstStyle>
          <a:p>
            <a:r>
              <a:rPr lang="ko-KR" altLang="en-US"/>
              <a:t>마스터 제목 스타일 편집</a:t>
            </a:r>
          </a:p>
        </p:txBody>
      </p:sp>
      <p:sp>
        <p:nvSpPr>
          <p:cNvPr id="3" name="텍스트 개체 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1DF01583-DE2F-4BC9-9CE6-84993BD87D99}" type="datetimeFigureOut">
              <a:rPr lang="ko-KR" altLang="en-US"/>
              <a:pPr>
                <a:defRPr/>
              </a:pPr>
              <a:t>2026-06-20</a:t>
            </a:fld>
            <a:endParaRPr lang="ko-KR" altLang="en-US"/>
          </a:p>
        </p:txBody>
      </p:sp>
      <p:sp>
        <p:nvSpPr>
          <p:cNvPr id="5" name="바닥글 개체 틀 4"/>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6" name="슬라이드 번호 개체 틀 5"/>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30B56535-61A8-4DFF-8DAB-DF11C37F1D65}" type="slidenum">
              <a:rPr lang="ko-KR" altLang="en-US"/>
              <a:pPr>
                <a:defRPr/>
              </a:pPr>
              <a:t>‹#›</a:t>
            </a:fld>
            <a:endParaRPr lang="ko-KR" altLang="en-US"/>
          </a:p>
        </p:txBody>
      </p:sp>
    </p:spTree>
    <p:extLst>
      <p:ext uri="{BB962C8B-B14F-4D97-AF65-F5344CB8AC3E}">
        <p14:creationId xmlns:p14="http://schemas.microsoft.com/office/powerpoint/2010/main" val="205593055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2E86F460-60E4-4AB4-A24C-6291BB64C955}" type="datetimeFigureOut">
              <a:rPr lang="ko-KR" altLang="en-US"/>
              <a:pPr>
                <a:defRPr/>
              </a:pPr>
              <a:t>2026-06-20</a:t>
            </a:fld>
            <a:endParaRPr lang="ko-KR" altLang="en-US"/>
          </a:p>
        </p:txBody>
      </p:sp>
      <p:sp>
        <p:nvSpPr>
          <p:cNvPr id="6" name="바닥글 개체 틀 5"/>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7" name="슬라이드 번호 개체 틀 6"/>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2D20AB85-A907-4F90-BF1F-1A3F89806ED0}" type="slidenum">
              <a:rPr lang="ko-KR" altLang="en-US"/>
              <a:pPr>
                <a:defRPr/>
              </a:pPr>
              <a:t>‹#›</a:t>
            </a:fld>
            <a:endParaRPr lang="ko-KR" altLang="en-US"/>
          </a:p>
        </p:txBody>
      </p:sp>
    </p:spTree>
    <p:extLst>
      <p:ext uri="{BB962C8B-B14F-4D97-AF65-F5344CB8AC3E}">
        <p14:creationId xmlns:p14="http://schemas.microsoft.com/office/powerpoint/2010/main" val="134786214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내용 개체 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내용 개체 틀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59AD10F6-B673-44CD-B5AB-8697BC545A82}" type="datetimeFigureOut">
              <a:rPr lang="ko-KR" altLang="en-US"/>
              <a:pPr>
                <a:defRPr/>
              </a:pPr>
              <a:t>2026-06-20</a:t>
            </a:fld>
            <a:endParaRPr lang="ko-KR" altLang="en-US"/>
          </a:p>
        </p:txBody>
      </p:sp>
      <p:sp>
        <p:nvSpPr>
          <p:cNvPr id="8" name="바닥글 개체 틀 7"/>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9" name="슬라이드 번호 개체 틀 8"/>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CD2F754C-082F-44B9-A507-CAF072179578}" type="slidenum">
              <a:rPr lang="ko-KR" altLang="en-US"/>
              <a:pPr>
                <a:defRPr/>
              </a:pPr>
              <a:t>‹#›</a:t>
            </a:fld>
            <a:endParaRPr lang="ko-KR" altLang="en-US"/>
          </a:p>
        </p:txBody>
      </p:sp>
    </p:spTree>
    <p:extLst>
      <p:ext uri="{BB962C8B-B14F-4D97-AF65-F5344CB8AC3E}">
        <p14:creationId xmlns:p14="http://schemas.microsoft.com/office/powerpoint/2010/main" val="1903097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609600" y="274638"/>
            <a:ext cx="10972800" cy="1143000"/>
          </a:xfrm>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내용 개체 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내용 개체 틀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FA7EF47C-3649-43D6-80CA-CB87DEA40A7F}" type="slidenum">
              <a:rPr lang="en-US" altLang="ja-JP"/>
              <a:pPr>
                <a:defRPr/>
              </a:pPr>
              <a:t>‹#›</a:t>
            </a:fld>
            <a:endParaRPr lang="en-US" altLang="ja-JP"/>
          </a:p>
        </p:txBody>
      </p:sp>
    </p:spTree>
    <p:extLst>
      <p:ext uri="{BB962C8B-B14F-4D97-AF65-F5344CB8AC3E}">
        <p14:creationId xmlns:p14="http://schemas.microsoft.com/office/powerpoint/2010/main" val="10067481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5A006A72-D714-44E9-A57B-E645B167BA8B}" type="datetimeFigureOut">
              <a:rPr lang="ko-KR" altLang="en-US"/>
              <a:pPr>
                <a:defRPr/>
              </a:pPr>
              <a:t>2026-06-20</a:t>
            </a:fld>
            <a:endParaRPr lang="ko-KR" altLang="en-US"/>
          </a:p>
        </p:txBody>
      </p:sp>
      <p:sp>
        <p:nvSpPr>
          <p:cNvPr id="4" name="바닥글 개체 틀 3"/>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5" name="슬라이드 번호 개체 틀 4"/>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8CB2F238-F823-4B38-BC30-4E9EE45802FE}" type="slidenum">
              <a:rPr lang="ko-KR" altLang="en-US"/>
              <a:pPr>
                <a:defRPr/>
              </a:pPr>
              <a:t>‹#›</a:t>
            </a:fld>
            <a:endParaRPr lang="ko-KR" altLang="en-US"/>
          </a:p>
        </p:txBody>
      </p:sp>
    </p:spTree>
    <p:extLst>
      <p:ext uri="{BB962C8B-B14F-4D97-AF65-F5344CB8AC3E}">
        <p14:creationId xmlns:p14="http://schemas.microsoft.com/office/powerpoint/2010/main" val="327003692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823FD0B7-D784-428F-80C2-FF0FE7F271B0}" type="datetimeFigureOut">
              <a:rPr lang="ko-KR" altLang="en-US"/>
              <a:pPr>
                <a:defRPr/>
              </a:pPr>
              <a:t>2026-06-20</a:t>
            </a:fld>
            <a:endParaRPr lang="ko-KR" altLang="en-US"/>
          </a:p>
        </p:txBody>
      </p:sp>
      <p:sp>
        <p:nvSpPr>
          <p:cNvPr id="3" name="바닥글 개체 틀 2"/>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4" name="슬라이드 번호 개체 틀 3"/>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5312A0AA-225A-432C-B6E3-1DC66279DFCD}" type="slidenum">
              <a:rPr lang="ko-KR" altLang="en-US"/>
              <a:pPr>
                <a:defRPr/>
              </a:pPr>
              <a:t>‹#›</a:t>
            </a:fld>
            <a:endParaRPr lang="ko-KR" altLang="en-US"/>
          </a:p>
        </p:txBody>
      </p:sp>
    </p:spTree>
    <p:extLst>
      <p:ext uri="{BB962C8B-B14F-4D97-AF65-F5344CB8AC3E}">
        <p14:creationId xmlns:p14="http://schemas.microsoft.com/office/powerpoint/2010/main" val="236553866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09602" y="273050"/>
            <a:ext cx="4011084" cy="1162050"/>
          </a:xfrm>
        </p:spPr>
        <p:txBody>
          <a:bodyPr anchor="b"/>
          <a:lstStyle>
            <a:lvl1pPr algn="l">
              <a:defRPr sz="2000" b="1"/>
            </a:lvl1pPr>
          </a:lstStyle>
          <a:p>
            <a:r>
              <a:rPr lang="ko-KR" altLang="en-US"/>
              <a:t>마스터 제목 스타일 편집</a:t>
            </a:r>
          </a:p>
        </p:txBody>
      </p:sp>
      <p:sp>
        <p:nvSpPr>
          <p:cNvPr id="3" name="내용 개체 틀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DE0483D2-03B6-4A15-B6B5-DD74EC5C3A42}" type="datetimeFigureOut">
              <a:rPr lang="ko-KR" altLang="en-US"/>
              <a:pPr>
                <a:defRPr/>
              </a:pPr>
              <a:t>2026-06-20</a:t>
            </a:fld>
            <a:endParaRPr lang="ko-KR" altLang="en-US"/>
          </a:p>
        </p:txBody>
      </p:sp>
      <p:sp>
        <p:nvSpPr>
          <p:cNvPr id="6" name="바닥글 개체 틀 5"/>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7" name="슬라이드 번호 개체 틀 6"/>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75213693-D936-40D4-8203-E9BD397AE860}" type="slidenum">
              <a:rPr lang="ko-KR" altLang="en-US"/>
              <a:pPr>
                <a:defRPr/>
              </a:pPr>
              <a:t>‹#›</a:t>
            </a:fld>
            <a:endParaRPr lang="ko-KR" altLang="en-US"/>
          </a:p>
        </p:txBody>
      </p:sp>
    </p:spTree>
    <p:extLst>
      <p:ext uri="{BB962C8B-B14F-4D97-AF65-F5344CB8AC3E}">
        <p14:creationId xmlns:p14="http://schemas.microsoft.com/office/powerpoint/2010/main" val="329560982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389717" y="4800600"/>
            <a:ext cx="7315200" cy="566738"/>
          </a:xfrm>
        </p:spPr>
        <p:txBody>
          <a:bodyPr anchor="b"/>
          <a:lstStyle>
            <a:lvl1pPr algn="l">
              <a:defRPr sz="2000" b="1"/>
            </a:lvl1pPr>
          </a:lstStyle>
          <a:p>
            <a:r>
              <a:rPr lang="ko-KR" altLang="en-US"/>
              <a:t>마스터 제목 스타일 편집</a:t>
            </a:r>
          </a:p>
        </p:txBody>
      </p:sp>
      <p:sp>
        <p:nvSpPr>
          <p:cNvPr id="3" name="그림 개체 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ko-KR" altLang="en-US" noProof="0"/>
          </a:p>
        </p:txBody>
      </p:sp>
      <p:sp>
        <p:nvSpPr>
          <p:cNvPr id="4" name="텍스트 개체 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C33818DB-0B0D-4356-894C-01A1E9DE8223}" type="datetimeFigureOut">
              <a:rPr lang="ko-KR" altLang="en-US"/>
              <a:pPr>
                <a:defRPr/>
              </a:pPr>
              <a:t>2026-06-20</a:t>
            </a:fld>
            <a:endParaRPr lang="ko-KR" altLang="en-US"/>
          </a:p>
        </p:txBody>
      </p:sp>
      <p:sp>
        <p:nvSpPr>
          <p:cNvPr id="6" name="바닥글 개체 틀 5"/>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7" name="슬라이드 번호 개체 틀 6"/>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8DD10CD5-4C18-4409-A4C3-355172422D1C}" type="slidenum">
              <a:rPr lang="ko-KR" altLang="en-US"/>
              <a:pPr>
                <a:defRPr/>
              </a:pPr>
              <a:t>‹#›</a:t>
            </a:fld>
            <a:endParaRPr lang="ko-KR" altLang="en-US"/>
          </a:p>
        </p:txBody>
      </p:sp>
    </p:spTree>
    <p:extLst>
      <p:ext uri="{BB962C8B-B14F-4D97-AF65-F5344CB8AC3E}">
        <p14:creationId xmlns:p14="http://schemas.microsoft.com/office/powerpoint/2010/main" val="3073057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AE4A45C5-92A3-434B-A375-6D19AC65EF05}" type="datetimeFigureOut">
              <a:rPr lang="ko-KR" altLang="en-US"/>
              <a:pPr>
                <a:defRPr/>
              </a:pPr>
              <a:t>2026-06-20</a:t>
            </a:fld>
            <a:endParaRPr lang="ko-KR" altLang="en-US"/>
          </a:p>
        </p:txBody>
      </p:sp>
      <p:sp>
        <p:nvSpPr>
          <p:cNvPr id="5" name="바닥글 개체 틀 4"/>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6" name="슬라이드 번호 개체 틀 5"/>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AA4D1F45-6FD9-4812-9833-EFA4F4E203B7}" type="slidenum">
              <a:rPr lang="ko-KR" altLang="en-US"/>
              <a:pPr>
                <a:defRPr/>
              </a:pPr>
              <a:t>‹#›</a:t>
            </a:fld>
            <a:endParaRPr lang="ko-KR" altLang="en-US"/>
          </a:p>
        </p:txBody>
      </p:sp>
    </p:spTree>
    <p:extLst>
      <p:ext uri="{BB962C8B-B14F-4D97-AF65-F5344CB8AC3E}">
        <p14:creationId xmlns:p14="http://schemas.microsoft.com/office/powerpoint/2010/main" val="13581598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839200" y="274641"/>
            <a:ext cx="2743200" cy="5851525"/>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609600" y="274641"/>
            <a:ext cx="8026400" cy="585152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B74A3F6D-682D-44CF-81C1-8A05BB2E0D37}" type="datetimeFigureOut">
              <a:rPr lang="ko-KR" altLang="en-US"/>
              <a:pPr>
                <a:defRPr/>
              </a:pPr>
              <a:t>2026-06-20</a:t>
            </a:fld>
            <a:endParaRPr lang="ko-KR" altLang="en-US"/>
          </a:p>
        </p:txBody>
      </p:sp>
      <p:sp>
        <p:nvSpPr>
          <p:cNvPr id="5" name="바닥글 개체 틀 4"/>
          <p:cNvSpPr>
            <a:spLocks noGrp="1"/>
          </p:cNvSpPr>
          <p:nvPr>
            <p:ph type="ftr" sz="quarter" idx="11"/>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endParaRPr lang="ko-KR" altLang="en-US"/>
          </a:p>
        </p:txBody>
      </p:sp>
      <p:sp>
        <p:nvSpPr>
          <p:cNvPr id="6" name="슬라이드 번호 개체 틀 5"/>
          <p:cNvSpPr>
            <a:spLocks noGrp="1"/>
          </p:cNvSpPr>
          <p:nvPr>
            <p:ph type="sldNum" sz="quarter" idx="12"/>
          </p:nvPr>
        </p:nvSpPr>
        <p:spPr/>
        <p:txBody>
          <a:bodyPr wrap="square" numCol="1" anchorCtr="0" compatLnSpc="1">
            <a:prstTxWarp prst="textNoShape">
              <a:avLst/>
            </a:prstTxWarp>
          </a:bodyPr>
          <a:lstStyle>
            <a:lvl1pPr fontAlgn="base" latinLnBrk="0">
              <a:lnSpc>
                <a:spcPct val="90000"/>
              </a:lnSpc>
              <a:spcBef>
                <a:spcPct val="15000"/>
              </a:spcBef>
              <a:spcAft>
                <a:spcPct val="0"/>
              </a:spcAft>
              <a:defRPr kumimoji="1" b="1">
                <a:solidFill>
                  <a:srgbClr val="898989"/>
                </a:solidFill>
                <a:latin typeface="ＭＳ Ｐゴシック" pitchFamily="34" charset="-128"/>
                <a:ea typeface="ＭＳ Ｐゴシック" pitchFamily="34" charset="-128"/>
              </a:defRPr>
            </a:lvl1pPr>
          </a:lstStyle>
          <a:p>
            <a:pPr>
              <a:defRPr/>
            </a:pPr>
            <a:fld id="{FC1AED58-BD95-4363-BF44-C21495E4DAC7}" type="slidenum">
              <a:rPr lang="ko-KR" altLang="en-US"/>
              <a:pPr>
                <a:defRPr/>
              </a:pPr>
              <a:t>‹#›</a:t>
            </a:fld>
            <a:endParaRPr lang="ko-KR" altLang="en-US"/>
          </a:p>
        </p:txBody>
      </p:sp>
    </p:spTree>
    <p:extLst>
      <p:ext uri="{BB962C8B-B14F-4D97-AF65-F5344CB8AC3E}">
        <p14:creationId xmlns:p14="http://schemas.microsoft.com/office/powerpoint/2010/main" val="196761675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F243906C-FB94-475C-8D04-6AA0445043A8}"/>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5">
            <a:extLst>
              <a:ext uri="{FF2B5EF4-FFF2-40B4-BE49-F238E27FC236}">
                <a16:creationId xmlns:a16="http://schemas.microsoft.com/office/drawing/2014/main" id="{51874F02-99CA-4C15-BFC1-C924B35B493D}"/>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6">
            <a:extLst>
              <a:ext uri="{FF2B5EF4-FFF2-40B4-BE49-F238E27FC236}">
                <a16:creationId xmlns:a16="http://schemas.microsoft.com/office/drawing/2014/main" id="{2D18EF0D-A7BE-4D4F-A74A-F427664D050E}"/>
              </a:ext>
            </a:extLst>
          </p:cNvPr>
          <p:cNvSpPr>
            <a:spLocks noGrp="1" noChangeArrowheads="1"/>
          </p:cNvSpPr>
          <p:nvPr>
            <p:ph type="sldNum" sz="quarter" idx="12"/>
          </p:nvPr>
        </p:nvSpPr>
        <p:spPr>
          <a:ln/>
        </p:spPr>
        <p:txBody>
          <a:bodyPr/>
          <a:lstStyle>
            <a:lvl1pPr>
              <a:defRPr/>
            </a:lvl1pPr>
          </a:lstStyle>
          <a:p>
            <a:fld id="{F4011046-6D75-490A-842E-AAA38B28C610}" type="slidenum">
              <a:rPr lang="ko-KR" altLang="en-US"/>
              <a:pPr/>
              <a:t>‹#›</a:t>
            </a:fld>
            <a:endParaRPr lang="en-US" altLang="ko-KR"/>
          </a:p>
        </p:txBody>
      </p:sp>
    </p:spTree>
    <p:extLst>
      <p:ext uri="{BB962C8B-B14F-4D97-AF65-F5344CB8AC3E}">
        <p14:creationId xmlns:p14="http://schemas.microsoft.com/office/powerpoint/2010/main" val="380345068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88BD1A17-9BD1-4F89-8905-833E0427B80F}"/>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5">
            <a:extLst>
              <a:ext uri="{FF2B5EF4-FFF2-40B4-BE49-F238E27FC236}">
                <a16:creationId xmlns:a16="http://schemas.microsoft.com/office/drawing/2014/main" id="{7539A918-A5A1-4A14-9A8D-148945637A66}"/>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6">
            <a:extLst>
              <a:ext uri="{FF2B5EF4-FFF2-40B4-BE49-F238E27FC236}">
                <a16:creationId xmlns:a16="http://schemas.microsoft.com/office/drawing/2014/main" id="{EA16493E-435C-42A5-A8C2-B4F535A7CF9B}"/>
              </a:ext>
            </a:extLst>
          </p:cNvPr>
          <p:cNvSpPr>
            <a:spLocks noGrp="1" noChangeArrowheads="1"/>
          </p:cNvSpPr>
          <p:nvPr>
            <p:ph type="sldNum" sz="quarter" idx="12"/>
          </p:nvPr>
        </p:nvSpPr>
        <p:spPr>
          <a:ln/>
        </p:spPr>
        <p:txBody>
          <a:bodyPr/>
          <a:lstStyle>
            <a:lvl1pPr>
              <a:defRPr/>
            </a:lvl1pPr>
          </a:lstStyle>
          <a:p>
            <a:fld id="{321BB14A-4668-4AE0-8E6B-81E977D75E46}" type="slidenum">
              <a:rPr lang="ko-KR" altLang="en-US"/>
              <a:pPr/>
              <a:t>‹#›</a:t>
            </a:fld>
            <a:endParaRPr lang="en-US" altLang="ko-KR"/>
          </a:p>
        </p:txBody>
      </p:sp>
    </p:spTree>
    <p:extLst>
      <p:ext uri="{BB962C8B-B14F-4D97-AF65-F5344CB8AC3E}">
        <p14:creationId xmlns:p14="http://schemas.microsoft.com/office/powerpoint/2010/main" val="386877015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6DC479BC-7036-4FBE-BADD-F18657A3FE9E}"/>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5">
            <a:extLst>
              <a:ext uri="{FF2B5EF4-FFF2-40B4-BE49-F238E27FC236}">
                <a16:creationId xmlns:a16="http://schemas.microsoft.com/office/drawing/2014/main" id="{CF1F2B11-3383-4E9F-96AF-BCF76391296A}"/>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6">
            <a:extLst>
              <a:ext uri="{FF2B5EF4-FFF2-40B4-BE49-F238E27FC236}">
                <a16:creationId xmlns:a16="http://schemas.microsoft.com/office/drawing/2014/main" id="{2D80C981-656E-4896-A300-13B29ACE2574}"/>
              </a:ext>
            </a:extLst>
          </p:cNvPr>
          <p:cNvSpPr>
            <a:spLocks noGrp="1" noChangeArrowheads="1"/>
          </p:cNvSpPr>
          <p:nvPr>
            <p:ph type="sldNum" sz="quarter" idx="12"/>
          </p:nvPr>
        </p:nvSpPr>
        <p:spPr>
          <a:ln/>
        </p:spPr>
        <p:txBody>
          <a:bodyPr/>
          <a:lstStyle>
            <a:lvl1pPr>
              <a:defRPr/>
            </a:lvl1pPr>
          </a:lstStyle>
          <a:p>
            <a:fld id="{AD005715-CF6C-40A3-8A19-B798F80C15A8}" type="slidenum">
              <a:rPr lang="ko-KR" altLang="en-US"/>
              <a:pPr/>
              <a:t>‹#›</a:t>
            </a:fld>
            <a:endParaRPr lang="en-US" altLang="ko-KR"/>
          </a:p>
        </p:txBody>
      </p:sp>
    </p:spTree>
    <p:extLst>
      <p:ext uri="{BB962C8B-B14F-4D97-AF65-F5344CB8AC3E}">
        <p14:creationId xmlns:p14="http://schemas.microsoft.com/office/powerpoint/2010/main" val="18189665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F112B6BD-6B1E-4312-9255-A497AAE32B14}"/>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6" name="Rectangle 5">
            <a:extLst>
              <a:ext uri="{FF2B5EF4-FFF2-40B4-BE49-F238E27FC236}">
                <a16:creationId xmlns:a16="http://schemas.microsoft.com/office/drawing/2014/main" id="{8AC445EC-EAAA-4E32-91F2-89E9514C8248}"/>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7" name="Rectangle 6">
            <a:extLst>
              <a:ext uri="{FF2B5EF4-FFF2-40B4-BE49-F238E27FC236}">
                <a16:creationId xmlns:a16="http://schemas.microsoft.com/office/drawing/2014/main" id="{8A502A3C-7591-470B-BDA3-5BBC038949E1}"/>
              </a:ext>
            </a:extLst>
          </p:cNvPr>
          <p:cNvSpPr>
            <a:spLocks noGrp="1" noChangeArrowheads="1"/>
          </p:cNvSpPr>
          <p:nvPr>
            <p:ph type="sldNum" sz="quarter" idx="12"/>
          </p:nvPr>
        </p:nvSpPr>
        <p:spPr>
          <a:ln/>
        </p:spPr>
        <p:txBody>
          <a:bodyPr/>
          <a:lstStyle>
            <a:lvl1pPr>
              <a:defRPr/>
            </a:lvl1pPr>
          </a:lstStyle>
          <a:p>
            <a:fld id="{7C16D60E-2D90-404A-AC96-84F9CFD698B6}" type="slidenum">
              <a:rPr lang="ko-KR" altLang="en-US"/>
              <a:pPr/>
              <a:t>‹#›</a:t>
            </a:fld>
            <a:endParaRPr lang="en-US" altLang="ko-KR"/>
          </a:p>
        </p:txBody>
      </p:sp>
    </p:spTree>
    <p:extLst>
      <p:ext uri="{BB962C8B-B14F-4D97-AF65-F5344CB8AC3E}">
        <p14:creationId xmlns:p14="http://schemas.microsoft.com/office/powerpoint/2010/main" val="124486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65E8D284-92B6-4EE2-979B-D8E87FE304B2}" type="slidenum">
              <a:rPr lang="en-US" altLang="ja-JP"/>
              <a:pPr>
                <a:defRPr/>
              </a:pPr>
              <a:t>‹#›</a:t>
            </a:fld>
            <a:endParaRPr lang="en-US" altLang="ja-JP"/>
          </a:p>
        </p:txBody>
      </p:sp>
    </p:spTree>
    <p:extLst>
      <p:ext uri="{BB962C8B-B14F-4D97-AF65-F5344CB8AC3E}">
        <p14:creationId xmlns:p14="http://schemas.microsoft.com/office/powerpoint/2010/main" val="241126292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8EBB266D-1908-457E-81DE-F0461157DAC3}"/>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8" name="Rectangle 5">
            <a:extLst>
              <a:ext uri="{FF2B5EF4-FFF2-40B4-BE49-F238E27FC236}">
                <a16:creationId xmlns:a16="http://schemas.microsoft.com/office/drawing/2014/main" id="{38793C3B-C1B7-4429-AAB4-A982D16A9E9C}"/>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9" name="Rectangle 6">
            <a:extLst>
              <a:ext uri="{FF2B5EF4-FFF2-40B4-BE49-F238E27FC236}">
                <a16:creationId xmlns:a16="http://schemas.microsoft.com/office/drawing/2014/main" id="{8DB3F8FF-9A28-4CB9-B47E-5E86D69C7B1A}"/>
              </a:ext>
            </a:extLst>
          </p:cNvPr>
          <p:cNvSpPr>
            <a:spLocks noGrp="1" noChangeArrowheads="1"/>
          </p:cNvSpPr>
          <p:nvPr>
            <p:ph type="sldNum" sz="quarter" idx="12"/>
          </p:nvPr>
        </p:nvSpPr>
        <p:spPr>
          <a:ln/>
        </p:spPr>
        <p:txBody>
          <a:bodyPr/>
          <a:lstStyle>
            <a:lvl1pPr>
              <a:defRPr/>
            </a:lvl1pPr>
          </a:lstStyle>
          <a:p>
            <a:fld id="{0531C3B1-B853-446F-A212-25348B9E7ECB}" type="slidenum">
              <a:rPr lang="ko-KR" altLang="en-US"/>
              <a:pPr/>
              <a:t>‹#›</a:t>
            </a:fld>
            <a:endParaRPr lang="en-US" altLang="ko-KR"/>
          </a:p>
        </p:txBody>
      </p:sp>
    </p:spTree>
    <p:extLst>
      <p:ext uri="{BB962C8B-B14F-4D97-AF65-F5344CB8AC3E}">
        <p14:creationId xmlns:p14="http://schemas.microsoft.com/office/powerpoint/2010/main" val="356051600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86F31483-4929-4FAF-AA1D-D62AF3864106}"/>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4" name="Rectangle 5">
            <a:extLst>
              <a:ext uri="{FF2B5EF4-FFF2-40B4-BE49-F238E27FC236}">
                <a16:creationId xmlns:a16="http://schemas.microsoft.com/office/drawing/2014/main" id="{0E234177-B7C0-4538-BD43-A169F5B3F3C3}"/>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5" name="Rectangle 6">
            <a:extLst>
              <a:ext uri="{FF2B5EF4-FFF2-40B4-BE49-F238E27FC236}">
                <a16:creationId xmlns:a16="http://schemas.microsoft.com/office/drawing/2014/main" id="{44CA138D-173F-4C02-9751-6B1D331E02A3}"/>
              </a:ext>
            </a:extLst>
          </p:cNvPr>
          <p:cNvSpPr>
            <a:spLocks noGrp="1" noChangeArrowheads="1"/>
          </p:cNvSpPr>
          <p:nvPr>
            <p:ph type="sldNum" sz="quarter" idx="12"/>
          </p:nvPr>
        </p:nvSpPr>
        <p:spPr>
          <a:ln/>
        </p:spPr>
        <p:txBody>
          <a:bodyPr/>
          <a:lstStyle>
            <a:lvl1pPr>
              <a:defRPr/>
            </a:lvl1pPr>
          </a:lstStyle>
          <a:p>
            <a:fld id="{28BF2163-DEA0-4E19-B252-536424196DF2}" type="slidenum">
              <a:rPr lang="ko-KR" altLang="en-US"/>
              <a:pPr/>
              <a:t>‹#›</a:t>
            </a:fld>
            <a:endParaRPr lang="en-US" altLang="ko-KR"/>
          </a:p>
        </p:txBody>
      </p:sp>
    </p:spTree>
    <p:extLst>
      <p:ext uri="{BB962C8B-B14F-4D97-AF65-F5344CB8AC3E}">
        <p14:creationId xmlns:p14="http://schemas.microsoft.com/office/powerpoint/2010/main" val="30915048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8CD1560-3B0D-495C-8A4B-AE33D13F09B3}"/>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3" name="Rectangle 5">
            <a:extLst>
              <a:ext uri="{FF2B5EF4-FFF2-40B4-BE49-F238E27FC236}">
                <a16:creationId xmlns:a16="http://schemas.microsoft.com/office/drawing/2014/main" id="{0CC27CC0-53FE-404B-84B3-23C8F9F9CF40}"/>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4" name="Rectangle 6">
            <a:extLst>
              <a:ext uri="{FF2B5EF4-FFF2-40B4-BE49-F238E27FC236}">
                <a16:creationId xmlns:a16="http://schemas.microsoft.com/office/drawing/2014/main" id="{47993A86-9B77-499D-B137-6DFC7B2B41DD}"/>
              </a:ext>
            </a:extLst>
          </p:cNvPr>
          <p:cNvSpPr>
            <a:spLocks noGrp="1" noChangeArrowheads="1"/>
          </p:cNvSpPr>
          <p:nvPr>
            <p:ph type="sldNum" sz="quarter" idx="12"/>
          </p:nvPr>
        </p:nvSpPr>
        <p:spPr>
          <a:ln/>
        </p:spPr>
        <p:txBody>
          <a:bodyPr/>
          <a:lstStyle>
            <a:lvl1pPr>
              <a:defRPr/>
            </a:lvl1pPr>
          </a:lstStyle>
          <a:p>
            <a:fld id="{632CC26A-25A1-4D15-B37F-D259A2CB26C4}" type="slidenum">
              <a:rPr lang="ko-KR" altLang="en-US"/>
              <a:pPr/>
              <a:t>‹#›</a:t>
            </a:fld>
            <a:endParaRPr lang="en-US" altLang="ko-KR"/>
          </a:p>
        </p:txBody>
      </p:sp>
    </p:spTree>
    <p:extLst>
      <p:ext uri="{BB962C8B-B14F-4D97-AF65-F5344CB8AC3E}">
        <p14:creationId xmlns:p14="http://schemas.microsoft.com/office/powerpoint/2010/main" val="366571662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C6C8450B-040C-48D8-AD32-4B828DA3E3FE}"/>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6" name="Rectangle 5">
            <a:extLst>
              <a:ext uri="{FF2B5EF4-FFF2-40B4-BE49-F238E27FC236}">
                <a16:creationId xmlns:a16="http://schemas.microsoft.com/office/drawing/2014/main" id="{200AA643-94C8-429F-B7DA-EA548186C38C}"/>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7" name="Rectangle 6">
            <a:extLst>
              <a:ext uri="{FF2B5EF4-FFF2-40B4-BE49-F238E27FC236}">
                <a16:creationId xmlns:a16="http://schemas.microsoft.com/office/drawing/2014/main" id="{EC676F03-6B8F-4C65-A694-9D5E7FB06BA7}"/>
              </a:ext>
            </a:extLst>
          </p:cNvPr>
          <p:cNvSpPr>
            <a:spLocks noGrp="1" noChangeArrowheads="1"/>
          </p:cNvSpPr>
          <p:nvPr>
            <p:ph type="sldNum" sz="quarter" idx="12"/>
          </p:nvPr>
        </p:nvSpPr>
        <p:spPr>
          <a:ln/>
        </p:spPr>
        <p:txBody>
          <a:bodyPr/>
          <a:lstStyle>
            <a:lvl1pPr>
              <a:defRPr/>
            </a:lvl1pPr>
          </a:lstStyle>
          <a:p>
            <a:fld id="{7C041E7D-CF98-41EB-967E-D1E3AF3F8BA2}" type="slidenum">
              <a:rPr lang="ko-KR" altLang="en-US"/>
              <a:pPr/>
              <a:t>‹#›</a:t>
            </a:fld>
            <a:endParaRPr lang="en-US" altLang="ko-KR"/>
          </a:p>
        </p:txBody>
      </p:sp>
    </p:spTree>
    <p:extLst>
      <p:ext uri="{BB962C8B-B14F-4D97-AF65-F5344CB8AC3E}">
        <p14:creationId xmlns:p14="http://schemas.microsoft.com/office/powerpoint/2010/main" val="67891687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A3DA2327-1405-4662-BB10-76A1FB523FB8}"/>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6" name="Rectangle 5">
            <a:extLst>
              <a:ext uri="{FF2B5EF4-FFF2-40B4-BE49-F238E27FC236}">
                <a16:creationId xmlns:a16="http://schemas.microsoft.com/office/drawing/2014/main" id="{79D38B60-61FA-4FD5-B871-8EA3072C8726}"/>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7" name="Rectangle 6">
            <a:extLst>
              <a:ext uri="{FF2B5EF4-FFF2-40B4-BE49-F238E27FC236}">
                <a16:creationId xmlns:a16="http://schemas.microsoft.com/office/drawing/2014/main" id="{B5095684-9962-47B1-8226-B91EC8299579}"/>
              </a:ext>
            </a:extLst>
          </p:cNvPr>
          <p:cNvSpPr>
            <a:spLocks noGrp="1" noChangeArrowheads="1"/>
          </p:cNvSpPr>
          <p:nvPr>
            <p:ph type="sldNum" sz="quarter" idx="12"/>
          </p:nvPr>
        </p:nvSpPr>
        <p:spPr>
          <a:ln/>
        </p:spPr>
        <p:txBody>
          <a:bodyPr/>
          <a:lstStyle>
            <a:lvl1pPr>
              <a:defRPr/>
            </a:lvl1pPr>
          </a:lstStyle>
          <a:p>
            <a:fld id="{31A0D6E3-DF34-4525-981C-1E11FC9FF30E}" type="slidenum">
              <a:rPr lang="ko-KR" altLang="en-US"/>
              <a:pPr/>
              <a:t>‹#›</a:t>
            </a:fld>
            <a:endParaRPr lang="en-US" altLang="ko-KR"/>
          </a:p>
        </p:txBody>
      </p:sp>
    </p:spTree>
    <p:extLst>
      <p:ext uri="{BB962C8B-B14F-4D97-AF65-F5344CB8AC3E}">
        <p14:creationId xmlns:p14="http://schemas.microsoft.com/office/powerpoint/2010/main" val="291383737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BD0E109-D34C-434C-9131-758012235A0F}"/>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5">
            <a:extLst>
              <a:ext uri="{FF2B5EF4-FFF2-40B4-BE49-F238E27FC236}">
                <a16:creationId xmlns:a16="http://schemas.microsoft.com/office/drawing/2014/main" id="{274BE133-EA87-47D0-9F03-79F04035AB9D}"/>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6">
            <a:extLst>
              <a:ext uri="{FF2B5EF4-FFF2-40B4-BE49-F238E27FC236}">
                <a16:creationId xmlns:a16="http://schemas.microsoft.com/office/drawing/2014/main" id="{46FE1141-89A0-4BC4-9CDB-049EC2947241}"/>
              </a:ext>
            </a:extLst>
          </p:cNvPr>
          <p:cNvSpPr>
            <a:spLocks noGrp="1" noChangeArrowheads="1"/>
          </p:cNvSpPr>
          <p:nvPr>
            <p:ph type="sldNum" sz="quarter" idx="12"/>
          </p:nvPr>
        </p:nvSpPr>
        <p:spPr>
          <a:ln/>
        </p:spPr>
        <p:txBody>
          <a:bodyPr/>
          <a:lstStyle>
            <a:lvl1pPr>
              <a:defRPr/>
            </a:lvl1pPr>
          </a:lstStyle>
          <a:p>
            <a:fld id="{62AA1B3E-CFE4-4CB5-9ADC-DDCB94666D5F}" type="slidenum">
              <a:rPr lang="ko-KR" altLang="en-US"/>
              <a:pPr/>
              <a:t>‹#›</a:t>
            </a:fld>
            <a:endParaRPr lang="en-US" altLang="ko-KR"/>
          </a:p>
        </p:txBody>
      </p:sp>
    </p:spTree>
    <p:extLst>
      <p:ext uri="{BB962C8B-B14F-4D97-AF65-F5344CB8AC3E}">
        <p14:creationId xmlns:p14="http://schemas.microsoft.com/office/powerpoint/2010/main" val="334573055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87B9C487-9BF5-4F10-B964-5E5355989B56}"/>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5">
            <a:extLst>
              <a:ext uri="{FF2B5EF4-FFF2-40B4-BE49-F238E27FC236}">
                <a16:creationId xmlns:a16="http://schemas.microsoft.com/office/drawing/2014/main" id="{E72A80C2-14BB-44DF-BA92-A51DFA17F47B}"/>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6">
            <a:extLst>
              <a:ext uri="{FF2B5EF4-FFF2-40B4-BE49-F238E27FC236}">
                <a16:creationId xmlns:a16="http://schemas.microsoft.com/office/drawing/2014/main" id="{5F86F675-5CD9-4DFC-909E-652BD01B3057}"/>
              </a:ext>
            </a:extLst>
          </p:cNvPr>
          <p:cNvSpPr>
            <a:spLocks noGrp="1" noChangeArrowheads="1"/>
          </p:cNvSpPr>
          <p:nvPr>
            <p:ph type="sldNum" sz="quarter" idx="12"/>
          </p:nvPr>
        </p:nvSpPr>
        <p:spPr>
          <a:ln/>
        </p:spPr>
        <p:txBody>
          <a:bodyPr/>
          <a:lstStyle>
            <a:lvl1pPr>
              <a:defRPr/>
            </a:lvl1pPr>
          </a:lstStyle>
          <a:p>
            <a:fld id="{7D9DDD66-37D2-458D-A9E5-BE16BB93C162}" type="slidenum">
              <a:rPr lang="ko-KR" altLang="en-US"/>
              <a:pPr/>
              <a:t>‹#›</a:t>
            </a:fld>
            <a:endParaRPr lang="en-US" altLang="ko-KR"/>
          </a:p>
        </p:txBody>
      </p:sp>
    </p:spTree>
    <p:extLst>
      <p:ext uri="{BB962C8B-B14F-4D97-AF65-F5344CB8AC3E}">
        <p14:creationId xmlns:p14="http://schemas.microsoft.com/office/powerpoint/2010/main" val="152079132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914400" y="2130430"/>
            <a:ext cx="10363200" cy="1470025"/>
          </a:xfrm>
        </p:spPr>
        <p:txBody>
          <a:bodyPr/>
          <a:lstStyle/>
          <a:p>
            <a:r>
              <a:rPr lang="ko-KR" altLang="en-US"/>
              <a:t>마스터 제목 스타일 편집</a:t>
            </a:r>
          </a:p>
        </p:txBody>
      </p:sp>
      <p:sp>
        <p:nvSpPr>
          <p:cNvPr id="3" name="부제목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a:t>마스터 부제목 스타일 편집</a:t>
            </a:r>
          </a:p>
        </p:txBody>
      </p:sp>
      <p:sp>
        <p:nvSpPr>
          <p:cNvPr id="4" name="날짜 개체 틀 3"/>
          <p:cNvSpPr>
            <a:spLocks noGrp="1"/>
          </p:cNvSpPr>
          <p:nvPr>
            <p:ph type="dt" sz="half" idx="10"/>
          </p:nvPr>
        </p:nvSpPr>
        <p:spPr/>
        <p:txBody>
          <a:bodyPr/>
          <a:lstStyle/>
          <a:p>
            <a:fld id="{FB30EDBD-1C2D-4C1E-B459-B60219FAB484}" type="datetimeFigureOut">
              <a:rPr lang="ko-KR" altLang="en-US" smtClean="0"/>
              <a:t>2026-06-20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BEDD84E-25D4-4983-8AA1-2863C96F08D9}" type="slidenum">
              <a:rPr lang="ko-KR" altLang="en-US" smtClean="0"/>
              <a:t>‹#›</a:t>
            </a:fld>
            <a:endParaRPr lang="ko-KR" altLang="en-US"/>
          </a:p>
        </p:txBody>
      </p:sp>
    </p:spTree>
    <p:extLst>
      <p:ext uri="{BB962C8B-B14F-4D97-AF65-F5344CB8AC3E}">
        <p14:creationId xmlns:p14="http://schemas.microsoft.com/office/powerpoint/2010/main" val="309112624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FB30EDBD-1C2D-4C1E-B459-B60219FAB484}" type="datetimeFigureOut">
              <a:rPr lang="ko-KR" altLang="en-US" smtClean="0"/>
              <a:t>2026-06-20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BEDD84E-25D4-4983-8AA1-2863C96F08D9}" type="slidenum">
              <a:rPr lang="ko-KR" altLang="en-US" smtClean="0"/>
              <a:t>‹#›</a:t>
            </a:fld>
            <a:endParaRPr lang="ko-KR" altLang="en-US"/>
          </a:p>
        </p:txBody>
      </p:sp>
    </p:spTree>
    <p:extLst>
      <p:ext uri="{BB962C8B-B14F-4D97-AF65-F5344CB8AC3E}">
        <p14:creationId xmlns:p14="http://schemas.microsoft.com/office/powerpoint/2010/main" val="155839208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963084" y="4406905"/>
            <a:ext cx="10363200" cy="1362075"/>
          </a:xfrm>
        </p:spPr>
        <p:txBody>
          <a:bodyPr anchor="t"/>
          <a:lstStyle>
            <a:lvl1pPr algn="l">
              <a:defRPr sz="4000" b="1" cap="all"/>
            </a:lvl1pPr>
          </a:lstStyle>
          <a:p>
            <a:r>
              <a:rPr lang="ko-KR" altLang="en-US"/>
              <a:t>마스터 제목 스타일 편집</a:t>
            </a:r>
          </a:p>
        </p:txBody>
      </p:sp>
      <p:sp>
        <p:nvSpPr>
          <p:cNvPr id="3" name="텍스트 개체 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p>
            <a:fld id="{FB30EDBD-1C2D-4C1E-B459-B60219FAB484}" type="datetimeFigureOut">
              <a:rPr lang="ko-KR" altLang="en-US" smtClean="0"/>
              <a:t>2026-06-20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BEDD84E-25D4-4983-8AA1-2863C96F08D9}" type="slidenum">
              <a:rPr lang="ko-KR" altLang="en-US" smtClean="0"/>
              <a:t>‹#›</a:t>
            </a:fld>
            <a:endParaRPr lang="ko-KR" altLang="en-US"/>
          </a:p>
        </p:txBody>
      </p:sp>
    </p:spTree>
    <p:extLst>
      <p:ext uri="{BB962C8B-B14F-4D97-AF65-F5344CB8AC3E}">
        <p14:creationId xmlns:p14="http://schemas.microsoft.com/office/powerpoint/2010/main" val="924087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7AD4C8D1-F7A9-40C4-8CF5-5172558FDD12}" type="slidenum">
              <a:rPr lang="en-US" altLang="ja-JP"/>
              <a:pPr>
                <a:defRPr/>
              </a:pPr>
              <a:t>‹#›</a:t>
            </a:fld>
            <a:endParaRPr lang="en-US" altLang="ja-JP"/>
          </a:p>
        </p:txBody>
      </p:sp>
    </p:spTree>
    <p:extLst>
      <p:ext uri="{BB962C8B-B14F-4D97-AF65-F5344CB8AC3E}">
        <p14:creationId xmlns:p14="http://schemas.microsoft.com/office/powerpoint/2010/main" val="23446191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609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197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p>
            <a:fld id="{FB30EDBD-1C2D-4C1E-B459-B60219FAB484}" type="datetimeFigureOut">
              <a:rPr lang="ko-KR" altLang="en-US" smtClean="0"/>
              <a:t>2026-06-20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BEDD84E-25D4-4983-8AA1-2863C96F08D9}" type="slidenum">
              <a:rPr lang="ko-KR" altLang="en-US" smtClean="0"/>
              <a:t>‹#›</a:t>
            </a:fld>
            <a:endParaRPr lang="ko-KR" altLang="en-US"/>
          </a:p>
        </p:txBody>
      </p:sp>
    </p:spTree>
    <p:extLst>
      <p:ext uri="{BB962C8B-B14F-4D97-AF65-F5344CB8AC3E}">
        <p14:creationId xmlns:p14="http://schemas.microsoft.com/office/powerpoint/2010/main" val="102511490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내용 개체 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내용 개체 틀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a:lstStyle/>
          <a:p>
            <a:fld id="{FB30EDBD-1C2D-4C1E-B459-B60219FAB484}" type="datetimeFigureOut">
              <a:rPr lang="ko-KR" altLang="en-US" smtClean="0"/>
              <a:t>2026-06-20</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BEDD84E-25D4-4983-8AA1-2863C96F08D9}" type="slidenum">
              <a:rPr lang="ko-KR" altLang="en-US" smtClean="0"/>
              <a:t>‹#›</a:t>
            </a:fld>
            <a:endParaRPr lang="ko-KR" altLang="en-US"/>
          </a:p>
        </p:txBody>
      </p:sp>
    </p:spTree>
    <p:extLst>
      <p:ext uri="{BB962C8B-B14F-4D97-AF65-F5344CB8AC3E}">
        <p14:creationId xmlns:p14="http://schemas.microsoft.com/office/powerpoint/2010/main" val="69874239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a:lstStyle/>
          <a:p>
            <a:fld id="{FB30EDBD-1C2D-4C1E-B459-B60219FAB484}" type="datetimeFigureOut">
              <a:rPr lang="ko-KR" altLang="en-US" smtClean="0"/>
              <a:t>2026-06-20</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BEDD84E-25D4-4983-8AA1-2863C96F08D9}" type="slidenum">
              <a:rPr lang="ko-KR" altLang="en-US" smtClean="0"/>
              <a:t>‹#›</a:t>
            </a:fld>
            <a:endParaRPr lang="ko-KR" altLang="en-US"/>
          </a:p>
        </p:txBody>
      </p:sp>
    </p:spTree>
    <p:extLst>
      <p:ext uri="{BB962C8B-B14F-4D97-AF65-F5344CB8AC3E}">
        <p14:creationId xmlns:p14="http://schemas.microsoft.com/office/powerpoint/2010/main" val="168245842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FB30EDBD-1C2D-4C1E-B459-B60219FAB484}" type="datetimeFigureOut">
              <a:rPr lang="ko-KR" altLang="en-US" smtClean="0"/>
              <a:t>2026-06-20</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BEDD84E-25D4-4983-8AA1-2863C96F08D9}" type="slidenum">
              <a:rPr lang="ko-KR" altLang="en-US" smtClean="0"/>
              <a:t>‹#›</a:t>
            </a:fld>
            <a:endParaRPr lang="ko-KR" altLang="en-US"/>
          </a:p>
        </p:txBody>
      </p:sp>
    </p:spTree>
    <p:extLst>
      <p:ext uri="{BB962C8B-B14F-4D97-AF65-F5344CB8AC3E}">
        <p14:creationId xmlns:p14="http://schemas.microsoft.com/office/powerpoint/2010/main" val="105970053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09603" y="273050"/>
            <a:ext cx="4011084" cy="1162050"/>
          </a:xfrm>
        </p:spPr>
        <p:txBody>
          <a:bodyPr anchor="b"/>
          <a:lstStyle>
            <a:lvl1pPr algn="l">
              <a:defRPr sz="2000" b="1"/>
            </a:lvl1pPr>
          </a:lstStyle>
          <a:p>
            <a:r>
              <a:rPr lang="ko-KR" altLang="en-US"/>
              <a:t>마스터 제목 스타일 편집</a:t>
            </a:r>
          </a:p>
        </p:txBody>
      </p:sp>
      <p:sp>
        <p:nvSpPr>
          <p:cNvPr id="3" name="내용 개체 틀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FB30EDBD-1C2D-4C1E-B459-B60219FAB484}" type="datetimeFigureOut">
              <a:rPr lang="ko-KR" altLang="en-US" smtClean="0"/>
              <a:t>2026-06-20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BEDD84E-25D4-4983-8AA1-2863C96F08D9}" type="slidenum">
              <a:rPr lang="ko-KR" altLang="en-US" smtClean="0"/>
              <a:t>‹#›</a:t>
            </a:fld>
            <a:endParaRPr lang="ko-KR" altLang="en-US"/>
          </a:p>
        </p:txBody>
      </p:sp>
    </p:spTree>
    <p:extLst>
      <p:ext uri="{BB962C8B-B14F-4D97-AF65-F5344CB8AC3E}">
        <p14:creationId xmlns:p14="http://schemas.microsoft.com/office/powerpoint/2010/main" val="99999260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389717" y="4800600"/>
            <a:ext cx="7315200" cy="566738"/>
          </a:xfrm>
        </p:spPr>
        <p:txBody>
          <a:bodyPr anchor="b"/>
          <a:lstStyle>
            <a:lvl1pPr algn="l">
              <a:defRPr sz="2000" b="1"/>
            </a:lvl1pPr>
          </a:lstStyle>
          <a:p>
            <a:r>
              <a:rPr lang="ko-KR" altLang="en-US"/>
              <a:t>마스터 제목 스타일 편집</a:t>
            </a:r>
          </a:p>
        </p:txBody>
      </p:sp>
      <p:sp>
        <p:nvSpPr>
          <p:cNvPr id="3" name="그림 개체 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FB30EDBD-1C2D-4C1E-B459-B60219FAB484}" type="datetimeFigureOut">
              <a:rPr lang="ko-KR" altLang="en-US" smtClean="0"/>
              <a:t>2026-06-20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BEDD84E-25D4-4983-8AA1-2863C96F08D9}" type="slidenum">
              <a:rPr lang="ko-KR" altLang="en-US" smtClean="0"/>
              <a:t>‹#›</a:t>
            </a:fld>
            <a:endParaRPr lang="ko-KR" altLang="en-US"/>
          </a:p>
        </p:txBody>
      </p:sp>
    </p:spTree>
    <p:extLst>
      <p:ext uri="{BB962C8B-B14F-4D97-AF65-F5344CB8AC3E}">
        <p14:creationId xmlns:p14="http://schemas.microsoft.com/office/powerpoint/2010/main" val="1725106668"/>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FB30EDBD-1C2D-4C1E-B459-B60219FAB484}" type="datetimeFigureOut">
              <a:rPr lang="ko-KR" altLang="en-US" smtClean="0"/>
              <a:t>2026-06-20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BEDD84E-25D4-4983-8AA1-2863C96F08D9}" type="slidenum">
              <a:rPr lang="ko-KR" altLang="en-US" smtClean="0"/>
              <a:t>‹#›</a:t>
            </a:fld>
            <a:endParaRPr lang="ko-KR" altLang="en-US"/>
          </a:p>
        </p:txBody>
      </p:sp>
    </p:spTree>
    <p:extLst>
      <p:ext uri="{BB962C8B-B14F-4D97-AF65-F5344CB8AC3E}">
        <p14:creationId xmlns:p14="http://schemas.microsoft.com/office/powerpoint/2010/main" val="354497525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839200" y="274643"/>
            <a:ext cx="2743200" cy="5851525"/>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609600" y="274643"/>
            <a:ext cx="8026400" cy="585152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FB30EDBD-1C2D-4C1E-B459-B60219FAB484}" type="datetimeFigureOut">
              <a:rPr lang="ko-KR" altLang="en-US" smtClean="0"/>
              <a:t>2026-06-20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BEDD84E-25D4-4983-8AA1-2863C96F08D9}" type="slidenum">
              <a:rPr lang="ko-KR" altLang="en-US" smtClean="0"/>
              <a:t>‹#›</a:t>
            </a:fld>
            <a:endParaRPr lang="ko-KR" altLang="en-US"/>
          </a:p>
        </p:txBody>
      </p:sp>
    </p:spTree>
    <p:extLst>
      <p:ext uri="{BB962C8B-B14F-4D97-AF65-F5344CB8AC3E}">
        <p14:creationId xmlns:p14="http://schemas.microsoft.com/office/powerpoint/2010/main" val="283793131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914400" y="2130428"/>
            <a:ext cx="10363200" cy="1470025"/>
          </a:xfrm>
        </p:spPr>
        <p:txBody>
          <a:bodyPr/>
          <a:lstStyle/>
          <a:p>
            <a:r>
              <a:rPr lang="ko-KR" altLang="en-US"/>
              <a:t>마스터 제목 스타일 편집</a:t>
            </a:r>
          </a:p>
        </p:txBody>
      </p:sp>
      <p:sp>
        <p:nvSpPr>
          <p:cNvPr id="3" name="부제목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ko-KR" altLang="en-US"/>
              <a:t>마스터 부제목 스타일 편집</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0E7BDE1-0ED3-405D-AEFD-A99F16B24E6B}" type="slidenum">
              <a:rPr lang="en-US" altLang="ja-JP"/>
              <a:pPr>
                <a:defRPr/>
              </a:pPr>
              <a:t>‹#›</a:t>
            </a:fld>
            <a:endParaRPr lang="en-US" altLang="ja-JP"/>
          </a:p>
        </p:txBody>
      </p:sp>
    </p:spTree>
    <p:extLst>
      <p:ext uri="{BB962C8B-B14F-4D97-AF65-F5344CB8AC3E}">
        <p14:creationId xmlns:p14="http://schemas.microsoft.com/office/powerpoint/2010/main" val="710520147"/>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2CF2B56-2CAE-4298-884F-357B6D627976}" type="slidenum">
              <a:rPr lang="en-US" altLang="ja-JP"/>
              <a:pPr>
                <a:defRPr/>
              </a:pPr>
              <a:t>‹#›</a:t>
            </a:fld>
            <a:endParaRPr lang="en-US" altLang="ja-JP"/>
          </a:p>
        </p:txBody>
      </p:sp>
    </p:spTree>
    <p:extLst>
      <p:ext uri="{BB962C8B-B14F-4D97-AF65-F5344CB8AC3E}">
        <p14:creationId xmlns:p14="http://schemas.microsoft.com/office/powerpoint/2010/main" val="1281129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09602" y="273050"/>
            <a:ext cx="4011084" cy="1162050"/>
          </a:xfrm>
        </p:spPr>
        <p:txBody>
          <a:bodyPr anchor="b"/>
          <a:lstStyle>
            <a:lvl1pPr algn="l">
              <a:defRPr sz="2000" b="1"/>
            </a:lvl1pPr>
          </a:lstStyle>
          <a:p>
            <a:r>
              <a:rPr lang="ko-KR" altLang="en-US"/>
              <a:t>마스터 제목 스타일 편집</a:t>
            </a:r>
          </a:p>
        </p:txBody>
      </p:sp>
      <p:sp>
        <p:nvSpPr>
          <p:cNvPr id="3" name="내용 개체 틀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DF952A17-8DC0-47AD-913E-87ED5D2A55DE}" type="slidenum">
              <a:rPr lang="en-US" altLang="ja-JP"/>
              <a:pPr>
                <a:defRPr/>
              </a:pPr>
              <a:t>‹#›</a:t>
            </a:fld>
            <a:endParaRPr lang="en-US" altLang="ja-JP"/>
          </a:p>
        </p:txBody>
      </p:sp>
    </p:spTree>
    <p:extLst>
      <p:ext uri="{BB962C8B-B14F-4D97-AF65-F5344CB8AC3E}">
        <p14:creationId xmlns:p14="http://schemas.microsoft.com/office/powerpoint/2010/main" val="3563361445"/>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963084" y="4406903"/>
            <a:ext cx="10363200" cy="1362075"/>
          </a:xfrm>
        </p:spPr>
        <p:txBody>
          <a:bodyPr anchor="t"/>
          <a:lstStyle>
            <a:lvl1pPr algn="l">
              <a:defRPr sz="4000" b="1" cap="all"/>
            </a:lvl1pPr>
          </a:lstStyle>
          <a:p>
            <a:r>
              <a:rPr lang="ko-KR" altLang="en-US"/>
              <a:t>마스터 제목 스타일 편집</a:t>
            </a:r>
          </a:p>
        </p:txBody>
      </p:sp>
      <p:sp>
        <p:nvSpPr>
          <p:cNvPr id="3" name="텍스트 개체 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ko-KR" altLang="en-US"/>
              <a:t>마스터 텍스트 스타일을 편집합니다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2213FA8-8931-4533-B4FE-81B62B4BEFC1}" type="slidenum">
              <a:rPr lang="en-US" altLang="ja-JP"/>
              <a:pPr>
                <a:defRPr/>
              </a:pPr>
              <a:t>‹#›</a:t>
            </a:fld>
            <a:endParaRPr lang="en-US" altLang="ja-JP"/>
          </a:p>
        </p:txBody>
      </p:sp>
    </p:spTree>
    <p:extLst>
      <p:ext uri="{BB962C8B-B14F-4D97-AF65-F5344CB8AC3E}">
        <p14:creationId xmlns:p14="http://schemas.microsoft.com/office/powerpoint/2010/main" val="80651257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5118254-4DF1-4E01-A14D-50F2EFA687D9}" type="slidenum">
              <a:rPr lang="en-US" altLang="ja-JP"/>
              <a:pPr>
                <a:defRPr/>
              </a:pPr>
              <a:t>‹#›</a:t>
            </a:fld>
            <a:endParaRPr lang="en-US" altLang="ja-JP"/>
          </a:p>
        </p:txBody>
      </p:sp>
    </p:spTree>
    <p:extLst>
      <p:ext uri="{BB962C8B-B14F-4D97-AF65-F5344CB8AC3E}">
        <p14:creationId xmlns:p14="http://schemas.microsoft.com/office/powerpoint/2010/main" val="291136361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609600" y="274638"/>
            <a:ext cx="10972800" cy="1143000"/>
          </a:xfrm>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내용 개체 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내용 개체 틀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92CED9BB-E9A4-4DD0-BDAA-74541528F082}" type="slidenum">
              <a:rPr lang="en-US" altLang="ja-JP"/>
              <a:pPr>
                <a:defRPr/>
              </a:pPr>
              <a:t>‹#›</a:t>
            </a:fld>
            <a:endParaRPr lang="en-US" altLang="ja-JP"/>
          </a:p>
        </p:txBody>
      </p:sp>
    </p:spTree>
    <p:extLst>
      <p:ext uri="{BB962C8B-B14F-4D97-AF65-F5344CB8AC3E}">
        <p14:creationId xmlns:p14="http://schemas.microsoft.com/office/powerpoint/2010/main" val="3465202642"/>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DE3EAED4-6DBC-4865-A01A-A647A2D22CF6}" type="slidenum">
              <a:rPr lang="en-US" altLang="ja-JP"/>
              <a:pPr>
                <a:defRPr/>
              </a:pPr>
              <a:t>‹#›</a:t>
            </a:fld>
            <a:endParaRPr lang="en-US" altLang="ja-JP"/>
          </a:p>
        </p:txBody>
      </p:sp>
    </p:spTree>
    <p:extLst>
      <p:ext uri="{BB962C8B-B14F-4D97-AF65-F5344CB8AC3E}">
        <p14:creationId xmlns:p14="http://schemas.microsoft.com/office/powerpoint/2010/main" val="64408099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C04F8578-90CB-48DB-BE94-1968E269521B}" type="slidenum">
              <a:rPr lang="en-US" altLang="ja-JP"/>
              <a:pPr>
                <a:defRPr/>
              </a:pPr>
              <a:t>‹#›</a:t>
            </a:fld>
            <a:endParaRPr lang="en-US" altLang="ja-JP"/>
          </a:p>
        </p:txBody>
      </p:sp>
    </p:spTree>
    <p:extLst>
      <p:ext uri="{BB962C8B-B14F-4D97-AF65-F5344CB8AC3E}">
        <p14:creationId xmlns:p14="http://schemas.microsoft.com/office/powerpoint/2010/main" val="2987449404"/>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09602" y="273050"/>
            <a:ext cx="4011084" cy="1162050"/>
          </a:xfrm>
        </p:spPr>
        <p:txBody>
          <a:bodyPr anchor="b"/>
          <a:lstStyle>
            <a:lvl1pPr algn="l">
              <a:defRPr sz="2000" b="1"/>
            </a:lvl1pPr>
          </a:lstStyle>
          <a:p>
            <a:r>
              <a:rPr lang="ko-KR" altLang="en-US"/>
              <a:t>마스터 제목 스타일 편집</a:t>
            </a:r>
          </a:p>
        </p:txBody>
      </p:sp>
      <p:sp>
        <p:nvSpPr>
          <p:cNvPr id="3" name="내용 개체 틀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AF54B5C9-9443-480C-BD65-09AA17225D6F}" type="slidenum">
              <a:rPr lang="en-US" altLang="ja-JP"/>
              <a:pPr>
                <a:defRPr/>
              </a:pPr>
              <a:t>‹#›</a:t>
            </a:fld>
            <a:endParaRPr lang="en-US" altLang="ja-JP"/>
          </a:p>
        </p:txBody>
      </p:sp>
    </p:spTree>
    <p:extLst>
      <p:ext uri="{BB962C8B-B14F-4D97-AF65-F5344CB8AC3E}">
        <p14:creationId xmlns:p14="http://schemas.microsoft.com/office/powerpoint/2010/main" val="2377929631"/>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389717" y="4800600"/>
            <a:ext cx="7315200" cy="566738"/>
          </a:xfrm>
        </p:spPr>
        <p:txBody>
          <a:bodyPr anchor="b"/>
          <a:lstStyle>
            <a:lvl1pPr algn="l">
              <a:defRPr sz="2000" b="1"/>
            </a:lvl1pPr>
          </a:lstStyle>
          <a:p>
            <a:r>
              <a:rPr lang="ko-KR" altLang="en-US"/>
              <a:t>마스터 제목 스타일 편집</a:t>
            </a:r>
          </a:p>
        </p:txBody>
      </p:sp>
      <p:sp>
        <p:nvSpPr>
          <p:cNvPr id="3" name="그림 개체 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ko-KR" altLang="en-US" noProof="0"/>
          </a:p>
        </p:txBody>
      </p:sp>
      <p:sp>
        <p:nvSpPr>
          <p:cNvPr id="4" name="텍스트 개체 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BC128AC7-659A-4346-B3BE-9E1A8662F43A}" type="slidenum">
              <a:rPr lang="en-US" altLang="ja-JP"/>
              <a:pPr>
                <a:defRPr/>
              </a:pPr>
              <a:t>‹#›</a:t>
            </a:fld>
            <a:endParaRPr lang="en-US" altLang="ja-JP"/>
          </a:p>
        </p:txBody>
      </p:sp>
    </p:spTree>
    <p:extLst>
      <p:ext uri="{BB962C8B-B14F-4D97-AF65-F5344CB8AC3E}">
        <p14:creationId xmlns:p14="http://schemas.microsoft.com/office/powerpoint/2010/main" val="143131236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643DA50-2310-48DA-9F00-3511678B9652}" type="slidenum">
              <a:rPr lang="en-US" altLang="ja-JP"/>
              <a:pPr>
                <a:defRPr/>
              </a:pPr>
              <a:t>‹#›</a:t>
            </a:fld>
            <a:endParaRPr lang="en-US" altLang="ja-JP"/>
          </a:p>
        </p:txBody>
      </p:sp>
    </p:spTree>
    <p:extLst>
      <p:ext uri="{BB962C8B-B14F-4D97-AF65-F5344CB8AC3E}">
        <p14:creationId xmlns:p14="http://schemas.microsoft.com/office/powerpoint/2010/main" val="45427264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686800" y="609600"/>
            <a:ext cx="2590800" cy="5486400"/>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914400" y="609600"/>
            <a:ext cx="7569200" cy="5486400"/>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8F2BA14-27E7-426A-8E1C-D6ACB0D5D009}" type="slidenum">
              <a:rPr lang="en-US" altLang="ja-JP"/>
              <a:pPr>
                <a:defRPr/>
              </a:pPr>
              <a:t>‹#›</a:t>
            </a:fld>
            <a:endParaRPr lang="en-US" altLang="ja-JP"/>
          </a:p>
        </p:txBody>
      </p:sp>
    </p:spTree>
    <p:extLst>
      <p:ext uri="{BB962C8B-B14F-4D97-AF65-F5344CB8AC3E}">
        <p14:creationId xmlns:p14="http://schemas.microsoft.com/office/powerpoint/2010/main" val="389886169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914400" y="2130426"/>
            <a:ext cx="10363200" cy="1470025"/>
          </a:xfrm>
        </p:spPr>
        <p:txBody>
          <a:bodyPr/>
          <a:lstStyle/>
          <a:p>
            <a:r>
              <a:rPr lang="ko-KR" altLang="en-US"/>
              <a:t>마스터 제목 스타일 편집</a:t>
            </a:r>
          </a:p>
        </p:txBody>
      </p:sp>
      <p:sp>
        <p:nvSpPr>
          <p:cNvPr id="3" name="부제목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ko-KR" altLang="en-US"/>
              <a:t>마스터 부제목 스타일 편집</a:t>
            </a:r>
          </a:p>
        </p:txBody>
      </p:sp>
      <p:sp>
        <p:nvSpPr>
          <p:cNvPr id="4" name="Rectangle 4">
            <a:extLst>
              <a:ext uri="{FF2B5EF4-FFF2-40B4-BE49-F238E27FC236}">
                <a16:creationId xmlns:a16="http://schemas.microsoft.com/office/drawing/2014/main" id="{03344CB5-2A64-4FB5-B190-F0643D563259}"/>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5">
            <a:extLst>
              <a:ext uri="{FF2B5EF4-FFF2-40B4-BE49-F238E27FC236}">
                <a16:creationId xmlns:a16="http://schemas.microsoft.com/office/drawing/2014/main" id="{B07D574E-205A-4662-B5A7-E48C6FCE03B7}"/>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6">
            <a:extLst>
              <a:ext uri="{FF2B5EF4-FFF2-40B4-BE49-F238E27FC236}">
                <a16:creationId xmlns:a16="http://schemas.microsoft.com/office/drawing/2014/main" id="{74381C5A-3419-49C4-B92E-C1926F94B80E}"/>
              </a:ext>
            </a:extLst>
          </p:cNvPr>
          <p:cNvSpPr>
            <a:spLocks noGrp="1" noChangeArrowheads="1"/>
          </p:cNvSpPr>
          <p:nvPr>
            <p:ph type="sldNum" sz="quarter" idx="12"/>
          </p:nvPr>
        </p:nvSpPr>
        <p:spPr>
          <a:ln/>
        </p:spPr>
        <p:txBody>
          <a:bodyPr/>
          <a:lstStyle>
            <a:lvl1pPr>
              <a:defRPr/>
            </a:lvl1pPr>
          </a:lstStyle>
          <a:p>
            <a:fld id="{3C2079A2-91E4-414E-A49F-505718EF1192}" type="slidenum">
              <a:rPr lang="en-US" altLang="ko-KR"/>
              <a:pPr/>
              <a:t>‹#›</a:t>
            </a:fld>
            <a:endParaRPr lang="en-US" altLang="ko-KR"/>
          </a:p>
        </p:txBody>
      </p:sp>
    </p:spTree>
    <p:extLst>
      <p:ext uri="{BB962C8B-B14F-4D97-AF65-F5344CB8AC3E}">
        <p14:creationId xmlns:p14="http://schemas.microsoft.com/office/powerpoint/2010/main" val="2655229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389717" y="4800600"/>
            <a:ext cx="7315200" cy="566738"/>
          </a:xfrm>
        </p:spPr>
        <p:txBody>
          <a:bodyPr anchor="b"/>
          <a:lstStyle>
            <a:lvl1pPr algn="l">
              <a:defRPr sz="2000" b="1"/>
            </a:lvl1pPr>
          </a:lstStyle>
          <a:p>
            <a:r>
              <a:rPr lang="ko-KR" altLang="en-US"/>
              <a:t>마스터 제목 스타일 편집</a:t>
            </a:r>
          </a:p>
        </p:txBody>
      </p:sp>
      <p:sp>
        <p:nvSpPr>
          <p:cNvPr id="3" name="그림 개체 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ko-KR" altLang="en-US" noProof="0"/>
          </a:p>
        </p:txBody>
      </p:sp>
      <p:sp>
        <p:nvSpPr>
          <p:cNvPr id="4" name="텍스트 개체 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B855AB9F-EDBE-4CEF-ADE7-D5BD698F4EA6}" type="slidenum">
              <a:rPr lang="en-US" altLang="ja-JP"/>
              <a:pPr>
                <a:defRPr/>
              </a:pPr>
              <a:t>‹#›</a:t>
            </a:fld>
            <a:endParaRPr lang="en-US" altLang="ja-JP"/>
          </a:p>
        </p:txBody>
      </p:sp>
    </p:spTree>
    <p:extLst>
      <p:ext uri="{BB962C8B-B14F-4D97-AF65-F5344CB8AC3E}">
        <p14:creationId xmlns:p14="http://schemas.microsoft.com/office/powerpoint/2010/main" val="3128042549"/>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a:extLst>
              <a:ext uri="{FF2B5EF4-FFF2-40B4-BE49-F238E27FC236}">
                <a16:creationId xmlns:a16="http://schemas.microsoft.com/office/drawing/2014/main" id="{2FD12252-B77B-4E1A-AF77-D582F5B3CA8F}"/>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5">
            <a:extLst>
              <a:ext uri="{FF2B5EF4-FFF2-40B4-BE49-F238E27FC236}">
                <a16:creationId xmlns:a16="http://schemas.microsoft.com/office/drawing/2014/main" id="{55A0681F-C889-4042-988A-1AA96D3F18BB}"/>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6">
            <a:extLst>
              <a:ext uri="{FF2B5EF4-FFF2-40B4-BE49-F238E27FC236}">
                <a16:creationId xmlns:a16="http://schemas.microsoft.com/office/drawing/2014/main" id="{1D1A8522-566A-49E4-BE45-5114AF21C677}"/>
              </a:ext>
            </a:extLst>
          </p:cNvPr>
          <p:cNvSpPr>
            <a:spLocks noGrp="1" noChangeArrowheads="1"/>
          </p:cNvSpPr>
          <p:nvPr>
            <p:ph type="sldNum" sz="quarter" idx="12"/>
          </p:nvPr>
        </p:nvSpPr>
        <p:spPr>
          <a:ln/>
        </p:spPr>
        <p:txBody>
          <a:bodyPr/>
          <a:lstStyle>
            <a:lvl1pPr>
              <a:defRPr/>
            </a:lvl1pPr>
          </a:lstStyle>
          <a:p>
            <a:fld id="{0DB7B542-7168-435C-9DD0-44F7DD624C5F}" type="slidenum">
              <a:rPr lang="en-US" altLang="ko-KR"/>
              <a:pPr/>
              <a:t>‹#›</a:t>
            </a:fld>
            <a:endParaRPr lang="en-US" altLang="ko-KR"/>
          </a:p>
        </p:txBody>
      </p:sp>
    </p:spTree>
    <p:extLst>
      <p:ext uri="{BB962C8B-B14F-4D97-AF65-F5344CB8AC3E}">
        <p14:creationId xmlns:p14="http://schemas.microsoft.com/office/powerpoint/2010/main" val="3730044636"/>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963084" y="4406901"/>
            <a:ext cx="10363200" cy="1362075"/>
          </a:xfrm>
        </p:spPr>
        <p:txBody>
          <a:bodyPr anchor="t"/>
          <a:lstStyle>
            <a:lvl1pPr algn="l">
              <a:defRPr sz="4000" b="1" cap="all"/>
            </a:lvl1pPr>
          </a:lstStyle>
          <a:p>
            <a:r>
              <a:rPr lang="ko-KR" altLang="en-US"/>
              <a:t>마스터 제목 스타일 편집</a:t>
            </a:r>
          </a:p>
        </p:txBody>
      </p:sp>
      <p:sp>
        <p:nvSpPr>
          <p:cNvPr id="3" name="텍스트 개체 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ko-KR" altLang="en-US"/>
              <a:t>마스터 텍스트 스타일을 편집합니다</a:t>
            </a:r>
          </a:p>
        </p:txBody>
      </p:sp>
      <p:sp>
        <p:nvSpPr>
          <p:cNvPr id="4" name="Rectangle 4">
            <a:extLst>
              <a:ext uri="{FF2B5EF4-FFF2-40B4-BE49-F238E27FC236}">
                <a16:creationId xmlns:a16="http://schemas.microsoft.com/office/drawing/2014/main" id="{7F681E10-0401-4E66-92AC-4A9DC62E4873}"/>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5">
            <a:extLst>
              <a:ext uri="{FF2B5EF4-FFF2-40B4-BE49-F238E27FC236}">
                <a16:creationId xmlns:a16="http://schemas.microsoft.com/office/drawing/2014/main" id="{FA629AAB-D948-46A3-BF5B-ACB08C8E3C72}"/>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6">
            <a:extLst>
              <a:ext uri="{FF2B5EF4-FFF2-40B4-BE49-F238E27FC236}">
                <a16:creationId xmlns:a16="http://schemas.microsoft.com/office/drawing/2014/main" id="{9993C934-C9C5-4442-B1DB-302AA039C6BA}"/>
              </a:ext>
            </a:extLst>
          </p:cNvPr>
          <p:cNvSpPr>
            <a:spLocks noGrp="1" noChangeArrowheads="1"/>
          </p:cNvSpPr>
          <p:nvPr>
            <p:ph type="sldNum" sz="quarter" idx="12"/>
          </p:nvPr>
        </p:nvSpPr>
        <p:spPr>
          <a:ln/>
        </p:spPr>
        <p:txBody>
          <a:bodyPr/>
          <a:lstStyle>
            <a:lvl1pPr>
              <a:defRPr/>
            </a:lvl1pPr>
          </a:lstStyle>
          <a:p>
            <a:fld id="{579DB661-F236-43D3-A41A-FFE2797A445C}" type="slidenum">
              <a:rPr lang="en-US" altLang="ko-KR"/>
              <a:pPr/>
              <a:t>‹#›</a:t>
            </a:fld>
            <a:endParaRPr lang="en-US" altLang="ko-KR"/>
          </a:p>
        </p:txBody>
      </p:sp>
    </p:spTree>
    <p:extLst>
      <p:ext uri="{BB962C8B-B14F-4D97-AF65-F5344CB8AC3E}">
        <p14:creationId xmlns:p14="http://schemas.microsoft.com/office/powerpoint/2010/main" val="266568936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Rectangle 4">
            <a:extLst>
              <a:ext uri="{FF2B5EF4-FFF2-40B4-BE49-F238E27FC236}">
                <a16:creationId xmlns:a16="http://schemas.microsoft.com/office/drawing/2014/main" id="{3FFA0F58-3205-46C8-B212-A8FDD96E708A}"/>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6" name="Rectangle 5">
            <a:extLst>
              <a:ext uri="{FF2B5EF4-FFF2-40B4-BE49-F238E27FC236}">
                <a16:creationId xmlns:a16="http://schemas.microsoft.com/office/drawing/2014/main" id="{ED340A6B-DB68-400C-A421-662B3E1DC93C}"/>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7" name="Rectangle 6">
            <a:extLst>
              <a:ext uri="{FF2B5EF4-FFF2-40B4-BE49-F238E27FC236}">
                <a16:creationId xmlns:a16="http://schemas.microsoft.com/office/drawing/2014/main" id="{2A622BA5-0884-4760-9C7E-B7FDFA962595}"/>
              </a:ext>
            </a:extLst>
          </p:cNvPr>
          <p:cNvSpPr>
            <a:spLocks noGrp="1" noChangeArrowheads="1"/>
          </p:cNvSpPr>
          <p:nvPr>
            <p:ph type="sldNum" sz="quarter" idx="12"/>
          </p:nvPr>
        </p:nvSpPr>
        <p:spPr>
          <a:ln/>
        </p:spPr>
        <p:txBody>
          <a:bodyPr/>
          <a:lstStyle>
            <a:lvl1pPr>
              <a:defRPr/>
            </a:lvl1pPr>
          </a:lstStyle>
          <a:p>
            <a:fld id="{34BE5142-8952-4029-A0C3-609EB8B21A61}" type="slidenum">
              <a:rPr lang="en-US" altLang="ko-KR"/>
              <a:pPr/>
              <a:t>‹#›</a:t>
            </a:fld>
            <a:endParaRPr lang="en-US" altLang="ko-KR"/>
          </a:p>
        </p:txBody>
      </p:sp>
    </p:spTree>
    <p:extLst>
      <p:ext uri="{BB962C8B-B14F-4D97-AF65-F5344CB8AC3E}">
        <p14:creationId xmlns:p14="http://schemas.microsoft.com/office/powerpoint/2010/main" val="746627796"/>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내용 개체 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내용 개체 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Rectangle 4">
            <a:extLst>
              <a:ext uri="{FF2B5EF4-FFF2-40B4-BE49-F238E27FC236}">
                <a16:creationId xmlns:a16="http://schemas.microsoft.com/office/drawing/2014/main" id="{21DCFE70-1C4D-4099-AD7A-71A84E463075}"/>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8" name="Rectangle 5">
            <a:extLst>
              <a:ext uri="{FF2B5EF4-FFF2-40B4-BE49-F238E27FC236}">
                <a16:creationId xmlns:a16="http://schemas.microsoft.com/office/drawing/2014/main" id="{7B56ADE8-DE13-44CB-BAD6-12CF086060DD}"/>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9" name="Rectangle 6">
            <a:extLst>
              <a:ext uri="{FF2B5EF4-FFF2-40B4-BE49-F238E27FC236}">
                <a16:creationId xmlns:a16="http://schemas.microsoft.com/office/drawing/2014/main" id="{B84E5F36-F012-409F-A10B-CC6E82F1CD11}"/>
              </a:ext>
            </a:extLst>
          </p:cNvPr>
          <p:cNvSpPr>
            <a:spLocks noGrp="1" noChangeArrowheads="1"/>
          </p:cNvSpPr>
          <p:nvPr>
            <p:ph type="sldNum" sz="quarter" idx="12"/>
          </p:nvPr>
        </p:nvSpPr>
        <p:spPr>
          <a:ln/>
        </p:spPr>
        <p:txBody>
          <a:bodyPr/>
          <a:lstStyle>
            <a:lvl1pPr>
              <a:defRPr/>
            </a:lvl1pPr>
          </a:lstStyle>
          <a:p>
            <a:fld id="{8D8F3AFC-7086-4622-B438-32793362D210}" type="slidenum">
              <a:rPr lang="en-US" altLang="ko-KR"/>
              <a:pPr/>
              <a:t>‹#›</a:t>
            </a:fld>
            <a:endParaRPr lang="en-US" altLang="ko-KR"/>
          </a:p>
        </p:txBody>
      </p:sp>
    </p:spTree>
    <p:extLst>
      <p:ext uri="{BB962C8B-B14F-4D97-AF65-F5344CB8AC3E}">
        <p14:creationId xmlns:p14="http://schemas.microsoft.com/office/powerpoint/2010/main" val="345794250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Rectangle 4">
            <a:extLst>
              <a:ext uri="{FF2B5EF4-FFF2-40B4-BE49-F238E27FC236}">
                <a16:creationId xmlns:a16="http://schemas.microsoft.com/office/drawing/2014/main" id="{4C61A001-7D93-45B3-823F-CC25A0DC0A1F}"/>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4" name="Rectangle 5">
            <a:extLst>
              <a:ext uri="{FF2B5EF4-FFF2-40B4-BE49-F238E27FC236}">
                <a16:creationId xmlns:a16="http://schemas.microsoft.com/office/drawing/2014/main" id="{A214904E-DFBA-4E3D-A841-13671247AE1E}"/>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5" name="Rectangle 6">
            <a:extLst>
              <a:ext uri="{FF2B5EF4-FFF2-40B4-BE49-F238E27FC236}">
                <a16:creationId xmlns:a16="http://schemas.microsoft.com/office/drawing/2014/main" id="{374E6093-0E43-4AF0-8A8D-5284CC0F1E68}"/>
              </a:ext>
            </a:extLst>
          </p:cNvPr>
          <p:cNvSpPr>
            <a:spLocks noGrp="1" noChangeArrowheads="1"/>
          </p:cNvSpPr>
          <p:nvPr>
            <p:ph type="sldNum" sz="quarter" idx="12"/>
          </p:nvPr>
        </p:nvSpPr>
        <p:spPr>
          <a:ln/>
        </p:spPr>
        <p:txBody>
          <a:bodyPr/>
          <a:lstStyle>
            <a:lvl1pPr>
              <a:defRPr/>
            </a:lvl1pPr>
          </a:lstStyle>
          <a:p>
            <a:fld id="{C677957F-5611-4031-98C3-FEB10F3B0479}" type="slidenum">
              <a:rPr lang="en-US" altLang="ko-KR"/>
              <a:pPr/>
              <a:t>‹#›</a:t>
            </a:fld>
            <a:endParaRPr lang="en-US" altLang="ko-KR"/>
          </a:p>
        </p:txBody>
      </p:sp>
    </p:spTree>
    <p:extLst>
      <p:ext uri="{BB962C8B-B14F-4D97-AF65-F5344CB8AC3E}">
        <p14:creationId xmlns:p14="http://schemas.microsoft.com/office/powerpoint/2010/main" val="2410215363"/>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100E4E1-1F4F-400B-9E3C-5DC41C4FCDAC}"/>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3" name="Rectangle 5">
            <a:extLst>
              <a:ext uri="{FF2B5EF4-FFF2-40B4-BE49-F238E27FC236}">
                <a16:creationId xmlns:a16="http://schemas.microsoft.com/office/drawing/2014/main" id="{301E9D72-8D41-4E80-820B-B4AF7011904B}"/>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4" name="Rectangle 6">
            <a:extLst>
              <a:ext uri="{FF2B5EF4-FFF2-40B4-BE49-F238E27FC236}">
                <a16:creationId xmlns:a16="http://schemas.microsoft.com/office/drawing/2014/main" id="{5C7EBDBD-75A0-4D20-B7D6-739AB3A495AC}"/>
              </a:ext>
            </a:extLst>
          </p:cNvPr>
          <p:cNvSpPr>
            <a:spLocks noGrp="1" noChangeArrowheads="1"/>
          </p:cNvSpPr>
          <p:nvPr>
            <p:ph type="sldNum" sz="quarter" idx="12"/>
          </p:nvPr>
        </p:nvSpPr>
        <p:spPr>
          <a:ln/>
        </p:spPr>
        <p:txBody>
          <a:bodyPr/>
          <a:lstStyle>
            <a:lvl1pPr>
              <a:defRPr/>
            </a:lvl1pPr>
          </a:lstStyle>
          <a:p>
            <a:fld id="{037D6CE9-71D2-457D-AA73-EEC00B9F7EB2}" type="slidenum">
              <a:rPr lang="en-US" altLang="ko-KR"/>
              <a:pPr/>
              <a:t>‹#›</a:t>
            </a:fld>
            <a:endParaRPr lang="en-US" altLang="ko-KR"/>
          </a:p>
        </p:txBody>
      </p:sp>
    </p:spTree>
    <p:extLst>
      <p:ext uri="{BB962C8B-B14F-4D97-AF65-F5344CB8AC3E}">
        <p14:creationId xmlns:p14="http://schemas.microsoft.com/office/powerpoint/2010/main" val="298500376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609601" y="273050"/>
            <a:ext cx="4011084" cy="1162050"/>
          </a:xfrm>
        </p:spPr>
        <p:txBody>
          <a:bodyPr anchor="b"/>
          <a:lstStyle>
            <a:lvl1pPr algn="l">
              <a:defRPr sz="2000" b="1"/>
            </a:lvl1pPr>
          </a:lstStyle>
          <a:p>
            <a:r>
              <a:rPr lang="ko-KR" altLang="en-US"/>
              <a:t>마스터 제목 스타일 편집</a:t>
            </a:r>
          </a:p>
        </p:txBody>
      </p:sp>
      <p:sp>
        <p:nvSpPr>
          <p:cNvPr id="3" name="내용 개체 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Rectangle 4">
            <a:extLst>
              <a:ext uri="{FF2B5EF4-FFF2-40B4-BE49-F238E27FC236}">
                <a16:creationId xmlns:a16="http://schemas.microsoft.com/office/drawing/2014/main" id="{3C892B7C-DB6B-4AC7-AA0D-6D0E8EF1CE5C}"/>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6" name="Rectangle 5">
            <a:extLst>
              <a:ext uri="{FF2B5EF4-FFF2-40B4-BE49-F238E27FC236}">
                <a16:creationId xmlns:a16="http://schemas.microsoft.com/office/drawing/2014/main" id="{CF054EA2-55D0-458B-A16F-F76655720CDB}"/>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7" name="Rectangle 6">
            <a:extLst>
              <a:ext uri="{FF2B5EF4-FFF2-40B4-BE49-F238E27FC236}">
                <a16:creationId xmlns:a16="http://schemas.microsoft.com/office/drawing/2014/main" id="{32009218-4790-4AAB-81AC-4C7D5D1EF596}"/>
              </a:ext>
            </a:extLst>
          </p:cNvPr>
          <p:cNvSpPr>
            <a:spLocks noGrp="1" noChangeArrowheads="1"/>
          </p:cNvSpPr>
          <p:nvPr>
            <p:ph type="sldNum" sz="quarter" idx="12"/>
          </p:nvPr>
        </p:nvSpPr>
        <p:spPr>
          <a:ln/>
        </p:spPr>
        <p:txBody>
          <a:bodyPr/>
          <a:lstStyle>
            <a:lvl1pPr>
              <a:defRPr/>
            </a:lvl1pPr>
          </a:lstStyle>
          <a:p>
            <a:fld id="{608D2ED1-9278-488F-9ED5-13437C87E7AE}" type="slidenum">
              <a:rPr lang="en-US" altLang="ko-KR"/>
              <a:pPr/>
              <a:t>‹#›</a:t>
            </a:fld>
            <a:endParaRPr lang="en-US" altLang="ko-KR"/>
          </a:p>
        </p:txBody>
      </p:sp>
    </p:spTree>
    <p:extLst>
      <p:ext uri="{BB962C8B-B14F-4D97-AF65-F5344CB8AC3E}">
        <p14:creationId xmlns:p14="http://schemas.microsoft.com/office/powerpoint/2010/main" val="233535673"/>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2389717" y="4800600"/>
            <a:ext cx="7315200" cy="566738"/>
          </a:xfrm>
        </p:spPr>
        <p:txBody>
          <a:bodyPr anchor="b"/>
          <a:lstStyle>
            <a:lvl1pPr algn="l">
              <a:defRPr sz="2000" b="1"/>
            </a:lvl1pPr>
          </a:lstStyle>
          <a:p>
            <a:r>
              <a:rPr lang="ko-KR" altLang="en-US"/>
              <a:t>마스터 제목 스타일 편집</a:t>
            </a:r>
          </a:p>
        </p:txBody>
      </p:sp>
      <p:sp>
        <p:nvSpPr>
          <p:cNvPr id="3" name="그림 개체 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ko-KR" altLang="en-US" noProof="0"/>
          </a:p>
        </p:txBody>
      </p:sp>
      <p:sp>
        <p:nvSpPr>
          <p:cNvPr id="4" name="텍스트 개체 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Rectangle 4">
            <a:extLst>
              <a:ext uri="{FF2B5EF4-FFF2-40B4-BE49-F238E27FC236}">
                <a16:creationId xmlns:a16="http://schemas.microsoft.com/office/drawing/2014/main" id="{AAE351BE-A15B-4869-A348-32B648810FE0}"/>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6" name="Rectangle 5">
            <a:extLst>
              <a:ext uri="{FF2B5EF4-FFF2-40B4-BE49-F238E27FC236}">
                <a16:creationId xmlns:a16="http://schemas.microsoft.com/office/drawing/2014/main" id="{38113AD1-67D0-4202-AE7A-D2607D08FD66}"/>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7" name="Rectangle 6">
            <a:extLst>
              <a:ext uri="{FF2B5EF4-FFF2-40B4-BE49-F238E27FC236}">
                <a16:creationId xmlns:a16="http://schemas.microsoft.com/office/drawing/2014/main" id="{6B4023C5-C5E4-4552-BE06-1A2864BF0545}"/>
              </a:ext>
            </a:extLst>
          </p:cNvPr>
          <p:cNvSpPr>
            <a:spLocks noGrp="1" noChangeArrowheads="1"/>
          </p:cNvSpPr>
          <p:nvPr>
            <p:ph type="sldNum" sz="quarter" idx="12"/>
          </p:nvPr>
        </p:nvSpPr>
        <p:spPr>
          <a:ln/>
        </p:spPr>
        <p:txBody>
          <a:bodyPr/>
          <a:lstStyle>
            <a:lvl1pPr>
              <a:defRPr/>
            </a:lvl1pPr>
          </a:lstStyle>
          <a:p>
            <a:fld id="{A42160EA-9E40-4737-B41A-6EFD23859F14}" type="slidenum">
              <a:rPr lang="en-US" altLang="ko-KR"/>
              <a:pPr/>
              <a:t>‹#›</a:t>
            </a:fld>
            <a:endParaRPr lang="en-US" altLang="ko-KR"/>
          </a:p>
        </p:txBody>
      </p:sp>
    </p:spTree>
    <p:extLst>
      <p:ext uri="{BB962C8B-B14F-4D97-AF65-F5344CB8AC3E}">
        <p14:creationId xmlns:p14="http://schemas.microsoft.com/office/powerpoint/2010/main" val="3263414187"/>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showMasterSp="0"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a:extLst>
              <a:ext uri="{FF2B5EF4-FFF2-40B4-BE49-F238E27FC236}">
                <a16:creationId xmlns:a16="http://schemas.microsoft.com/office/drawing/2014/main" id="{B11DEF20-4812-41B9-A5BD-0439FA177DCD}"/>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5">
            <a:extLst>
              <a:ext uri="{FF2B5EF4-FFF2-40B4-BE49-F238E27FC236}">
                <a16:creationId xmlns:a16="http://schemas.microsoft.com/office/drawing/2014/main" id="{A13EB10F-074B-48A3-9E4F-1F410A65C191}"/>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6">
            <a:extLst>
              <a:ext uri="{FF2B5EF4-FFF2-40B4-BE49-F238E27FC236}">
                <a16:creationId xmlns:a16="http://schemas.microsoft.com/office/drawing/2014/main" id="{44DDA7A2-C288-4D41-8C3A-0F3D0BF91300}"/>
              </a:ext>
            </a:extLst>
          </p:cNvPr>
          <p:cNvSpPr>
            <a:spLocks noGrp="1" noChangeArrowheads="1"/>
          </p:cNvSpPr>
          <p:nvPr>
            <p:ph type="sldNum" sz="quarter" idx="12"/>
          </p:nvPr>
        </p:nvSpPr>
        <p:spPr>
          <a:ln/>
        </p:spPr>
        <p:txBody>
          <a:bodyPr/>
          <a:lstStyle>
            <a:lvl1pPr>
              <a:defRPr/>
            </a:lvl1pPr>
          </a:lstStyle>
          <a:p>
            <a:fld id="{190E0AF9-C435-4EDF-8638-AFAFE7ADF36B}" type="slidenum">
              <a:rPr lang="en-US" altLang="ko-KR"/>
              <a:pPr/>
              <a:t>‹#›</a:t>
            </a:fld>
            <a:endParaRPr lang="en-US" altLang="ko-KR"/>
          </a:p>
        </p:txBody>
      </p:sp>
    </p:spTree>
    <p:extLst>
      <p:ext uri="{BB962C8B-B14F-4D97-AF65-F5344CB8AC3E}">
        <p14:creationId xmlns:p14="http://schemas.microsoft.com/office/powerpoint/2010/main" val="1471185223"/>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839200" y="274639"/>
            <a:ext cx="2743200" cy="5851525"/>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609600" y="274639"/>
            <a:ext cx="8026400" cy="585152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Rectangle 4">
            <a:extLst>
              <a:ext uri="{FF2B5EF4-FFF2-40B4-BE49-F238E27FC236}">
                <a16:creationId xmlns:a16="http://schemas.microsoft.com/office/drawing/2014/main" id="{4EC3638B-225B-4FDD-ADD9-BBACC69AD2CC}"/>
              </a:ext>
            </a:extLst>
          </p:cNvPr>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5">
            <a:extLst>
              <a:ext uri="{FF2B5EF4-FFF2-40B4-BE49-F238E27FC236}">
                <a16:creationId xmlns:a16="http://schemas.microsoft.com/office/drawing/2014/main" id="{DF11195E-C332-4086-93F3-21DAB173DE0B}"/>
              </a:ext>
            </a:extLst>
          </p:cNvPr>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6">
            <a:extLst>
              <a:ext uri="{FF2B5EF4-FFF2-40B4-BE49-F238E27FC236}">
                <a16:creationId xmlns:a16="http://schemas.microsoft.com/office/drawing/2014/main" id="{7BB31C7D-2A1B-48CF-9614-40601BD4280C}"/>
              </a:ext>
            </a:extLst>
          </p:cNvPr>
          <p:cNvSpPr>
            <a:spLocks noGrp="1" noChangeArrowheads="1"/>
          </p:cNvSpPr>
          <p:nvPr>
            <p:ph type="sldNum" sz="quarter" idx="12"/>
          </p:nvPr>
        </p:nvSpPr>
        <p:spPr>
          <a:ln/>
        </p:spPr>
        <p:txBody>
          <a:bodyPr/>
          <a:lstStyle>
            <a:lvl1pPr>
              <a:defRPr/>
            </a:lvl1pPr>
          </a:lstStyle>
          <a:p>
            <a:fld id="{F0C0A877-682A-4453-9589-EA7D20C3D47F}" type="slidenum">
              <a:rPr lang="en-US" altLang="ko-KR"/>
              <a:pPr/>
              <a:t>‹#›</a:t>
            </a:fld>
            <a:endParaRPr lang="en-US" altLang="ko-KR"/>
          </a:p>
        </p:txBody>
      </p:sp>
    </p:spTree>
    <p:extLst>
      <p:ext uri="{BB962C8B-B14F-4D97-AF65-F5344CB8AC3E}">
        <p14:creationId xmlns:p14="http://schemas.microsoft.com/office/powerpoint/2010/main" val="165984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nSpc>
                <a:spcPct val="100000"/>
              </a:lnSpc>
              <a:spcBef>
                <a:spcPct val="0"/>
              </a:spcBef>
              <a:defRPr sz="1400" b="0">
                <a:solidFill>
                  <a:srgbClr val="000000"/>
                </a:solidFill>
                <a:latin typeface="Times New Roman" pitchFamily="18" charset="0"/>
                <a:ea typeface="ＭＳ Ｐゴシック" pitchFamily="34"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lnSpc>
                <a:spcPct val="100000"/>
              </a:lnSpc>
              <a:spcBef>
                <a:spcPct val="0"/>
              </a:spcBef>
              <a:defRPr sz="1400" b="0">
                <a:solidFill>
                  <a:srgbClr val="000000"/>
                </a:solidFill>
                <a:latin typeface="Times New Roman" pitchFamily="18" charset="0"/>
                <a:ea typeface="ＭＳ Ｐゴシック" pitchFamily="34"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400" b="0">
                <a:solidFill>
                  <a:srgbClr val="000000"/>
                </a:solidFill>
                <a:latin typeface="Times New Roman" pitchFamily="18" charset="0"/>
                <a:ea typeface="ＭＳ Ｐゴシック" pitchFamily="34" charset="-128"/>
              </a:defRPr>
            </a:lvl1pPr>
          </a:lstStyle>
          <a:p>
            <a:pPr>
              <a:defRPr/>
            </a:pPr>
            <a:fld id="{B26E1E1A-7C8C-4488-AAA9-A6B25A38ADBE}"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505202" r:id="rId1"/>
    <p:sldLayoutId id="2147505203" r:id="rId2"/>
    <p:sldLayoutId id="2147505204" r:id="rId3"/>
    <p:sldLayoutId id="2147505205" r:id="rId4"/>
    <p:sldLayoutId id="2147505206" r:id="rId5"/>
    <p:sldLayoutId id="2147505207" r:id="rId6"/>
    <p:sldLayoutId id="2147505208" r:id="rId7"/>
    <p:sldLayoutId id="2147505209" r:id="rId8"/>
    <p:sldLayoutId id="2147505210" r:id="rId9"/>
    <p:sldLayoutId id="2147505211" r:id="rId10"/>
    <p:sldLayoutId id="2147505212" r:id="rId11"/>
  </p:sldLayoutIdLst>
  <p:txStyles>
    <p:titleStyle>
      <a:lvl1pPr algn="ctr" rtl="0" eaLnBrk="0" fontAlgn="base" hangingPunct="0">
        <a:spcBef>
          <a:spcPct val="0"/>
        </a:spcBef>
        <a:spcAft>
          <a:spcPct val="0"/>
        </a:spcAft>
        <a:defRPr kumimoji="1" sz="4400">
          <a:solidFill>
            <a:schemeClr val="tx2"/>
          </a:solidFill>
          <a:latin typeface="+mj-lt"/>
          <a:ea typeface="ＭＳ Ｐゴシック" pitchFamily="34" charset="-128"/>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5pPr>
      <a:lvl6pPr marL="457200" algn="ctr" rtl="0" fontAlgn="base">
        <a:spcBef>
          <a:spcPct val="0"/>
        </a:spcBef>
        <a:spcAft>
          <a:spcPct val="0"/>
        </a:spcAft>
        <a:defRPr kumimoji="1" sz="4400">
          <a:solidFill>
            <a:schemeClr val="tx2"/>
          </a:solidFill>
          <a:latin typeface="Times New Roman" pitchFamily="18" charset="0"/>
          <a:ea typeface="MS PGothic" pitchFamily="34" charset="-128"/>
        </a:defRPr>
      </a:lvl6pPr>
      <a:lvl7pPr marL="914400" algn="ctr" rtl="0" fontAlgn="base">
        <a:spcBef>
          <a:spcPct val="0"/>
        </a:spcBef>
        <a:spcAft>
          <a:spcPct val="0"/>
        </a:spcAft>
        <a:defRPr kumimoji="1" sz="4400">
          <a:solidFill>
            <a:schemeClr val="tx2"/>
          </a:solidFill>
          <a:latin typeface="Times New Roman" pitchFamily="18" charset="0"/>
          <a:ea typeface="MS PGothic" pitchFamily="34" charset="-128"/>
        </a:defRPr>
      </a:lvl7pPr>
      <a:lvl8pPr marL="1371600" algn="ctr" rtl="0" fontAlgn="base">
        <a:spcBef>
          <a:spcPct val="0"/>
        </a:spcBef>
        <a:spcAft>
          <a:spcPct val="0"/>
        </a:spcAft>
        <a:defRPr kumimoji="1" sz="4400">
          <a:solidFill>
            <a:schemeClr val="tx2"/>
          </a:solidFill>
          <a:latin typeface="Times New Roman" pitchFamily="18" charset="0"/>
          <a:ea typeface="MS PGothic" pitchFamily="34" charset="-128"/>
        </a:defRPr>
      </a:lvl8pPr>
      <a:lvl9pPr marL="1828800" algn="ctr" rtl="0" fontAlgn="base">
        <a:spcBef>
          <a:spcPct val="0"/>
        </a:spcBef>
        <a:spcAft>
          <a:spcPct val="0"/>
        </a:spcAft>
        <a:defRPr kumimoji="1" sz="4400">
          <a:solidFill>
            <a:schemeClr val="tx2"/>
          </a:solidFill>
          <a:latin typeface="Times New Roman" pitchFamily="18" charset="0"/>
          <a:ea typeface="MS PGothic" pitchFamily="34"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34"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34"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34"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ＭＳ Ｐゴシック" pitchFamily="34"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3075"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nSpc>
                <a:spcPct val="100000"/>
              </a:lnSpc>
              <a:spcBef>
                <a:spcPct val="0"/>
              </a:spcBef>
              <a:defRPr sz="1400" b="0">
                <a:solidFill>
                  <a:srgbClr val="000000"/>
                </a:solidFill>
                <a:latin typeface="Times New Roman" pitchFamily="18" charset="0"/>
                <a:ea typeface="ＭＳ Ｐゴシック" pitchFamily="34" charset="-128"/>
              </a:defRPr>
            </a:lvl1pPr>
          </a:lstStyle>
          <a:p>
            <a:pPr fontAlgn="base" latinLnBrk="0">
              <a:spcAft>
                <a:spcPct val="0"/>
              </a:spcAft>
              <a:defRPr/>
            </a:pPr>
            <a:endParaRPr kumimoji="1" lang="en-US" altLang="ja-JP"/>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lnSpc>
                <a:spcPct val="100000"/>
              </a:lnSpc>
              <a:spcBef>
                <a:spcPct val="0"/>
              </a:spcBef>
              <a:defRPr sz="1400" b="0">
                <a:solidFill>
                  <a:srgbClr val="000000"/>
                </a:solidFill>
                <a:latin typeface="Times New Roman" pitchFamily="18" charset="0"/>
                <a:ea typeface="ＭＳ Ｐゴシック" pitchFamily="34" charset="-128"/>
              </a:defRPr>
            </a:lvl1pPr>
          </a:lstStyle>
          <a:p>
            <a:pPr fontAlgn="base" latinLnBrk="0">
              <a:spcAft>
                <a:spcPct val="0"/>
              </a:spcAft>
              <a:defRPr/>
            </a:pPr>
            <a:endParaRPr kumimoji="1" lang="en-US" altLang="ja-JP"/>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400" b="0">
                <a:solidFill>
                  <a:srgbClr val="000000"/>
                </a:solidFill>
                <a:latin typeface="Times New Roman" pitchFamily="18" charset="0"/>
                <a:ea typeface="ＭＳ Ｐゴシック" pitchFamily="34" charset="-128"/>
              </a:defRPr>
            </a:lvl1pPr>
          </a:lstStyle>
          <a:p>
            <a:pPr fontAlgn="base" latinLnBrk="0">
              <a:spcAft>
                <a:spcPct val="0"/>
              </a:spcAft>
              <a:defRPr/>
            </a:pPr>
            <a:fld id="{2E3CC116-46F9-4BC5-93AF-AC6C7FD6901F}" type="slidenum">
              <a:rPr kumimoji="1" lang="en-US" altLang="ja-JP"/>
              <a:pPr fontAlgn="base" latinLnBrk="0">
                <a:spcAft>
                  <a:spcPct val="0"/>
                </a:spcAft>
                <a:defRPr/>
              </a:pPr>
              <a:t>‹#›</a:t>
            </a:fld>
            <a:endParaRPr kumimoji="1" lang="en-US" altLang="ja-JP"/>
          </a:p>
        </p:txBody>
      </p:sp>
    </p:spTree>
    <p:extLst>
      <p:ext uri="{BB962C8B-B14F-4D97-AF65-F5344CB8AC3E}">
        <p14:creationId xmlns:p14="http://schemas.microsoft.com/office/powerpoint/2010/main" val="4137528008"/>
      </p:ext>
    </p:extLst>
  </p:cSld>
  <p:clrMap bg1="lt1" tx1="dk1" bg2="lt2" tx2="dk2" accent1="accent1" accent2="accent2" accent3="accent3" accent4="accent4" accent5="accent5" accent6="accent6" hlink="hlink" folHlink="folHlink"/>
  <p:sldLayoutIdLst>
    <p:sldLayoutId id="2147506204" r:id="rId1"/>
    <p:sldLayoutId id="2147506205" r:id="rId2"/>
    <p:sldLayoutId id="2147506206" r:id="rId3"/>
    <p:sldLayoutId id="2147506207" r:id="rId4"/>
    <p:sldLayoutId id="2147506208" r:id="rId5"/>
    <p:sldLayoutId id="2147506209" r:id="rId6"/>
    <p:sldLayoutId id="2147506210" r:id="rId7"/>
    <p:sldLayoutId id="2147506211" r:id="rId8"/>
    <p:sldLayoutId id="2147506212" r:id="rId9"/>
    <p:sldLayoutId id="2147506213" r:id="rId10"/>
    <p:sldLayoutId id="2147506214" r:id="rId11"/>
  </p:sldLayoutIdLst>
  <p:txStyles>
    <p:titleStyle>
      <a:lvl1pPr algn="ctr" rtl="0" eaLnBrk="0" fontAlgn="base" hangingPunct="0">
        <a:spcBef>
          <a:spcPct val="0"/>
        </a:spcBef>
        <a:spcAft>
          <a:spcPct val="0"/>
        </a:spcAft>
        <a:defRPr kumimoji="1" sz="4400">
          <a:solidFill>
            <a:schemeClr val="tx2"/>
          </a:solidFill>
          <a:latin typeface="+mj-lt"/>
          <a:ea typeface="ＭＳ Ｐゴシック" pitchFamily="34" charset="-128"/>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5pPr>
      <a:lvl6pPr marL="457200" algn="ctr" rtl="0" fontAlgn="base">
        <a:spcBef>
          <a:spcPct val="0"/>
        </a:spcBef>
        <a:spcAft>
          <a:spcPct val="0"/>
        </a:spcAft>
        <a:defRPr kumimoji="1" sz="4400">
          <a:solidFill>
            <a:schemeClr val="tx2"/>
          </a:solidFill>
          <a:latin typeface="Times New Roman" pitchFamily="18" charset="0"/>
          <a:ea typeface="MS PGothic" pitchFamily="34" charset="-128"/>
        </a:defRPr>
      </a:lvl6pPr>
      <a:lvl7pPr marL="914400" algn="ctr" rtl="0" fontAlgn="base">
        <a:spcBef>
          <a:spcPct val="0"/>
        </a:spcBef>
        <a:spcAft>
          <a:spcPct val="0"/>
        </a:spcAft>
        <a:defRPr kumimoji="1" sz="4400">
          <a:solidFill>
            <a:schemeClr val="tx2"/>
          </a:solidFill>
          <a:latin typeface="Times New Roman" pitchFamily="18" charset="0"/>
          <a:ea typeface="MS PGothic" pitchFamily="34" charset="-128"/>
        </a:defRPr>
      </a:lvl7pPr>
      <a:lvl8pPr marL="1371600" algn="ctr" rtl="0" fontAlgn="base">
        <a:spcBef>
          <a:spcPct val="0"/>
        </a:spcBef>
        <a:spcAft>
          <a:spcPct val="0"/>
        </a:spcAft>
        <a:defRPr kumimoji="1" sz="4400">
          <a:solidFill>
            <a:schemeClr val="tx2"/>
          </a:solidFill>
          <a:latin typeface="Times New Roman" pitchFamily="18" charset="0"/>
          <a:ea typeface="MS PGothic" pitchFamily="34" charset="-128"/>
        </a:defRPr>
      </a:lvl8pPr>
      <a:lvl9pPr marL="1828800" algn="ctr" rtl="0" fontAlgn="base">
        <a:spcBef>
          <a:spcPct val="0"/>
        </a:spcBef>
        <a:spcAft>
          <a:spcPct val="0"/>
        </a:spcAft>
        <a:defRPr kumimoji="1" sz="4400">
          <a:solidFill>
            <a:schemeClr val="tx2"/>
          </a:solidFill>
          <a:latin typeface="Times New Roman" pitchFamily="18" charset="0"/>
          <a:ea typeface="MS PGothic" pitchFamily="34"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34"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34"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34"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ＭＳ Ｐゴシック" pitchFamily="34"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nSpc>
                <a:spcPct val="100000"/>
              </a:lnSpc>
              <a:spcBef>
                <a:spcPct val="0"/>
              </a:spcBef>
              <a:defRPr sz="1400" b="0">
                <a:solidFill>
                  <a:srgbClr val="000000"/>
                </a:solidFill>
                <a:latin typeface="Times New Roman" pitchFamily="18" charset="0"/>
              </a:defRPr>
            </a:lvl1pPr>
          </a:lstStyle>
          <a:p>
            <a:pPr fontAlgn="base" latinLnBrk="0">
              <a:spcAft>
                <a:spcPct val="0"/>
              </a:spcAft>
              <a:defRPr/>
            </a:pPr>
            <a:endParaRPr kumimoji="1" lang="en-US" altLang="ja-JP"/>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lnSpc>
                <a:spcPct val="100000"/>
              </a:lnSpc>
              <a:spcBef>
                <a:spcPct val="0"/>
              </a:spcBef>
              <a:defRPr sz="1400" b="0">
                <a:solidFill>
                  <a:srgbClr val="000000"/>
                </a:solidFill>
                <a:latin typeface="Times New Roman" pitchFamily="18" charset="0"/>
              </a:defRPr>
            </a:lvl1pPr>
          </a:lstStyle>
          <a:p>
            <a:pPr fontAlgn="base" latinLnBrk="0">
              <a:spcAft>
                <a:spcPct val="0"/>
              </a:spcAft>
              <a:defRPr/>
            </a:pPr>
            <a:endParaRPr kumimoji="1" lang="en-US" altLang="ja-JP"/>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400" b="0">
                <a:solidFill>
                  <a:srgbClr val="000000"/>
                </a:solidFill>
                <a:latin typeface="Times New Roman" pitchFamily="18" charset="0"/>
              </a:defRPr>
            </a:lvl1pPr>
          </a:lstStyle>
          <a:p>
            <a:pPr fontAlgn="base" latinLnBrk="0">
              <a:spcAft>
                <a:spcPct val="0"/>
              </a:spcAft>
              <a:defRPr/>
            </a:pPr>
            <a:fld id="{FCCBE9FF-AEC7-437E-A85B-DCDE7F8E2F35}" type="slidenum">
              <a:rPr kumimoji="1" lang="en-US" altLang="ja-JP"/>
              <a:pPr fontAlgn="base" latinLnBrk="0">
                <a:spcAft>
                  <a:spcPct val="0"/>
                </a:spcAft>
                <a:defRPr/>
              </a:pPr>
              <a:t>‹#›</a:t>
            </a:fld>
            <a:endParaRPr kumimoji="1" lang="en-US" altLang="ja-JP"/>
          </a:p>
        </p:txBody>
      </p:sp>
    </p:spTree>
    <p:extLst>
      <p:ext uri="{BB962C8B-B14F-4D97-AF65-F5344CB8AC3E}">
        <p14:creationId xmlns:p14="http://schemas.microsoft.com/office/powerpoint/2010/main" val="2064543221"/>
      </p:ext>
    </p:extLst>
  </p:cSld>
  <p:clrMap bg1="lt1" tx1="dk1" bg2="lt2" tx2="dk2" accent1="accent1" accent2="accent2" accent3="accent3" accent4="accent4" accent5="accent5" accent6="accent6" hlink="hlink" folHlink="folHlink"/>
  <p:sldLayoutIdLst>
    <p:sldLayoutId id="2147506216" r:id="rId1"/>
    <p:sldLayoutId id="2147506217" r:id="rId2"/>
    <p:sldLayoutId id="2147506218" r:id="rId3"/>
    <p:sldLayoutId id="2147506219" r:id="rId4"/>
    <p:sldLayoutId id="2147506220" r:id="rId5"/>
    <p:sldLayoutId id="2147506221" r:id="rId6"/>
    <p:sldLayoutId id="2147506222" r:id="rId7"/>
    <p:sldLayoutId id="2147506223" r:id="rId8"/>
    <p:sldLayoutId id="2147506224" r:id="rId9"/>
    <p:sldLayoutId id="2147506225" r:id="rId10"/>
    <p:sldLayoutId id="2147506226" r:id="rId11"/>
  </p:sldLayoutIdLst>
  <p:txStyles>
    <p:titleStyle>
      <a:lvl1pPr algn="ctr" rtl="0" eaLnBrk="0" fontAlgn="base" hangingPunct="0">
        <a:spcBef>
          <a:spcPct val="0"/>
        </a:spcBef>
        <a:spcAft>
          <a:spcPct val="0"/>
        </a:spcAft>
        <a:defRPr kumimoji="1" sz="4400">
          <a:solidFill>
            <a:schemeClr val="tx2"/>
          </a:solidFill>
          <a:latin typeface="+mj-lt"/>
          <a:ea typeface="ＭＳ Ｐゴシック" pitchFamily="34" charset="-128"/>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5pPr>
      <a:lvl6pPr marL="457200" algn="ctr" rtl="0" fontAlgn="base">
        <a:spcBef>
          <a:spcPct val="0"/>
        </a:spcBef>
        <a:spcAft>
          <a:spcPct val="0"/>
        </a:spcAft>
        <a:defRPr kumimoji="1" sz="4400">
          <a:solidFill>
            <a:schemeClr val="tx2"/>
          </a:solidFill>
          <a:latin typeface="Times New Roman" pitchFamily="18" charset="0"/>
          <a:ea typeface="MS PGothic" pitchFamily="34" charset="-128"/>
        </a:defRPr>
      </a:lvl6pPr>
      <a:lvl7pPr marL="914400" algn="ctr" rtl="0" fontAlgn="base">
        <a:spcBef>
          <a:spcPct val="0"/>
        </a:spcBef>
        <a:spcAft>
          <a:spcPct val="0"/>
        </a:spcAft>
        <a:defRPr kumimoji="1" sz="4400">
          <a:solidFill>
            <a:schemeClr val="tx2"/>
          </a:solidFill>
          <a:latin typeface="Times New Roman" pitchFamily="18" charset="0"/>
          <a:ea typeface="MS PGothic" pitchFamily="34" charset="-128"/>
        </a:defRPr>
      </a:lvl7pPr>
      <a:lvl8pPr marL="1371600" algn="ctr" rtl="0" fontAlgn="base">
        <a:spcBef>
          <a:spcPct val="0"/>
        </a:spcBef>
        <a:spcAft>
          <a:spcPct val="0"/>
        </a:spcAft>
        <a:defRPr kumimoji="1" sz="4400">
          <a:solidFill>
            <a:schemeClr val="tx2"/>
          </a:solidFill>
          <a:latin typeface="Times New Roman" pitchFamily="18" charset="0"/>
          <a:ea typeface="MS PGothic" pitchFamily="34" charset="-128"/>
        </a:defRPr>
      </a:lvl8pPr>
      <a:lvl9pPr marL="1828800" algn="ctr" rtl="0" fontAlgn="base">
        <a:spcBef>
          <a:spcPct val="0"/>
        </a:spcBef>
        <a:spcAft>
          <a:spcPct val="0"/>
        </a:spcAft>
        <a:defRPr kumimoji="1" sz="4400">
          <a:solidFill>
            <a:schemeClr val="tx2"/>
          </a:solidFill>
          <a:latin typeface="Times New Roman" pitchFamily="18" charset="0"/>
          <a:ea typeface="MS PGothic" pitchFamily="34"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34"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34"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34"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ＭＳ Ｐゴシック" pitchFamily="34"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14F02350-98F3-43EF-915F-676EB25B5BE9}"/>
              </a:ext>
            </a:extLst>
          </p:cNvPr>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3075" name="Rectangle 3">
            <a:extLst>
              <a:ext uri="{FF2B5EF4-FFF2-40B4-BE49-F238E27FC236}">
                <a16:creationId xmlns:a16="http://schemas.microsoft.com/office/drawing/2014/main" id="{FE8EAA3C-AD8E-4245-A55B-D20ED64147EB}"/>
              </a:ext>
            </a:extLst>
          </p:cNvPr>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5C0D901F-BA22-40D9-B384-D0FC1A0018BF}"/>
              </a:ext>
            </a:extLst>
          </p:cNvPr>
          <p:cNvSpPr>
            <a:spLocks noGrp="1" noChangeArrowheads="1"/>
          </p:cNvSpPr>
          <p:nvPr>
            <p:ph type="dt" sz="half" idx="2"/>
          </p:nvPr>
        </p:nvSpPr>
        <p:spPr bwMode="auto">
          <a:xfrm>
            <a:off x="914400" y="6248400"/>
            <a:ext cx="2540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defRPr sz="1400" b="0">
                <a:solidFill>
                  <a:srgbClr val="000000"/>
                </a:solidFill>
                <a:latin typeface="Times New Roman" pitchFamily="18" charset="0"/>
                <a:ea typeface="ＭＳ Ｐゴシック" pitchFamily="34" charset="-128"/>
              </a:defRPr>
            </a:lvl1pPr>
          </a:lstStyle>
          <a:p>
            <a:pPr>
              <a:defRPr/>
            </a:pPr>
            <a:endParaRPr lang="en-US" altLang="ja-JP"/>
          </a:p>
        </p:txBody>
      </p:sp>
      <p:sp>
        <p:nvSpPr>
          <p:cNvPr id="1029" name="Rectangle 5">
            <a:extLst>
              <a:ext uri="{FF2B5EF4-FFF2-40B4-BE49-F238E27FC236}">
                <a16:creationId xmlns:a16="http://schemas.microsoft.com/office/drawing/2014/main" id="{22B7D2E5-1FB5-4870-8869-BC28084D2211}"/>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lnSpc>
                <a:spcPct val="100000"/>
              </a:lnSpc>
              <a:spcBef>
                <a:spcPct val="0"/>
              </a:spcBef>
              <a:defRPr sz="1400" b="0">
                <a:solidFill>
                  <a:srgbClr val="000000"/>
                </a:solidFill>
                <a:latin typeface="Times New Roman" pitchFamily="18" charset="0"/>
                <a:ea typeface="ＭＳ Ｐゴシック" pitchFamily="34" charset="-128"/>
              </a:defRPr>
            </a:lvl1pPr>
          </a:lstStyle>
          <a:p>
            <a:pPr>
              <a:defRPr/>
            </a:pPr>
            <a:endParaRPr lang="en-US" altLang="ja-JP"/>
          </a:p>
        </p:txBody>
      </p:sp>
      <p:sp>
        <p:nvSpPr>
          <p:cNvPr id="1030" name="Rectangle 6">
            <a:extLst>
              <a:ext uri="{FF2B5EF4-FFF2-40B4-BE49-F238E27FC236}">
                <a16:creationId xmlns:a16="http://schemas.microsoft.com/office/drawing/2014/main" id="{A071C211-6BFE-485F-B77E-94D60B0CABF2}"/>
              </a:ext>
            </a:extLst>
          </p:cNvPr>
          <p:cNvSpPr>
            <a:spLocks noGrp="1" noChangeArrowheads="1"/>
          </p:cNvSpPr>
          <p:nvPr>
            <p:ph type="sldNum" sz="quarter" idx="4"/>
          </p:nvPr>
        </p:nvSpPr>
        <p:spPr bwMode="auto">
          <a:xfrm>
            <a:off x="8737600" y="6248400"/>
            <a:ext cx="2540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defRPr sz="1400" b="0">
                <a:solidFill>
                  <a:srgbClr val="000000"/>
                </a:solidFill>
                <a:latin typeface="Times New Roman" pitchFamily="18" charset="0"/>
                <a:ea typeface="ＭＳ Ｐゴシック" pitchFamily="34" charset="-128"/>
              </a:defRPr>
            </a:lvl1pPr>
          </a:lstStyle>
          <a:p>
            <a:pPr>
              <a:defRPr/>
            </a:pPr>
            <a:fld id="{39641FE2-7D6B-453D-ABD5-A659C97591ED}" type="slidenum">
              <a:rPr lang="en-US" altLang="ja-JP"/>
              <a:pPr>
                <a:defRPr/>
              </a:pPr>
              <a:t>‹#›</a:t>
            </a:fld>
            <a:endParaRPr lang="en-US" altLang="ja-JP"/>
          </a:p>
        </p:txBody>
      </p:sp>
    </p:spTree>
    <p:extLst>
      <p:ext uri="{BB962C8B-B14F-4D97-AF65-F5344CB8AC3E}">
        <p14:creationId xmlns:p14="http://schemas.microsoft.com/office/powerpoint/2010/main" val="3567284705"/>
      </p:ext>
    </p:extLst>
  </p:cSld>
  <p:clrMap bg1="lt1" tx1="dk1" bg2="lt2" tx2="dk2" accent1="accent1" accent2="accent2" accent3="accent3" accent4="accent4" accent5="accent5" accent6="accent6" hlink="hlink" folHlink="folHlink"/>
  <p:sldLayoutIdLst>
    <p:sldLayoutId id="2147506228" r:id="rId1"/>
    <p:sldLayoutId id="2147506229" r:id="rId2"/>
    <p:sldLayoutId id="2147506230" r:id="rId3"/>
    <p:sldLayoutId id="2147506231" r:id="rId4"/>
    <p:sldLayoutId id="2147506232" r:id="rId5"/>
    <p:sldLayoutId id="2147506233" r:id="rId6"/>
    <p:sldLayoutId id="2147506234" r:id="rId7"/>
    <p:sldLayoutId id="2147506235" r:id="rId8"/>
    <p:sldLayoutId id="2147506236" r:id="rId9"/>
    <p:sldLayoutId id="2147506237" r:id="rId10"/>
    <p:sldLayoutId id="2147506238" r:id="rId11"/>
  </p:sldLayoutIdLst>
  <p:txStyles>
    <p:titleStyle>
      <a:lvl1pPr algn="ctr" rtl="0" eaLnBrk="0" fontAlgn="base" hangingPunct="0">
        <a:spcBef>
          <a:spcPct val="0"/>
        </a:spcBef>
        <a:spcAft>
          <a:spcPct val="0"/>
        </a:spcAft>
        <a:defRPr kumimoji="1" sz="4400">
          <a:solidFill>
            <a:schemeClr val="tx2"/>
          </a:solidFill>
          <a:latin typeface="+mj-lt"/>
          <a:ea typeface="MS PGothic" panose="020B0600070205080204" pitchFamily="34" charset="-128"/>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MS PGothic" panose="020B0600070205080204" pitchFamily="34" charset="-128"/>
        </a:defRPr>
      </a:lvl2pPr>
      <a:lvl3pPr algn="ctr" rtl="0" eaLnBrk="0" fontAlgn="base" hangingPunct="0">
        <a:spcBef>
          <a:spcPct val="0"/>
        </a:spcBef>
        <a:spcAft>
          <a:spcPct val="0"/>
        </a:spcAft>
        <a:defRPr kumimoji="1" sz="4400">
          <a:solidFill>
            <a:schemeClr val="tx2"/>
          </a:solidFill>
          <a:latin typeface="Times New Roman" pitchFamily="18" charset="0"/>
          <a:ea typeface="MS PGothic" panose="020B0600070205080204" pitchFamily="34" charset="-128"/>
        </a:defRPr>
      </a:lvl3pPr>
      <a:lvl4pPr algn="ctr" rtl="0" eaLnBrk="0" fontAlgn="base" hangingPunct="0">
        <a:spcBef>
          <a:spcPct val="0"/>
        </a:spcBef>
        <a:spcAft>
          <a:spcPct val="0"/>
        </a:spcAft>
        <a:defRPr kumimoji="1" sz="4400">
          <a:solidFill>
            <a:schemeClr val="tx2"/>
          </a:solidFill>
          <a:latin typeface="Times New Roman" pitchFamily="18" charset="0"/>
          <a:ea typeface="MS PGothic" panose="020B0600070205080204" pitchFamily="34" charset="-128"/>
        </a:defRPr>
      </a:lvl4pPr>
      <a:lvl5pPr algn="ctr" rtl="0" eaLnBrk="0" fontAlgn="base" hangingPunct="0">
        <a:spcBef>
          <a:spcPct val="0"/>
        </a:spcBef>
        <a:spcAft>
          <a:spcPct val="0"/>
        </a:spcAft>
        <a:defRPr kumimoji="1" sz="4400">
          <a:solidFill>
            <a:schemeClr val="tx2"/>
          </a:solidFill>
          <a:latin typeface="Times New Roman" pitchFamily="18" charset="0"/>
          <a:ea typeface="MS PGothic" panose="020B0600070205080204" pitchFamily="34" charset="-128"/>
        </a:defRPr>
      </a:lvl5pPr>
      <a:lvl6pPr marL="457200" algn="ctr" rtl="0" fontAlgn="base">
        <a:spcBef>
          <a:spcPct val="0"/>
        </a:spcBef>
        <a:spcAft>
          <a:spcPct val="0"/>
        </a:spcAft>
        <a:defRPr kumimoji="1" sz="4400">
          <a:solidFill>
            <a:schemeClr val="tx2"/>
          </a:solidFill>
          <a:latin typeface="Times New Roman" pitchFamily="18" charset="0"/>
          <a:ea typeface="MS PGothic" pitchFamily="34" charset="-128"/>
        </a:defRPr>
      </a:lvl6pPr>
      <a:lvl7pPr marL="914400" algn="ctr" rtl="0" fontAlgn="base">
        <a:spcBef>
          <a:spcPct val="0"/>
        </a:spcBef>
        <a:spcAft>
          <a:spcPct val="0"/>
        </a:spcAft>
        <a:defRPr kumimoji="1" sz="4400">
          <a:solidFill>
            <a:schemeClr val="tx2"/>
          </a:solidFill>
          <a:latin typeface="Times New Roman" pitchFamily="18" charset="0"/>
          <a:ea typeface="MS PGothic" pitchFamily="34" charset="-128"/>
        </a:defRPr>
      </a:lvl7pPr>
      <a:lvl8pPr marL="1371600" algn="ctr" rtl="0" fontAlgn="base">
        <a:spcBef>
          <a:spcPct val="0"/>
        </a:spcBef>
        <a:spcAft>
          <a:spcPct val="0"/>
        </a:spcAft>
        <a:defRPr kumimoji="1" sz="4400">
          <a:solidFill>
            <a:schemeClr val="tx2"/>
          </a:solidFill>
          <a:latin typeface="Times New Roman" pitchFamily="18" charset="0"/>
          <a:ea typeface="MS PGothic" pitchFamily="34" charset="-128"/>
        </a:defRPr>
      </a:lvl8pPr>
      <a:lvl9pPr marL="1828800" algn="ctr" rtl="0" fontAlgn="base">
        <a:spcBef>
          <a:spcPct val="0"/>
        </a:spcBef>
        <a:spcAft>
          <a:spcPct val="0"/>
        </a:spcAft>
        <a:defRPr kumimoji="1" sz="4400">
          <a:solidFill>
            <a:schemeClr val="tx2"/>
          </a:solidFill>
          <a:latin typeface="Times New Roman" pitchFamily="18" charset="0"/>
          <a:ea typeface="MS PGothic" pitchFamily="34"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ko-KR" altLang="en-US"/>
              <a:t>마스터 제목 스타일 편집</a:t>
            </a:r>
          </a:p>
        </p:txBody>
      </p:sp>
      <p:sp>
        <p:nvSpPr>
          <p:cNvPr id="2051" name="Rectangle 3"/>
          <p:cNvSpPr>
            <a:spLocks noGrp="1" noChangeArrowheads="1"/>
          </p:cNvSpPr>
          <p:nvPr>
            <p:ph type="body" idx="1"/>
          </p:nvPr>
        </p:nvSpPr>
        <p:spPr bwMode="auto">
          <a:xfrm>
            <a:off x="609600" y="1600203"/>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99332" name="Rectangle 4"/>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latinLnBrk="1">
              <a:lnSpc>
                <a:spcPct val="100000"/>
              </a:lnSpc>
              <a:spcBef>
                <a:spcPct val="0"/>
              </a:spcBef>
              <a:defRPr sz="1400" b="0">
                <a:solidFill>
                  <a:srgbClr val="000000"/>
                </a:solidFill>
                <a:latin typeface="+mn-lt"/>
                <a:ea typeface="+mn-ea"/>
              </a:defRPr>
            </a:lvl1pPr>
          </a:lstStyle>
          <a:p>
            <a:pPr>
              <a:defRPr/>
            </a:pPr>
            <a:endParaRPr lang="en-US" altLang="ko-KR"/>
          </a:p>
        </p:txBody>
      </p:sp>
      <p:sp>
        <p:nvSpPr>
          <p:cNvPr id="99333" name="Rectangle 5"/>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latinLnBrk="1">
              <a:lnSpc>
                <a:spcPct val="100000"/>
              </a:lnSpc>
              <a:spcBef>
                <a:spcPct val="0"/>
              </a:spcBef>
              <a:defRPr sz="1400" b="0">
                <a:solidFill>
                  <a:srgbClr val="000000"/>
                </a:solidFill>
                <a:latin typeface="+mn-lt"/>
                <a:ea typeface="+mn-ea"/>
              </a:defRPr>
            </a:lvl1pPr>
          </a:lstStyle>
          <a:p>
            <a:pPr>
              <a:defRPr/>
            </a:pPr>
            <a:endParaRPr lang="en-US" altLang="ko-KR"/>
          </a:p>
        </p:txBody>
      </p:sp>
      <p:sp>
        <p:nvSpPr>
          <p:cNvPr id="99334" name="Rectangle 6"/>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latinLnBrk="1">
              <a:lnSpc>
                <a:spcPct val="100000"/>
              </a:lnSpc>
              <a:spcBef>
                <a:spcPct val="0"/>
              </a:spcBef>
              <a:defRPr sz="1400" b="0">
                <a:solidFill>
                  <a:srgbClr val="000000"/>
                </a:solidFill>
                <a:latin typeface="+mn-lt"/>
                <a:ea typeface="+mn-ea"/>
              </a:defRPr>
            </a:lvl1pPr>
          </a:lstStyle>
          <a:p>
            <a:pPr>
              <a:defRPr/>
            </a:pPr>
            <a:fld id="{274F49CA-8EE5-422F-9CAC-AA5F4F7B26CC}" type="slidenum">
              <a:rPr lang="en-US" altLang="ko-KR"/>
              <a:pPr>
                <a:defRPr/>
              </a:pPr>
              <a:t>‹#›</a:t>
            </a:fld>
            <a:endParaRPr lang="en-US" altLang="ko-KR" dirty="0"/>
          </a:p>
        </p:txBody>
      </p:sp>
    </p:spTree>
  </p:cSld>
  <p:clrMap bg1="lt1" tx1="dk1" bg2="lt2" tx2="dk2" accent1="accent1" accent2="accent2" accent3="accent3" accent4="accent4" accent5="accent5" accent6="accent6" hlink="hlink" folHlink="folHlink"/>
  <p:sldLayoutIdLst>
    <p:sldLayoutId id="2147505235" r:id="rId1"/>
    <p:sldLayoutId id="2147505236" r:id="rId2"/>
    <p:sldLayoutId id="2147505237" r:id="rId3"/>
    <p:sldLayoutId id="2147505238" r:id="rId4"/>
    <p:sldLayoutId id="2147505239" r:id="rId5"/>
    <p:sldLayoutId id="2147505240" r:id="rId6"/>
    <p:sldLayoutId id="2147505241" r:id="rId7"/>
    <p:sldLayoutId id="2147505242" r:id="rId8"/>
    <p:sldLayoutId id="2147505243" r:id="rId9"/>
    <p:sldLayoutId id="2147505244" r:id="rId10"/>
    <p:sldLayoutId id="2147505245" r:id="rId11"/>
  </p:sldLayoutIdLst>
  <p:txStyles>
    <p:titleStyle>
      <a:lvl1pPr algn="ctr" rtl="0" eaLnBrk="0" fontAlgn="base" latinLnBrk="1" hangingPunct="0">
        <a:spcBef>
          <a:spcPct val="0"/>
        </a:spcBef>
        <a:spcAft>
          <a:spcPct val="0"/>
        </a:spcAft>
        <a:defRPr kumimoji="1" sz="4400">
          <a:solidFill>
            <a:schemeClr val="tx2"/>
          </a:solidFill>
          <a:latin typeface="+mj-lt"/>
          <a:ea typeface="+mj-ea"/>
          <a:cs typeface="+mj-cs"/>
        </a:defRPr>
      </a:lvl1pPr>
      <a:lvl2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2pPr>
      <a:lvl3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3pPr>
      <a:lvl4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4pPr>
      <a:lvl5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5pPr>
      <a:lvl6pPr marL="457200" algn="ctr" rtl="0" fontAlgn="base" latinLnBrk="1">
        <a:spcBef>
          <a:spcPct val="0"/>
        </a:spcBef>
        <a:spcAft>
          <a:spcPct val="0"/>
        </a:spcAft>
        <a:defRPr kumimoji="1" sz="4400">
          <a:solidFill>
            <a:schemeClr val="tx2"/>
          </a:solidFill>
          <a:latin typeface="굴림" pitchFamily="50" charset="-127"/>
          <a:ea typeface="굴림" pitchFamily="50" charset="-127"/>
        </a:defRPr>
      </a:lvl6pPr>
      <a:lvl7pPr marL="914400" algn="ctr" rtl="0" fontAlgn="base" latinLnBrk="1">
        <a:spcBef>
          <a:spcPct val="0"/>
        </a:spcBef>
        <a:spcAft>
          <a:spcPct val="0"/>
        </a:spcAft>
        <a:defRPr kumimoji="1" sz="4400">
          <a:solidFill>
            <a:schemeClr val="tx2"/>
          </a:solidFill>
          <a:latin typeface="굴림" pitchFamily="50" charset="-127"/>
          <a:ea typeface="굴림" pitchFamily="50" charset="-127"/>
        </a:defRPr>
      </a:lvl7pPr>
      <a:lvl8pPr marL="1371600" algn="ctr" rtl="0" fontAlgn="base" latinLnBrk="1">
        <a:spcBef>
          <a:spcPct val="0"/>
        </a:spcBef>
        <a:spcAft>
          <a:spcPct val="0"/>
        </a:spcAft>
        <a:defRPr kumimoji="1" sz="4400">
          <a:solidFill>
            <a:schemeClr val="tx2"/>
          </a:solidFill>
          <a:latin typeface="굴림" pitchFamily="50" charset="-127"/>
          <a:ea typeface="굴림" pitchFamily="50" charset="-127"/>
        </a:defRPr>
      </a:lvl8pPr>
      <a:lvl9pPr marL="1828800" algn="ctr" rtl="0" fontAlgn="base" latinLnBrk="1">
        <a:spcBef>
          <a:spcPct val="0"/>
        </a:spcBef>
        <a:spcAft>
          <a:spcPct val="0"/>
        </a:spcAft>
        <a:defRPr kumimoji="1" sz="4400">
          <a:solidFill>
            <a:schemeClr val="tx2"/>
          </a:solidFill>
          <a:latin typeface="굴림" pitchFamily="50" charset="-127"/>
          <a:ea typeface="굴림" pitchFamily="50" charset="-127"/>
        </a:defRPr>
      </a:lvl9pPr>
    </p:titleStyle>
    <p:bodyStyle>
      <a:lvl1pPr marL="342900" indent="-342900" algn="l" rtl="0" eaLnBrk="0" fontAlgn="base" latinLnBrk="1"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latinLnBrk="1" hangingPunct="0">
        <a:spcBef>
          <a:spcPct val="20000"/>
        </a:spcBef>
        <a:spcAft>
          <a:spcPct val="0"/>
        </a:spcAft>
        <a:buChar char="–"/>
        <a:defRPr kumimoji="1" sz="2800">
          <a:solidFill>
            <a:schemeClr val="tx1"/>
          </a:solidFill>
          <a:latin typeface="+mn-lt"/>
          <a:ea typeface="+mn-ea"/>
        </a:defRPr>
      </a:lvl2pPr>
      <a:lvl3pPr marL="1143000" indent="-228600" algn="l" rtl="0" eaLnBrk="0" fontAlgn="base" latinLnBrk="1" hangingPunct="0">
        <a:spcBef>
          <a:spcPct val="20000"/>
        </a:spcBef>
        <a:spcAft>
          <a:spcPct val="0"/>
        </a:spcAft>
        <a:buChar char="•"/>
        <a:defRPr kumimoji="1" sz="2400">
          <a:solidFill>
            <a:schemeClr val="tx1"/>
          </a:solidFill>
          <a:latin typeface="+mn-lt"/>
          <a:ea typeface="+mn-ea"/>
        </a:defRPr>
      </a:lvl3pPr>
      <a:lvl4pPr marL="1600200" indent="-228600" algn="l" rtl="0" eaLnBrk="0" fontAlgn="base" latinLnBrk="1" hangingPunct="0">
        <a:spcBef>
          <a:spcPct val="20000"/>
        </a:spcBef>
        <a:spcAft>
          <a:spcPct val="0"/>
        </a:spcAft>
        <a:buChar char="–"/>
        <a:defRPr kumimoji="1" sz="2000">
          <a:solidFill>
            <a:schemeClr val="tx1"/>
          </a:solidFill>
          <a:latin typeface="+mn-lt"/>
          <a:ea typeface="+mn-ea"/>
        </a:defRPr>
      </a:lvl4pPr>
      <a:lvl5pPr marL="2057400" indent="-228600" algn="l" rtl="0" eaLnBrk="0" fontAlgn="base" latinLnBrk="1" hangingPunct="0">
        <a:spcBef>
          <a:spcPct val="20000"/>
        </a:spcBef>
        <a:spcAft>
          <a:spcPct val="0"/>
        </a:spcAft>
        <a:buChar char="»"/>
        <a:defRPr kumimoji="1" sz="2000">
          <a:solidFill>
            <a:schemeClr val="tx1"/>
          </a:solidFill>
          <a:latin typeface="+mn-lt"/>
          <a:ea typeface="+mn-ea"/>
        </a:defRPr>
      </a:lvl5pPr>
      <a:lvl6pPr marL="2514600" indent="-228600" algn="l" rtl="0" fontAlgn="base" latinLnBrk="1">
        <a:spcBef>
          <a:spcPct val="20000"/>
        </a:spcBef>
        <a:spcAft>
          <a:spcPct val="0"/>
        </a:spcAft>
        <a:buChar char="»"/>
        <a:defRPr kumimoji="1" sz="2000">
          <a:solidFill>
            <a:schemeClr val="tx1"/>
          </a:solidFill>
          <a:latin typeface="+mn-lt"/>
          <a:ea typeface="+mn-ea"/>
        </a:defRPr>
      </a:lvl6pPr>
      <a:lvl7pPr marL="2971800" indent="-228600" algn="l" rtl="0" fontAlgn="base" latinLnBrk="1">
        <a:spcBef>
          <a:spcPct val="20000"/>
        </a:spcBef>
        <a:spcAft>
          <a:spcPct val="0"/>
        </a:spcAft>
        <a:buChar char="»"/>
        <a:defRPr kumimoji="1" sz="2000">
          <a:solidFill>
            <a:schemeClr val="tx1"/>
          </a:solidFill>
          <a:latin typeface="+mn-lt"/>
          <a:ea typeface="+mn-ea"/>
        </a:defRPr>
      </a:lvl7pPr>
      <a:lvl8pPr marL="3429000" indent="-228600" algn="l" rtl="0" fontAlgn="base" latinLnBrk="1">
        <a:spcBef>
          <a:spcPct val="20000"/>
        </a:spcBef>
        <a:spcAft>
          <a:spcPct val="0"/>
        </a:spcAft>
        <a:buChar char="»"/>
        <a:defRPr kumimoji="1" sz="2000">
          <a:solidFill>
            <a:schemeClr val="tx1"/>
          </a:solidFill>
          <a:latin typeface="+mn-lt"/>
          <a:ea typeface="+mn-ea"/>
        </a:defRPr>
      </a:lvl8pPr>
      <a:lvl9pPr marL="3886200" indent="-228600" algn="l" rtl="0" fontAlgn="base" latinLnBrk="1">
        <a:spcBef>
          <a:spcPct val="20000"/>
        </a:spcBef>
        <a:spcAft>
          <a:spcPct val="0"/>
        </a:spcAft>
        <a:buChar char="»"/>
        <a:defRPr kumimoji="1" sz="2000">
          <a:solidFill>
            <a:schemeClr val="tx1"/>
          </a:solidFill>
          <a:latin typeface="+mn-lt"/>
          <a:ea typeface="+mn-ea"/>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ko-KR" altLang="en-US"/>
              <a:t>마스터 제목 스타일 편집</a:t>
            </a:r>
          </a:p>
        </p:txBody>
      </p:sp>
      <p:sp>
        <p:nvSpPr>
          <p:cNvPr id="1027" name="Rectangle 3"/>
          <p:cNvSpPr>
            <a:spLocks noGrp="1" noChangeArrowheads="1"/>
          </p:cNvSpPr>
          <p:nvPr>
            <p:ph type="body" idx="1"/>
          </p:nvPr>
        </p:nvSpPr>
        <p:spPr bwMode="auto">
          <a:xfrm>
            <a:off x="609600" y="1600203"/>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atin typeface="+mn-lt"/>
                <a:ea typeface="+mn-ea"/>
              </a:defRPr>
            </a:lvl1pPr>
          </a:lstStyle>
          <a:p>
            <a:pPr latinLnBrk="1">
              <a:lnSpc>
                <a:spcPct val="100000"/>
              </a:lnSpc>
              <a:spcBef>
                <a:spcPct val="0"/>
              </a:spcBef>
              <a:defRPr/>
            </a:pPr>
            <a:endParaRPr lang="en-US" altLang="ko-KR">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latin typeface="+mn-lt"/>
                <a:ea typeface="+mn-ea"/>
              </a:defRPr>
            </a:lvl1pPr>
          </a:lstStyle>
          <a:p>
            <a:pPr latinLnBrk="1">
              <a:lnSpc>
                <a:spcPct val="100000"/>
              </a:lnSpc>
              <a:spcBef>
                <a:spcPct val="0"/>
              </a:spcBef>
              <a:defRPr/>
            </a:pPr>
            <a:endParaRPr lang="en-US" altLang="ko-KR">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atin typeface="+mn-lt"/>
                <a:ea typeface="+mn-ea"/>
              </a:defRPr>
            </a:lvl1pPr>
          </a:lstStyle>
          <a:p>
            <a:pPr latinLnBrk="1">
              <a:lnSpc>
                <a:spcPct val="100000"/>
              </a:lnSpc>
              <a:spcBef>
                <a:spcPct val="0"/>
              </a:spcBef>
              <a:defRPr/>
            </a:pPr>
            <a:fld id="{A95E5F62-1CBC-42AB-9CC2-7FC6F553ED84}" type="slidenum">
              <a:rPr lang="en-US" altLang="ko-KR">
                <a:solidFill>
                  <a:srgbClr val="000000"/>
                </a:solidFill>
              </a:rPr>
              <a:pPr latinLnBrk="1">
                <a:lnSpc>
                  <a:spcPct val="100000"/>
                </a:lnSpc>
                <a:spcBef>
                  <a:spcPct val="0"/>
                </a:spcBef>
                <a:defRPr/>
              </a:pPr>
              <a:t>‹#›</a:t>
            </a:fld>
            <a:endParaRPr lang="en-US" altLang="ko-KR">
              <a:solidFill>
                <a:srgbClr val="000000"/>
              </a:solidFill>
            </a:endParaRPr>
          </a:p>
        </p:txBody>
      </p:sp>
    </p:spTree>
    <p:extLst>
      <p:ext uri="{BB962C8B-B14F-4D97-AF65-F5344CB8AC3E}">
        <p14:creationId xmlns:p14="http://schemas.microsoft.com/office/powerpoint/2010/main" val="3528576408"/>
      </p:ext>
    </p:extLst>
  </p:cSld>
  <p:clrMap bg1="lt1" tx1="dk1" bg2="lt2" tx2="dk2" accent1="accent1" accent2="accent2" accent3="accent3" accent4="accent4" accent5="accent5" accent6="accent6" hlink="hlink" folHlink="folHlink"/>
  <p:sldLayoutIdLst>
    <p:sldLayoutId id="2147505412" r:id="rId1"/>
    <p:sldLayoutId id="2147505413" r:id="rId2"/>
    <p:sldLayoutId id="2147505414" r:id="rId3"/>
    <p:sldLayoutId id="2147505415" r:id="rId4"/>
    <p:sldLayoutId id="2147505416" r:id="rId5"/>
    <p:sldLayoutId id="2147505417" r:id="rId6"/>
    <p:sldLayoutId id="2147505418" r:id="rId7"/>
    <p:sldLayoutId id="2147505419" r:id="rId8"/>
    <p:sldLayoutId id="2147505420" r:id="rId9"/>
    <p:sldLayoutId id="2147505421" r:id="rId10"/>
    <p:sldLayoutId id="2147505422" r:id="rId11"/>
  </p:sldLayoutIdLst>
  <p:txStyles>
    <p:titleStyle>
      <a:lvl1pPr algn="ctr" rtl="0" eaLnBrk="0" fontAlgn="base" latinLnBrk="1" hangingPunct="0">
        <a:spcBef>
          <a:spcPct val="0"/>
        </a:spcBef>
        <a:spcAft>
          <a:spcPct val="0"/>
        </a:spcAft>
        <a:defRPr kumimoji="1" sz="4400">
          <a:solidFill>
            <a:schemeClr val="tx2"/>
          </a:solidFill>
          <a:latin typeface="+mj-lt"/>
          <a:ea typeface="+mj-ea"/>
          <a:cs typeface="+mj-cs"/>
        </a:defRPr>
      </a:lvl1pPr>
      <a:lvl2pPr algn="ctr" rtl="0" eaLnBrk="0" fontAlgn="base" latinLnBrk="1" hangingPunct="0">
        <a:spcBef>
          <a:spcPct val="0"/>
        </a:spcBef>
        <a:spcAft>
          <a:spcPct val="0"/>
        </a:spcAft>
        <a:defRPr kumimoji="1" sz="4400">
          <a:solidFill>
            <a:schemeClr val="tx2"/>
          </a:solidFill>
          <a:latin typeface="굴림" pitchFamily="34" charset="-127"/>
          <a:ea typeface="굴림" pitchFamily="34" charset="-127"/>
        </a:defRPr>
      </a:lvl2pPr>
      <a:lvl3pPr algn="ctr" rtl="0" eaLnBrk="0" fontAlgn="base" latinLnBrk="1" hangingPunct="0">
        <a:spcBef>
          <a:spcPct val="0"/>
        </a:spcBef>
        <a:spcAft>
          <a:spcPct val="0"/>
        </a:spcAft>
        <a:defRPr kumimoji="1" sz="4400">
          <a:solidFill>
            <a:schemeClr val="tx2"/>
          </a:solidFill>
          <a:latin typeface="굴림" pitchFamily="34" charset="-127"/>
          <a:ea typeface="굴림" pitchFamily="34" charset="-127"/>
        </a:defRPr>
      </a:lvl3pPr>
      <a:lvl4pPr algn="ctr" rtl="0" eaLnBrk="0" fontAlgn="base" latinLnBrk="1" hangingPunct="0">
        <a:spcBef>
          <a:spcPct val="0"/>
        </a:spcBef>
        <a:spcAft>
          <a:spcPct val="0"/>
        </a:spcAft>
        <a:defRPr kumimoji="1" sz="4400">
          <a:solidFill>
            <a:schemeClr val="tx2"/>
          </a:solidFill>
          <a:latin typeface="굴림" pitchFamily="34" charset="-127"/>
          <a:ea typeface="굴림" pitchFamily="34" charset="-127"/>
        </a:defRPr>
      </a:lvl4pPr>
      <a:lvl5pPr algn="ctr" rtl="0" eaLnBrk="0" fontAlgn="base" latinLnBrk="1" hangingPunct="0">
        <a:spcBef>
          <a:spcPct val="0"/>
        </a:spcBef>
        <a:spcAft>
          <a:spcPct val="0"/>
        </a:spcAft>
        <a:defRPr kumimoji="1" sz="4400">
          <a:solidFill>
            <a:schemeClr val="tx2"/>
          </a:solidFill>
          <a:latin typeface="굴림" pitchFamily="34" charset="-127"/>
          <a:ea typeface="굴림" pitchFamily="34" charset="-127"/>
        </a:defRPr>
      </a:lvl5pPr>
      <a:lvl6pPr marL="457200" algn="ctr" rtl="0" fontAlgn="base" latinLnBrk="1">
        <a:spcBef>
          <a:spcPct val="0"/>
        </a:spcBef>
        <a:spcAft>
          <a:spcPct val="0"/>
        </a:spcAft>
        <a:defRPr kumimoji="1" sz="4400">
          <a:solidFill>
            <a:schemeClr val="tx2"/>
          </a:solidFill>
          <a:latin typeface="굴림" pitchFamily="34" charset="-127"/>
          <a:ea typeface="굴림" pitchFamily="34" charset="-127"/>
        </a:defRPr>
      </a:lvl6pPr>
      <a:lvl7pPr marL="914400" algn="ctr" rtl="0" fontAlgn="base" latinLnBrk="1">
        <a:spcBef>
          <a:spcPct val="0"/>
        </a:spcBef>
        <a:spcAft>
          <a:spcPct val="0"/>
        </a:spcAft>
        <a:defRPr kumimoji="1" sz="4400">
          <a:solidFill>
            <a:schemeClr val="tx2"/>
          </a:solidFill>
          <a:latin typeface="굴림" pitchFamily="34" charset="-127"/>
          <a:ea typeface="굴림" pitchFamily="34" charset="-127"/>
        </a:defRPr>
      </a:lvl7pPr>
      <a:lvl8pPr marL="1371600" algn="ctr" rtl="0" fontAlgn="base" latinLnBrk="1">
        <a:spcBef>
          <a:spcPct val="0"/>
        </a:spcBef>
        <a:spcAft>
          <a:spcPct val="0"/>
        </a:spcAft>
        <a:defRPr kumimoji="1" sz="4400">
          <a:solidFill>
            <a:schemeClr val="tx2"/>
          </a:solidFill>
          <a:latin typeface="굴림" pitchFamily="34" charset="-127"/>
          <a:ea typeface="굴림" pitchFamily="34" charset="-127"/>
        </a:defRPr>
      </a:lvl8pPr>
      <a:lvl9pPr marL="1828800" algn="ctr" rtl="0" fontAlgn="base" latinLnBrk="1">
        <a:spcBef>
          <a:spcPct val="0"/>
        </a:spcBef>
        <a:spcAft>
          <a:spcPct val="0"/>
        </a:spcAft>
        <a:defRPr kumimoji="1" sz="4400">
          <a:solidFill>
            <a:schemeClr val="tx2"/>
          </a:solidFill>
          <a:latin typeface="굴림" pitchFamily="34" charset="-127"/>
          <a:ea typeface="굴림" pitchFamily="34" charset="-127"/>
        </a:defRPr>
      </a:lvl9pPr>
    </p:titleStyle>
    <p:bodyStyle>
      <a:lvl1pPr marL="342900" indent="-342900" algn="l" rtl="0" eaLnBrk="0" fontAlgn="base" latinLnBrk="1"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latinLnBrk="1" hangingPunct="0">
        <a:spcBef>
          <a:spcPct val="20000"/>
        </a:spcBef>
        <a:spcAft>
          <a:spcPct val="0"/>
        </a:spcAft>
        <a:buChar char="–"/>
        <a:defRPr kumimoji="1" sz="2800">
          <a:solidFill>
            <a:schemeClr val="tx1"/>
          </a:solidFill>
          <a:latin typeface="+mn-lt"/>
          <a:ea typeface="+mn-ea"/>
        </a:defRPr>
      </a:lvl2pPr>
      <a:lvl3pPr marL="1143000" indent="-228600" algn="l" rtl="0" eaLnBrk="0" fontAlgn="base" latinLnBrk="1" hangingPunct="0">
        <a:spcBef>
          <a:spcPct val="20000"/>
        </a:spcBef>
        <a:spcAft>
          <a:spcPct val="0"/>
        </a:spcAft>
        <a:buChar char="•"/>
        <a:defRPr kumimoji="1" sz="2400">
          <a:solidFill>
            <a:schemeClr val="tx1"/>
          </a:solidFill>
          <a:latin typeface="+mn-lt"/>
          <a:ea typeface="+mn-ea"/>
        </a:defRPr>
      </a:lvl3pPr>
      <a:lvl4pPr marL="1600200" indent="-228600" algn="l" rtl="0" eaLnBrk="0" fontAlgn="base" latinLnBrk="1" hangingPunct="0">
        <a:spcBef>
          <a:spcPct val="20000"/>
        </a:spcBef>
        <a:spcAft>
          <a:spcPct val="0"/>
        </a:spcAft>
        <a:buChar char="–"/>
        <a:defRPr kumimoji="1" sz="2000">
          <a:solidFill>
            <a:schemeClr val="tx1"/>
          </a:solidFill>
          <a:latin typeface="+mn-lt"/>
          <a:ea typeface="+mn-ea"/>
        </a:defRPr>
      </a:lvl4pPr>
      <a:lvl5pPr marL="2057400" indent="-228600" algn="l" rtl="0" eaLnBrk="0" fontAlgn="base" latinLnBrk="1" hangingPunct="0">
        <a:spcBef>
          <a:spcPct val="20000"/>
        </a:spcBef>
        <a:spcAft>
          <a:spcPct val="0"/>
        </a:spcAft>
        <a:buChar char="»"/>
        <a:defRPr kumimoji="1" sz="2000">
          <a:solidFill>
            <a:schemeClr val="tx1"/>
          </a:solidFill>
          <a:latin typeface="+mn-lt"/>
          <a:ea typeface="+mn-ea"/>
        </a:defRPr>
      </a:lvl5pPr>
      <a:lvl6pPr marL="2514600" indent="-228600" algn="l" rtl="0" fontAlgn="base" latinLnBrk="1">
        <a:spcBef>
          <a:spcPct val="20000"/>
        </a:spcBef>
        <a:spcAft>
          <a:spcPct val="0"/>
        </a:spcAft>
        <a:buChar char="»"/>
        <a:defRPr kumimoji="1" sz="2000">
          <a:solidFill>
            <a:schemeClr val="tx1"/>
          </a:solidFill>
          <a:latin typeface="+mn-lt"/>
          <a:ea typeface="+mn-ea"/>
        </a:defRPr>
      </a:lvl6pPr>
      <a:lvl7pPr marL="2971800" indent="-228600" algn="l" rtl="0" fontAlgn="base" latinLnBrk="1">
        <a:spcBef>
          <a:spcPct val="20000"/>
        </a:spcBef>
        <a:spcAft>
          <a:spcPct val="0"/>
        </a:spcAft>
        <a:buChar char="»"/>
        <a:defRPr kumimoji="1" sz="2000">
          <a:solidFill>
            <a:schemeClr val="tx1"/>
          </a:solidFill>
          <a:latin typeface="+mn-lt"/>
          <a:ea typeface="+mn-ea"/>
        </a:defRPr>
      </a:lvl7pPr>
      <a:lvl8pPr marL="3429000" indent="-228600" algn="l" rtl="0" fontAlgn="base" latinLnBrk="1">
        <a:spcBef>
          <a:spcPct val="20000"/>
        </a:spcBef>
        <a:spcAft>
          <a:spcPct val="0"/>
        </a:spcAft>
        <a:buChar char="»"/>
        <a:defRPr kumimoji="1" sz="2000">
          <a:solidFill>
            <a:schemeClr val="tx1"/>
          </a:solidFill>
          <a:latin typeface="+mn-lt"/>
          <a:ea typeface="+mn-ea"/>
        </a:defRPr>
      </a:lvl8pPr>
      <a:lvl9pPr marL="3886200" indent="-228600" algn="l" rtl="0" fontAlgn="base" latinLnBrk="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098" name="제목 개체 틀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ko-KR" altLang="en-US"/>
              <a:t>마스터 제목 스타일 편집</a:t>
            </a:r>
          </a:p>
        </p:txBody>
      </p:sp>
      <p:sp>
        <p:nvSpPr>
          <p:cNvPr id="4099" name="텍스트 개체 틀 2"/>
          <p:cNvSpPr>
            <a:spLocks noGrp="1"/>
          </p:cNvSpPr>
          <p:nvPr>
            <p:ph type="body" idx="1"/>
          </p:nvPr>
        </p:nvSpPr>
        <p:spPr bwMode="auto">
          <a:xfrm>
            <a:off x="609600" y="1600203"/>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fontAlgn="auto" latinLnBrk="1">
              <a:lnSpc>
                <a:spcPct val="100000"/>
              </a:lnSpc>
              <a:spcBef>
                <a:spcPts val="0"/>
              </a:spcBef>
              <a:spcAft>
                <a:spcPts val="0"/>
              </a:spcAft>
              <a:defRPr kumimoji="0" sz="1200" b="0">
                <a:solidFill>
                  <a:prstClr val="black">
                    <a:tint val="75000"/>
                  </a:prstClr>
                </a:solidFill>
                <a:latin typeface="맑은 고딕"/>
                <a:ea typeface="맑은 고딕"/>
              </a:defRPr>
            </a:lvl1pPr>
          </a:lstStyle>
          <a:p>
            <a:pPr>
              <a:defRPr/>
            </a:pPr>
            <a:fld id="{80A82D71-B951-47BB-9E88-7095279A0A12}" type="datetimeFigureOut">
              <a:rPr lang="ko-KR" altLang="en-US"/>
              <a:pPr>
                <a:defRPr/>
              </a:pPr>
              <a:t>2026-06-20</a:t>
            </a:fld>
            <a:endParaRPr lang="ko-KR" altLang="en-US"/>
          </a:p>
        </p:txBody>
      </p:sp>
      <p:sp>
        <p:nvSpPr>
          <p:cNvPr id="5" name="바닥글 개체 틀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fontAlgn="auto" latinLnBrk="1">
              <a:lnSpc>
                <a:spcPct val="100000"/>
              </a:lnSpc>
              <a:spcBef>
                <a:spcPts val="0"/>
              </a:spcBef>
              <a:spcAft>
                <a:spcPts val="0"/>
              </a:spcAft>
              <a:defRPr kumimoji="0" sz="1200" b="0">
                <a:solidFill>
                  <a:prstClr val="black">
                    <a:tint val="75000"/>
                  </a:prstClr>
                </a:solidFill>
                <a:latin typeface="맑은 고딕"/>
                <a:ea typeface="맑은 고딕"/>
              </a:defRPr>
            </a:lvl1pPr>
          </a:lstStyle>
          <a:p>
            <a:pPr>
              <a:defRPr/>
            </a:pPr>
            <a:endParaRPr lang="ko-KR" altLang="en-US"/>
          </a:p>
        </p:txBody>
      </p:sp>
      <p:sp>
        <p:nvSpPr>
          <p:cNvPr id="6" name="슬라이드 번호 개체 틀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fontAlgn="auto" latinLnBrk="1">
              <a:lnSpc>
                <a:spcPct val="100000"/>
              </a:lnSpc>
              <a:spcBef>
                <a:spcPts val="0"/>
              </a:spcBef>
              <a:spcAft>
                <a:spcPts val="0"/>
              </a:spcAft>
              <a:defRPr kumimoji="0" sz="1200" b="0">
                <a:solidFill>
                  <a:prstClr val="black">
                    <a:tint val="75000"/>
                  </a:prstClr>
                </a:solidFill>
                <a:latin typeface="맑은 고딕"/>
                <a:ea typeface="맑은 고딕"/>
              </a:defRPr>
            </a:lvl1pPr>
          </a:lstStyle>
          <a:p>
            <a:pPr>
              <a:defRPr/>
            </a:pPr>
            <a:fld id="{13AF283B-8581-4BFB-96E9-79A766587A62}" type="slidenum">
              <a:rPr lang="ko-KR" altLang="en-US"/>
              <a:pPr>
                <a:defRPr/>
              </a:pPr>
              <a:t>‹#›</a:t>
            </a:fld>
            <a:endParaRPr lang="ko-KR" altLang="en-US"/>
          </a:p>
        </p:txBody>
      </p:sp>
    </p:spTree>
    <p:extLst>
      <p:ext uri="{BB962C8B-B14F-4D97-AF65-F5344CB8AC3E}">
        <p14:creationId xmlns:p14="http://schemas.microsoft.com/office/powerpoint/2010/main" val="2813788819"/>
      </p:ext>
    </p:extLst>
  </p:cSld>
  <p:clrMap bg1="lt1" tx1="dk1" bg2="lt2" tx2="dk2" accent1="accent1" accent2="accent2" accent3="accent3" accent4="accent4" accent5="accent5" accent6="accent6" hlink="hlink" folHlink="folHlink"/>
  <p:sldLayoutIdLst>
    <p:sldLayoutId id="2147505424" r:id="rId1"/>
    <p:sldLayoutId id="2147505425" r:id="rId2"/>
    <p:sldLayoutId id="2147505426" r:id="rId3"/>
    <p:sldLayoutId id="2147505427" r:id="rId4"/>
    <p:sldLayoutId id="2147505428" r:id="rId5"/>
    <p:sldLayoutId id="2147505429" r:id="rId6"/>
    <p:sldLayoutId id="2147505430" r:id="rId7"/>
    <p:sldLayoutId id="2147505431" r:id="rId8"/>
    <p:sldLayoutId id="2147505432" r:id="rId9"/>
    <p:sldLayoutId id="2147505433" r:id="rId10"/>
    <p:sldLayoutId id="2147505434" r:id="rId11"/>
  </p:sldLayoutIdLst>
  <p:txStyles>
    <p:titleStyle>
      <a:lvl1pPr algn="ctr" rtl="0" eaLnBrk="0" fontAlgn="base" latinLnBrk="1" hangingPunct="0">
        <a:spcBef>
          <a:spcPct val="0"/>
        </a:spcBef>
        <a:spcAft>
          <a:spcPct val="0"/>
        </a:spcAft>
        <a:defRPr sz="4400" kern="1200">
          <a:solidFill>
            <a:schemeClr val="tx1"/>
          </a:solidFill>
          <a:latin typeface="+mj-lt"/>
          <a:ea typeface="ＭＳ Ｐゴシック" pitchFamily="34" charset="-128"/>
          <a:cs typeface="+mj-cs"/>
        </a:defRPr>
      </a:lvl1pPr>
      <a:lvl2pPr algn="ctr" rtl="0" eaLnBrk="0" fontAlgn="base" latinLnBrk="1" hangingPunct="0">
        <a:spcBef>
          <a:spcPct val="0"/>
        </a:spcBef>
        <a:spcAft>
          <a:spcPct val="0"/>
        </a:spcAft>
        <a:defRPr sz="4400">
          <a:solidFill>
            <a:schemeClr val="tx1"/>
          </a:solidFill>
          <a:latin typeface="맑은 고딕" pitchFamily="50" charset="-127"/>
          <a:ea typeface="ＭＳ Ｐゴシック" pitchFamily="34" charset="-128"/>
        </a:defRPr>
      </a:lvl2pPr>
      <a:lvl3pPr algn="ctr" rtl="0" eaLnBrk="0" fontAlgn="base" latinLnBrk="1" hangingPunct="0">
        <a:spcBef>
          <a:spcPct val="0"/>
        </a:spcBef>
        <a:spcAft>
          <a:spcPct val="0"/>
        </a:spcAft>
        <a:defRPr sz="4400">
          <a:solidFill>
            <a:schemeClr val="tx1"/>
          </a:solidFill>
          <a:latin typeface="맑은 고딕" pitchFamily="50" charset="-127"/>
          <a:ea typeface="ＭＳ Ｐゴシック" pitchFamily="34" charset="-128"/>
        </a:defRPr>
      </a:lvl3pPr>
      <a:lvl4pPr algn="ctr" rtl="0" eaLnBrk="0" fontAlgn="base" latinLnBrk="1" hangingPunct="0">
        <a:spcBef>
          <a:spcPct val="0"/>
        </a:spcBef>
        <a:spcAft>
          <a:spcPct val="0"/>
        </a:spcAft>
        <a:defRPr sz="4400">
          <a:solidFill>
            <a:schemeClr val="tx1"/>
          </a:solidFill>
          <a:latin typeface="맑은 고딕" pitchFamily="50" charset="-127"/>
          <a:ea typeface="ＭＳ Ｐゴシック" pitchFamily="34" charset="-128"/>
        </a:defRPr>
      </a:lvl4pPr>
      <a:lvl5pPr algn="ctr" rtl="0" eaLnBrk="0" fontAlgn="base" latinLnBrk="1" hangingPunct="0">
        <a:spcBef>
          <a:spcPct val="0"/>
        </a:spcBef>
        <a:spcAft>
          <a:spcPct val="0"/>
        </a:spcAft>
        <a:defRPr sz="4400">
          <a:solidFill>
            <a:schemeClr val="tx1"/>
          </a:solidFill>
          <a:latin typeface="맑은 고딕" pitchFamily="50" charset="-127"/>
          <a:ea typeface="ＭＳ Ｐゴシック" pitchFamily="34" charset="-128"/>
        </a:defRPr>
      </a:lvl5pPr>
      <a:lvl6pPr marL="457200" algn="ctr" rtl="0" fontAlgn="base" latinLnBrk="1">
        <a:spcBef>
          <a:spcPct val="0"/>
        </a:spcBef>
        <a:spcAft>
          <a:spcPct val="0"/>
        </a:spcAft>
        <a:defRPr sz="4400">
          <a:solidFill>
            <a:schemeClr val="tx1"/>
          </a:solidFill>
          <a:latin typeface="맑은 고딕" pitchFamily="50" charset="-127"/>
          <a:ea typeface="ＭＳ Ｐゴシック" pitchFamily="34" charset="-128"/>
        </a:defRPr>
      </a:lvl6pPr>
      <a:lvl7pPr marL="914400" algn="ctr" rtl="0" fontAlgn="base" latinLnBrk="1">
        <a:spcBef>
          <a:spcPct val="0"/>
        </a:spcBef>
        <a:spcAft>
          <a:spcPct val="0"/>
        </a:spcAft>
        <a:defRPr sz="4400">
          <a:solidFill>
            <a:schemeClr val="tx1"/>
          </a:solidFill>
          <a:latin typeface="맑은 고딕" pitchFamily="50" charset="-127"/>
          <a:ea typeface="ＭＳ Ｐゴシック" pitchFamily="34" charset="-128"/>
        </a:defRPr>
      </a:lvl7pPr>
      <a:lvl8pPr marL="1371600" algn="ctr" rtl="0" fontAlgn="base" latinLnBrk="1">
        <a:spcBef>
          <a:spcPct val="0"/>
        </a:spcBef>
        <a:spcAft>
          <a:spcPct val="0"/>
        </a:spcAft>
        <a:defRPr sz="4400">
          <a:solidFill>
            <a:schemeClr val="tx1"/>
          </a:solidFill>
          <a:latin typeface="맑은 고딕" pitchFamily="50" charset="-127"/>
          <a:ea typeface="ＭＳ Ｐゴシック" pitchFamily="34" charset="-128"/>
        </a:defRPr>
      </a:lvl8pPr>
      <a:lvl9pPr marL="1828800" algn="ctr" rtl="0" fontAlgn="base" latinLnBrk="1">
        <a:spcBef>
          <a:spcPct val="0"/>
        </a:spcBef>
        <a:spcAft>
          <a:spcPct val="0"/>
        </a:spcAft>
        <a:defRPr sz="4400">
          <a:solidFill>
            <a:schemeClr val="tx1"/>
          </a:solidFill>
          <a:latin typeface="맑은 고딕" pitchFamily="50" charset="-127"/>
          <a:ea typeface="ＭＳ Ｐゴシック" pitchFamily="34" charset="-128"/>
        </a:defRPr>
      </a:lvl9pPr>
    </p:titleStyle>
    <p:bodyStyle>
      <a:lvl1pPr marL="342900" indent="-342900" algn="l" rtl="0" eaLnBrk="0" fontAlgn="base" latinLnBrk="1"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rtl="0" eaLnBrk="0" fontAlgn="base" latinLnBrk="1"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rtl="0" eaLnBrk="0" fontAlgn="base" latinLnBrk="1"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rtl="0" eaLnBrk="0" fontAlgn="base" latinLnBrk="1"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rtl="0" eaLnBrk="0" fontAlgn="base" latinLnBrk="1"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098" name="제목 개체 틀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ko-KR" altLang="en-US"/>
              <a:t>마스터 제목 스타일 편집</a:t>
            </a:r>
          </a:p>
        </p:txBody>
      </p:sp>
      <p:sp>
        <p:nvSpPr>
          <p:cNvPr id="4099" name="텍스트 개체 틀 2"/>
          <p:cNvSpPr>
            <a:spLocks noGrp="1"/>
          </p:cNvSpPr>
          <p:nvPr>
            <p:ph type="body" idx="1"/>
          </p:nvPr>
        </p:nvSpPr>
        <p:spPr bwMode="auto">
          <a:xfrm>
            <a:off x="609600" y="1600203"/>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fontAlgn="auto" latinLnBrk="1">
              <a:lnSpc>
                <a:spcPct val="100000"/>
              </a:lnSpc>
              <a:spcBef>
                <a:spcPts val="0"/>
              </a:spcBef>
              <a:spcAft>
                <a:spcPts val="0"/>
              </a:spcAft>
              <a:defRPr kumimoji="0" sz="1200" b="0">
                <a:solidFill>
                  <a:prstClr val="black">
                    <a:tint val="75000"/>
                  </a:prstClr>
                </a:solidFill>
                <a:latin typeface="맑은 고딕"/>
                <a:ea typeface="맑은 고딕"/>
              </a:defRPr>
            </a:lvl1pPr>
          </a:lstStyle>
          <a:p>
            <a:pPr>
              <a:defRPr/>
            </a:pPr>
            <a:fld id="{80A82D71-B951-47BB-9E88-7095279A0A12}" type="datetimeFigureOut">
              <a:rPr lang="ko-KR" altLang="en-US"/>
              <a:pPr>
                <a:defRPr/>
              </a:pPr>
              <a:t>2026-06-20</a:t>
            </a:fld>
            <a:endParaRPr lang="ko-KR" altLang="en-US"/>
          </a:p>
        </p:txBody>
      </p:sp>
      <p:sp>
        <p:nvSpPr>
          <p:cNvPr id="5" name="바닥글 개체 틀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fontAlgn="auto" latinLnBrk="1">
              <a:lnSpc>
                <a:spcPct val="100000"/>
              </a:lnSpc>
              <a:spcBef>
                <a:spcPts val="0"/>
              </a:spcBef>
              <a:spcAft>
                <a:spcPts val="0"/>
              </a:spcAft>
              <a:defRPr kumimoji="0" sz="1200" b="0">
                <a:solidFill>
                  <a:prstClr val="black">
                    <a:tint val="75000"/>
                  </a:prstClr>
                </a:solidFill>
                <a:latin typeface="맑은 고딕"/>
                <a:ea typeface="맑은 고딕"/>
              </a:defRPr>
            </a:lvl1pPr>
          </a:lstStyle>
          <a:p>
            <a:pPr>
              <a:defRPr/>
            </a:pPr>
            <a:endParaRPr lang="ko-KR" altLang="en-US"/>
          </a:p>
        </p:txBody>
      </p:sp>
      <p:sp>
        <p:nvSpPr>
          <p:cNvPr id="6" name="슬라이드 번호 개체 틀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fontAlgn="auto" latinLnBrk="1">
              <a:lnSpc>
                <a:spcPct val="100000"/>
              </a:lnSpc>
              <a:spcBef>
                <a:spcPts val="0"/>
              </a:spcBef>
              <a:spcAft>
                <a:spcPts val="0"/>
              </a:spcAft>
              <a:defRPr kumimoji="0" sz="1200" b="0">
                <a:solidFill>
                  <a:prstClr val="black">
                    <a:tint val="75000"/>
                  </a:prstClr>
                </a:solidFill>
                <a:latin typeface="맑은 고딕"/>
                <a:ea typeface="맑은 고딕"/>
              </a:defRPr>
            </a:lvl1pPr>
          </a:lstStyle>
          <a:p>
            <a:pPr>
              <a:defRPr/>
            </a:pPr>
            <a:fld id="{13AF283B-8581-4BFB-96E9-79A766587A62}" type="slidenum">
              <a:rPr lang="ko-KR" altLang="en-US"/>
              <a:pPr>
                <a:defRPr/>
              </a:pPr>
              <a:t>‹#›</a:t>
            </a:fld>
            <a:endParaRPr lang="ko-KR" altLang="en-US"/>
          </a:p>
        </p:txBody>
      </p:sp>
    </p:spTree>
    <p:extLst>
      <p:ext uri="{BB962C8B-B14F-4D97-AF65-F5344CB8AC3E}">
        <p14:creationId xmlns:p14="http://schemas.microsoft.com/office/powerpoint/2010/main" val="3228193645"/>
      </p:ext>
    </p:extLst>
  </p:cSld>
  <p:clrMap bg1="lt1" tx1="dk1" bg2="lt2" tx2="dk2" accent1="accent1" accent2="accent2" accent3="accent3" accent4="accent4" accent5="accent5" accent6="accent6" hlink="hlink" folHlink="folHlink"/>
  <p:sldLayoutIdLst>
    <p:sldLayoutId id="2147505784" r:id="rId1"/>
    <p:sldLayoutId id="2147505785" r:id="rId2"/>
    <p:sldLayoutId id="2147505786" r:id="rId3"/>
    <p:sldLayoutId id="2147505787" r:id="rId4"/>
    <p:sldLayoutId id="2147505788" r:id="rId5"/>
    <p:sldLayoutId id="2147505789" r:id="rId6"/>
    <p:sldLayoutId id="2147505790" r:id="rId7"/>
    <p:sldLayoutId id="2147505791" r:id="rId8"/>
    <p:sldLayoutId id="2147505792" r:id="rId9"/>
    <p:sldLayoutId id="2147505793" r:id="rId10"/>
    <p:sldLayoutId id="2147505794" r:id="rId11"/>
  </p:sldLayoutIdLst>
  <p:txStyles>
    <p:titleStyle>
      <a:lvl1pPr algn="ctr" rtl="0" eaLnBrk="0" fontAlgn="base" latinLnBrk="1" hangingPunct="0">
        <a:spcBef>
          <a:spcPct val="0"/>
        </a:spcBef>
        <a:spcAft>
          <a:spcPct val="0"/>
        </a:spcAft>
        <a:defRPr sz="4400" kern="1200">
          <a:solidFill>
            <a:schemeClr val="tx1"/>
          </a:solidFill>
          <a:latin typeface="+mj-lt"/>
          <a:ea typeface="ＭＳ Ｐゴシック" pitchFamily="34" charset="-128"/>
          <a:cs typeface="+mj-cs"/>
        </a:defRPr>
      </a:lvl1pPr>
      <a:lvl2pPr algn="ctr" rtl="0" eaLnBrk="0" fontAlgn="base" latinLnBrk="1" hangingPunct="0">
        <a:spcBef>
          <a:spcPct val="0"/>
        </a:spcBef>
        <a:spcAft>
          <a:spcPct val="0"/>
        </a:spcAft>
        <a:defRPr sz="4400">
          <a:solidFill>
            <a:schemeClr val="tx1"/>
          </a:solidFill>
          <a:latin typeface="맑은 고딕" pitchFamily="50" charset="-127"/>
          <a:ea typeface="ＭＳ Ｐゴシック" pitchFamily="34" charset="-128"/>
        </a:defRPr>
      </a:lvl2pPr>
      <a:lvl3pPr algn="ctr" rtl="0" eaLnBrk="0" fontAlgn="base" latinLnBrk="1" hangingPunct="0">
        <a:spcBef>
          <a:spcPct val="0"/>
        </a:spcBef>
        <a:spcAft>
          <a:spcPct val="0"/>
        </a:spcAft>
        <a:defRPr sz="4400">
          <a:solidFill>
            <a:schemeClr val="tx1"/>
          </a:solidFill>
          <a:latin typeface="맑은 고딕" pitchFamily="50" charset="-127"/>
          <a:ea typeface="ＭＳ Ｐゴシック" pitchFamily="34" charset="-128"/>
        </a:defRPr>
      </a:lvl3pPr>
      <a:lvl4pPr algn="ctr" rtl="0" eaLnBrk="0" fontAlgn="base" latinLnBrk="1" hangingPunct="0">
        <a:spcBef>
          <a:spcPct val="0"/>
        </a:spcBef>
        <a:spcAft>
          <a:spcPct val="0"/>
        </a:spcAft>
        <a:defRPr sz="4400">
          <a:solidFill>
            <a:schemeClr val="tx1"/>
          </a:solidFill>
          <a:latin typeface="맑은 고딕" pitchFamily="50" charset="-127"/>
          <a:ea typeface="ＭＳ Ｐゴシック" pitchFamily="34" charset="-128"/>
        </a:defRPr>
      </a:lvl4pPr>
      <a:lvl5pPr algn="ctr" rtl="0" eaLnBrk="0" fontAlgn="base" latinLnBrk="1" hangingPunct="0">
        <a:spcBef>
          <a:spcPct val="0"/>
        </a:spcBef>
        <a:spcAft>
          <a:spcPct val="0"/>
        </a:spcAft>
        <a:defRPr sz="4400">
          <a:solidFill>
            <a:schemeClr val="tx1"/>
          </a:solidFill>
          <a:latin typeface="맑은 고딕" pitchFamily="50" charset="-127"/>
          <a:ea typeface="ＭＳ Ｐゴシック" pitchFamily="34" charset="-128"/>
        </a:defRPr>
      </a:lvl5pPr>
      <a:lvl6pPr marL="457200" algn="ctr" rtl="0" fontAlgn="base" latinLnBrk="1">
        <a:spcBef>
          <a:spcPct val="0"/>
        </a:spcBef>
        <a:spcAft>
          <a:spcPct val="0"/>
        </a:spcAft>
        <a:defRPr sz="4400">
          <a:solidFill>
            <a:schemeClr val="tx1"/>
          </a:solidFill>
          <a:latin typeface="맑은 고딕" pitchFamily="50" charset="-127"/>
          <a:ea typeface="ＭＳ Ｐゴシック" pitchFamily="34" charset="-128"/>
        </a:defRPr>
      </a:lvl6pPr>
      <a:lvl7pPr marL="914400" algn="ctr" rtl="0" fontAlgn="base" latinLnBrk="1">
        <a:spcBef>
          <a:spcPct val="0"/>
        </a:spcBef>
        <a:spcAft>
          <a:spcPct val="0"/>
        </a:spcAft>
        <a:defRPr sz="4400">
          <a:solidFill>
            <a:schemeClr val="tx1"/>
          </a:solidFill>
          <a:latin typeface="맑은 고딕" pitchFamily="50" charset="-127"/>
          <a:ea typeface="ＭＳ Ｐゴシック" pitchFamily="34" charset="-128"/>
        </a:defRPr>
      </a:lvl7pPr>
      <a:lvl8pPr marL="1371600" algn="ctr" rtl="0" fontAlgn="base" latinLnBrk="1">
        <a:spcBef>
          <a:spcPct val="0"/>
        </a:spcBef>
        <a:spcAft>
          <a:spcPct val="0"/>
        </a:spcAft>
        <a:defRPr sz="4400">
          <a:solidFill>
            <a:schemeClr val="tx1"/>
          </a:solidFill>
          <a:latin typeface="맑은 고딕" pitchFamily="50" charset="-127"/>
          <a:ea typeface="ＭＳ Ｐゴシック" pitchFamily="34" charset="-128"/>
        </a:defRPr>
      </a:lvl8pPr>
      <a:lvl9pPr marL="1828800" algn="ctr" rtl="0" fontAlgn="base" latinLnBrk="1">
        <a:spcBef>
          <a:spcPct val="0"/>
        </a:spcBef>
        <a:spcAft>
          <a:spcPct val="0"/>
        </a:spcAft>
        <a:defRPr sz="4400">
          <a:solidFill>
            <a:schemeClr val="tx1"/>
          </a:solidFill>
          <a:latin typeface="맑은 고딕" pitchFamily="50" charset="-127"/>
          <a:ea typeface="ＭＳ Ｐゴシック" pitchFamily="34" charset="-128"/>
        </a:defRPr>
      </a:lvl9pPr>
    </p:titleStyle>
    <p:bodyStyle>
      <a:lvl1pPr marL="342900" indent="-342900" algn="l" rtl="0" eaLnBrk="0" fontAlgn="base" latinLnBrk="1"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rtl="0" eaLnBrk="0" fontAlgn="base" latinLnBrk="1"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rtl="0" eaLnBrk="0" fontAlgn="base" latinLnBrk="1"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rtl="0" eaLnBrk="0" fontAlgn="base" latinLnBrk="1"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rtl="0" eaLnBrk="0" fontAlgn="base" latinLnBrk="1"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3145ABD-CE44-4CC6-8AFE-05B043BBB4A8}"/>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ko-KR" altLang="en-US"/>
              <a:t>마스터 제목 스타일 편집</a:t>
            </a:r>
          </a:p>
        </p:txBody>
      </p:sp>
      <p:sp>
        <p:nvSpPr>
          <p:cNvPr id="1027" name="Rectangle 3">
            <a:extLst>
              <a:ext uri="{FF2B5EF4-FFF2-40B4-BE49-F238E27FC236}">
                <a16:creationId xmlns:a16="http://schemas.microsoft.com/office/drawing/2014/main" id="{71E23F2A-1EE1-4C72-B03B-689665440AC8}"/>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23556" name="Rectangle 4">
            <a:extLst>
              <a:ext uri="{FF2B5EF4-FFF2-40B4-BE49-F238E27FC236}">
                <a16:creationId xmlns:a16="http://schemas.microsoft.com/office/drawing/2014/main" id="{A9E6CEA1-DCFA-4797-A6DB-D1529D1207E3}"/>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1">
              <a:defRPr sz="1400">
                <a:latin typeface="+mn-lt"/>
                <a:ea typeface="+mn-ea"/>
              </a:defRPr>
            </a:lvl1pPr>
          </a:lstStyle>
          <a:p>
            <a:pPr>
              <a:defRPr/>
            </a:pPr>
            <a:endParaRPr lang="en-US" altLang="ko-KR"/>
          </a:p>
        </p:txBody>
      </p:sp>
      <p:sp>
        <p:nvSpPr>
          <p:cNvPr id="23557" name="Rectangle 5">
            <a:extLst>
              <a:ext uri="{FF2B5EF4-FFF2-40B4-BE49-F238E27FC236}">
                <a16:creationId xmlns:a16="http://schemas.microsoft.com/office/drawing/2014/main" id="{BA5BD158-176F-4C14-834D-B8B1220BDE56}"/>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latinLnBrk="1">
              <a:defRPr sz="1400">
                <a:latin typeface="+mn-lt"/>
                <a:ea typeface="+mn-ea"/>
              </a:defRPr>
            </a:lvl1pPr>
          </a:lstStyle>
          <a:p>
            <a:pPr>
              <a:defRPr/>
            </a:pPr>
            <a:endParaRPr lang="en-US" altLang="ko-KR"/>
          </a:p>
        </p:txBody>
      </p:sp>
      <p:sp>
        <p:nvSpPr>
          <p:cNvPr id="23558" name="Rectangle 6">
            <a:extLst>
              <a:ext uri="{FF2B5EF4-FFF2-40B4-BE49-F238E27FC236}">
                <a16:creationId xmlns:a16="http://schemas.microsoft.com/office/drawing/2014/main" id="{8EB8CF3E-5FB9-4B44-AB21-EA070326AEAE}"/>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1">
              <a:defRPr sz="1400">
                <a:latin typeface="굴림" panose="020B0600000101010101" pitchFamily="50" charset="-127"/>
                <a:ea typeface="굴림" panose="020B0600000101010101" pitchFamily="50" charset="-127"/>
              </a:defRPr>
            </a:lvl1pPr>
          </a:lstStyle>
          <a:p>
            <a:fld id="{D969CF38-DCD5-42BB-A462-9AA3A57CB0A6}" type="slidenum">
              <a:rPr lang="ko-KR" altLang="en-US"/>
              <a:pPr/>
              <a:t>‹#›</a:t>
            </a:fld>
            <a:endParaRPr lang="en-US" altLang="ko-KR"/>
          </a:p>
        </p:txBody>
      </p:sp>
    </p:spTree>
    <p:extLst>
      <p:ext uri="{BB962C8B-B14F-4D97-AF65-F5344CB8AC3E}">
        <p14:creationId xmlns:p14="http://schemas.microsoft.com/office/powerpoint/2010/main" val="1732944317"/>
      </p:ext>
    </p:extLst>
  </p:cSld>
  <p:clrMap bg1="lt1" tx1="dk1" bg2="lt2" tx2="dk2" accent1="accent1" accent2="accent2" accent3="accent3" accent4="accent4" accent5="accent5" accent6="accent6" hlink="hlink" folHlink="folHlink"/>
  <p:sldLayoutIdLst>
    <p:sldLayoutId id="2147506060" r:id="rId1"/>
    <p:sldLayoutId id="2147506061" r:id="rId2"/>
    <p:sldLayoutId id="2147506062" r:id="rId3"/>
    <p:sldLayoutId id="2147506063" r:id="rId4"/>
    <p:sldLayoutId id="2147506064" r:id="rId5"/>
    <p:sldLayoutId id="2147506065" r:id="rId6"/>
    <p:sldLayoutId id="2147506066" r:id="rId7"/>
    <p:sldLayoutId id="2147506067" r:id="rId8"/>
    <p:sldLayoutId id="2147506068" r:id="rId9"/>
    <p:sldLayoutId id="2147506069" r:id="rId10"/>
    <p:sldLayoutId id="2147506070" r:id="rId11"/>
  </p:sldLayoutIdLst>
  <p:txStyles>
    <p:titleStyle>
      <a:lvl1pPr algn="ctr" rtl="0" eaLnBrk="0" fontAlgn="base" latinLnBrk="1" hangingPunct="0">
        <a:spcBef>
          <a:spcPct val="0"/>
        </a:spcBef>
        <a:spcAft>
          <a:spcPct val="0"/>
        </a:spcAft>
        <a:defRPr kumimoji="1" sz="4400">
          <a:solidFill>
            <a:schemeClr val="tx2"/>
          </a:solidFill>
          <a:latin typeface="+mj-lt"/>
          <a:ea typeface="+mj-ea"/>
          <a:cs typeface="+mj-cs"/>
        </a:defRPr>
      </a:lvl1pPr>
      <a:lvl2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2pPr>
      <a:lvl3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3pPr>
      <a:lvl4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4pPr>
      <a:lvl5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5pPr>
      <a:lvl6pPr marL="457200" algn="ctr" rtl="0" fontAlgn="base" latinLnBrk="1">
        <a:spcBef>
          <a:spcPct val="0"/>
        </a:spcBef>
        <a:spcAft>
          <a:spcPct val="0"/>
        </a:spcAft>
        <a:defRPr kumimoji="1" sz="4400">
          <a:solidFill>
            <a:schemeClr val="tx2"/>
          </a:solidFill>
          <a:latin typeface="굴림" pitchFamily="50" charset="-127"/>
          <a:ea typeface="굴림" pitchFamily="50" charset="-127"/>
        </a:defRPr>
      </a:lvl6pPr>
      <a:lvl7pPr marL="914400" algn="ctr" rtl="0" fontAlgn="base" latinLnBrk="1">
        <a:spcBef>
          <a:spcPct val="0"/>
        </a:spcBef>
        <a:spcAft>
          <a:spcPct val="0"/>
        </a:spcAft>
        <a:defRPr kumimoji="1" sz="4400">
          <a:solidFill>
            <a:schemeClr val="tx2"/>
          </a:solidFill>
          <a:latin typeface="굴림" pitchFamily="50" charset="-127"/>
          <a:ea typeface="굴림" pitchFamily="50" charset="-127"/>
        </a:defRPr>
      </a:lvl7pPr>
      <a:lvl8pPr marL="1371600" algn="ctr" rtl="0" fontAlgn="base" latinLnBrk="1">
        <a:spcBef>
          <a:spcPct val="0"/>
        </a:spcBef>
        <a:spcAft>
          <a:spcPct val="0"/>
        </a:spcAft>
        <a:defRPr kumimoji="1" sz="4400">
          <a:solidFill>
            <a:schemeClr val="tx2"/>
          </a:solidFill>
          <a:latin typeface="굴림" pitchFamily="50" charset="-127"/>
          <a:ea typeface="굴림" pitchFamily="50" charset="-127"/>
        </a:defRPr>
      </a:lvl8pPr>
      <a:lvl9pPr marL="1828800" algn="ctr" rtl="0" fontAlgn="base" latinLnBrk="1">
        <a:spcBef>
          <a:spcPct val="0"/>
        </a:spcBef>
        <a:spcAft>
          <a:spcPct val="0"/>
        </a:spcAft>
        <a:defRPr kumimoji="1" sz="4400">
          <a:solidFill>
            <a:schemeClr val="tx2"/>
          </a:solidFill>
          <a:latin typeface="굴림" pitchFamily="50" charset="-127"/>
          <a:ea typeface="굴림" pitchFamily="50" charset="-127"/>
        </a:defRPr>
      </a:lvl9pPr>
    </p:titleStyle>
    <p:bodyStyle>
      <a:lvl1pPr marL="342900" indent="-342900" algn="l" rtl="0" eaLnBrk="0" fontAlgn="base" latinLnBrk="1"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latinLnBrk="1" hangingPunct="0">
        <a:spcBef>
          <a:spcPct val="20000"/>
        </a:spcBef>
        <a:spcAft>
          <a:spcPct val="0"/>
        </a:spcAft>
        <a:buChar char="–"/>
        <a:defRPr kumimoji="1" sz="2800">
          <a:solidFill>
            <a:schemeClr val="tx1"/>
          </a:solidFill>
          <a:latin typeface="+mn-lt"/>
          <a:ea typeface="+mn-ea"/>
        </a:defRPr>
      </a:lvl2pPr>
      <a:lvl3pPr marL="1143000" indent="-228600" algn="l" rtl="0" eaLnBrk="0" fontAlgn="base" latinLnBrk="1" hangingPunct="0">
        <a:spcBef>
          <a:spcPct val="20000"/>
        </a:spcBef>
        <a:spcAft>
          <a:spcPct val="0"/>
        </a:spcAft>
        <a:buChar char="•"/>
        <a:defRPr kumimoji="1" sz="2400">
          <a:solidFill>
            <a:schemeClr val="tx1"/>
          </a:solidFill>
          <a:latin typeface="+mn-lt"/>
          <a:ea typeface="+mn-ea"/>
        </a:defRPr>
      </a:lvl3pPr>
      <a:lvl4pPr marL="1600200" indent="-228600" algn="l" rtl="0" eaLnBrk="0" fontAlgn="base" latinLnBrk="1" hangingPunct="0">
        <a:spcBef>
          <a:spcPct val="20000"/>
        </a:spcBef>
        <a:spcAft>
          <a:spcPct val="0"/>
        </a:spcAft>
        <a:buChar char="–"/>
        <a:defRPr kumimoji="1" sz="2000">
          <a:solidFill>
            <a:schemeClr val="tx1"/>
          </a:solidFill>
          <a:latin typeface="+mn-lt"/>
          <a:ea typeface="+mn-ea"/>
        </a:defRPr>
      </a:lvl4pPr>
      <a:lvl5pPr marL="2057400" indent="-228600" algn="l" rtl="0" eaLnBrk="0" fontAlgn="base" latinLnBrk="1" hangingPunct="0">
        <a:spcBef>
          <a:spcPct val="20000"/>
        </a:spcBef>
        <a:spcAft>
          <a:spcPct val="0"/>
        </a:spcAft>
        <a:buChar char="»"/>
        <a:defRPr kumimoji="1" sz="2000">
          <a:solidFill>
            <a:schemeClr val="tx1"/>
          </a:solidFill>
          <a:latin typeface="+mn-lt"/>
          <a:ea typeface="+mn-ea"/>
        </a:defRPr>
      </a:lvl5pPr>
      <a:lvl6pPr marL="2514600" indent="-228600" algn="l" rtl="0" fontAlgn="base" latinLnBrk="1">
        <a:spcBef>
          <a:spcPct val="20000"/>
        </a:spcBef>
        <a:spcAft>
          <a:spcPct val="0"/>
        </a:spcAft>
        <a:buChar char="»"/>
        <a:defRPr kumimoji="1" sz="2000">
          <a:solidFill>
            <a:schemeClr val="tx1"/>
          </a:solidFill>
          <a:latin typeface="+mn-lt"/>
          <a:ea typeface="+mn-ea"/>
        </a:defRPr>
      </a:lvl6pPr>
      <a:lvl7pPr marL="2971800" indent="-228600" algn="l" rtl="0" fontAlgn="base" latinLnBrk="1">
        <a:spcBef>
          <a:spcPct val="20000"/>
        </a:spcBef>
        <a:spcAft>
          <a:spcPct val="0"/>
        </a:spcAft>
        <a:buChar char="»"/>
        <a:defRPr kumimoji="1" sz="2000">
          <a:solidFill>
            <a:schemeClr val="tx1"/>
          </a:solidFill>
          <a:latin typeface="+mn-lt"/>
          <a:ea typeface="+mn-ea"/>
        </a:defRPr>
      </a:lvl7pPr>
      <a:lvl8pPr marL="3429000" indent="-228600" algn="l" rtl="0" fontAlgn="base" latinLnBrk="1">
        <a:spcBef>
          <a:spcPct val="20000"/>
        </a:spcBef>
        <a:spcAft>
          <a:spcPct val="0"/>
        </a:spcAft>
        <a:buChar char="»"/>
        <a:defRPr kumimoji="1" sz="2000">
          <a:solidFill>
            <a:schemeClr val="tx1"/>
          </a:solidFill>
          <a:latin typeface="+mn-lt"/>
          <a:ea typeface="+mn-ea"/>
        </a:defRPr>
      </a:lvl8pPr>
      <a:lvl9pPr marL="3886200" indent="-228600" algn="l" rtl="0" fontAlgn="base" latinLnBrk="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p:cNvSpPr>
            <a:spLocks noGrp="1"/>
          </p:cNvSpPr>
          <p:nvPr>
            <p:ph type="body" idx="1"/>
          </p:nvPr>
        </p:nvSpPr>
        <p:spPr>
          <a:xfrm>
            <a:off x="609600" y="1600205"/>
            <a:ext cx="10972800" cy="4525963"/>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609600" y="6356355"/>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30EDBD-1C2D-4C1E-B459-B60219FAB484}" type="datetimeFigureOut">
              <a:rPr lang="ko-KR" altLang="en-US" smtClean="0"/>
              <a:t>2026-06-20</a:t>
            </a:fld>
            <a:endParaRPr lang="ko-KR" altLang="en-US"/>
          </a:p>
        </p:txBody>
      </p:sp>
      <p:sp>
        <p:nvSpPr>
          <p:cNvPr id="5" name="바닥글 개체 틀 4"/>
          <p:cNvSpPr>
            <a:spLocks noGrp="1"/>
          </p:cNvSpPr>
          <p:nvPr>
            <p:ph type="ftr" sz="quarter" idx="3"/>
          </p:nvPr>
        </p:nvSpPr>
        <p:spPr>
          <a:xfrm>
            <a:off x="4165600" y="6356355"/>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8737600" y="6356355"/>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EDD84E-25D4-4983-8AA1-2863C96F08D9}" type="slidenum">
              <a:rPr lang="ko-KR" altLang="en-US" smtClean="0"/>
              <a:t>‹#›</a:t>
            </a:fld>
            <a:endParaRPr lang="ko-KR" altLang="en-US"/>
          </a:p>
        </p:txBody>
      </p:sp>
    </p:spTree>
    <p:extLst>
      <p:ext uri="{BB962C8B-B14F-4D97-AF65-F5344CB8AC3E}">
        <p14:creationId xmlns:p14="http://schemas.microsoft.com/office/powerpoint/2010/main" val="2688776925"/>
      </p:ext>
    </p:extLst>
  </p:cSld>
  <p:clrMap bg1="lt1" tx1="dk1" bg2="lt2" tx2="dk2" accent1="accent1" accent2="accent2" accent3="accent3" accent4="accent4" accent5="accent5" accent6="accent6" hlink="hlink" folHlink="folHlink"/>
  <p:sldLayoutIdLst>
    <p:sldLayoutId id="2147506084" r:id="rId1"/>
    <p:sldLayoutId id="2147506085" r:id="rId2"/>
    <p:sldLayoutId id="2147506086" r:id="rId3"/>
    <p:sldLayoutId id="2147506087" r:id="rId4"/>
    <p:sldLayoutId id="2147506088" r:id="rId5"/>
    <p:sldLayoutId id="2147506089" r:id="rId6"/>
    <p:sldLayoutId id="2147506090" r:id="rId7"/>
    <p:sldLayoutId id="2147506091" r:id="rId8"/>
    <p:sldLayoutId id="2147506092" r:id="rId9"/>
    <p:sldLayoutId id="2147506093" r:id="rId10"/>
    <p:sldLayoutId id="2147506094"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nSpc>
                <a:spcPct val="100000"/>
              </a:lnSpc>
              <a:spcBef>
                <a:spcPct val="0"/>
              </a:spcBef>
              <a:defRPr sz="1400" b="0">
                <a:solidFill>
                  <a:srgbClr val="000000"/>
                </a:solidFill>
                <a:latin typeface="Times New Roman" pitchFamily="18" charset="0"/>
                <a:ea typeface="ＭＳ Ｐゴシック" pitchFamily="34" charset="-128"/>
              </a:defRPr>
            </a:lvl1pPr>
          </a:lstStyle>
          <a:p>
            <a:pPr fontAlgn="base" latinLnBrk="0">
              <a:spcAft>
                <a:spcPct val="0"/>
              </a:spcAft>
              <a:defRPr/>
            </a:pPr>
            <a:endParaRPr kumimoji="1" lang="en-US" altLang="ja-JP"/>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lnSpc>
                <a:spcPct val="100000"/>
              </a:lnSpc>
              <a:spcBef>
                <a:spcPct val="0"/>
              </a:spcBef>
              <a:defRPr sz="1400" b="0">
                <a:solidFill>
                  <a:srgbClr val="000000"/>
                </a:solidFill>
                <a:latin typeface="Times New Roman" pitchFamily="18" charset="0"/>
                <a:ea typeface="ＭＳ Ｐゴシック" pitchFamily="34" charset="-128"/>
              </a:defRPr>
            </a:lvl1pPr>
          </a:lstStyle>
          <a:p>
            <a:pPr fontAlgn="base" latinLnBrk="0">
              <a:spcAft>
                <a:spcPct val="0"/>
              </a:spcAft>
              <a:defRPr/>
            </a:pPr>
            <a:endParaRPr kumimoji="1" lang="en-US" altLang="ja-JP"/>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400" b="0">
                <a:solidFill>
                  <a:srgbClr val="000000"/>
                </a:solidFill>
                <a:latin typeface="Times New Roman" pitchFamily="18" charset="0"/>
                <a:ea typeface="ＭＳ Ｐゴシック" pitchFamily="34" charset="-128"/>
              </a:defRPr>
            </a:lvl1pPr>
          </a:lstStyle>
          <a:p>
            <a:pPr fontAlgn="base" latinLnBrk="0">
              <a:spcAft>
                <a:spcPct val="0"/>
              </a:spcAft>
              <a:defRPr/>
            </a:pPr>
            <a:fld id="{5B70FA25-6B47-441E-958B-A8EDF5C71CBC}" type="slidenum">
              <a:rPr kumimoji="1" lang="en-US" altLang="ja-JP"/>
              <a:pPr fontAlgn="base" latinLnBrk="0">
                <a:spcAft>
                  <a:spcPct val="0"/>
                </a:spcAft>
                <a:defRPr/>
              </a:pPr>
              <a:t>‹#›</a:t>
            </a:fld>
            <a:endParaRPr kumimoji="1" lang="en-US" altLang="ja-JP"/>
          </a:p>
        </p:txBody>
      </p:sp>
    </p:spTree>
    <p:extLst>
      <p:ext uri="{BB962C8B-B14F-4D97-AF65-F5344CB8AC3E}">
        <p14:creationId xmlns:p14="http://schemas.microsoft.com/office/powerpoint/2010/main" val="4239197783"/>
      </p:ext>
    </p:extLst>
  </p:cSld>
  <p:clrMap bg1="lt1" tx1="dk1" bg2="lt2" tx2="dk2" accent1="accent1" accent2="accent2" accent3="accent3" accent4="accent4" accent5="accent5" accent6="accent6" hlink="hlink" folHlink="folHlink"/>
  <p:sldLayoutIdLst>
    <p:sldLayoutId id="2147506144" r:id="rId1"/>
    <p:sldLayoutId id="2147506145" r:id="rId2"/>
    <p:sldLayoutId id="2147506146" r:id="rId3"/>
    <p:sldLayoutId id="2147506147" r:id="rId4"/>
    <p:sldLayoutId id="2147506148" r:id="rId5"/>
    <p:sldLayoutId id="2147506149" r:id="rId6"/>
    <p:sldLayoutId id="2147506150" r:id="rId7"/>
    <p:sldLayoutId id="2147506151" r:id="rId8"/>
    <p:sldLayoutId id="2147506152" r:id="rId9"/>
    <p:sldLayoutId id="2147506153" r:id="rId10"/>
    <p:sldLayoutId id="2147506154" r:id="rId11"/>
  </p:sldLayoutIdLst>
  <p:txStyles>
    <p:titleStyle>
      <a:lvl1pPr algn="ctr" rtl="0" eaLnBrk="0" fontAlgn="base" hangingPunct="0">
        <a:spcBef>
          <a:spcPct val="0"/>
        </a:spcBef>
        <a:spcAft>
          <a:spcPct val="0"/>
        </a:spcAft>
        <a:defRPr kumimoji="1" sz="4400">
          <a:solidFill>
            <a:schemeClr val="tx2"/>
          </a:solidFill>
          <a:latin typeface="+mj-lt"/>
          <a:ea typeface="ＭＳ Ｐゴシック" pitchFamily="34" charset="-128"/>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5pPr>
      <a:lvl6pPr marL="457200" algn="ctr" rtl="0" fontAlgn="base">
        <a:spcBef>
          <a:spcPct val="0"/>
        </a:spcBef>
        <a:spcAft>
          <a:spcPct val="0"/>
        </a:spcAft>
        <a:defRPr kumimoji="1" sz="4400">
          <a:solidFill>
            <a:schemeClr val="tx2"/>
          </a:solidFill>
          <a:latin typeface="Times New Roman" pitchFamily="18" charset="0"/>
          <a:ea typeface="MS PGothic" pitchFamily="34" charset="-128"/>
        </a:defRPr>
      </a:lvl6pPr>
      <a:lvl7pPr marL="914400" algn="ctr" rtl="0" fontAlgn="base">
        <a:spcBef>
          <a:spcPct val="0"/>
        </a:spcBef>
        <a:spcAft>
          <a:spcPct val="0"/>
        </a:spcAft>
        <a:defRPr kumimoji="1" sz="4400">
          <a:solidFill>
            <a:schemeClr val="tx2"/>
          </a:solidFill>
          <a:latin typeface="Times New Roman" pitchFamily="18" charset="0"/>
          <a:ea typeface="MS PGothic" pitchFamily="34" charset="-128"/>
        </a:defRPr>
      </a:lvl7pPr>
      <a:lvl8pPr marL="1371600" algn="ctr" rtl="0" fontAlgn="base">
        <a:spcBef>
          <a:spcPct val="0"/>
        </a:spcBef>
        <a:spcAft>
          <a:spcPct val="0"/>
        </a:spcAft>
        <a:defRPr kumimoji="1" sz="4400">
          <a:solidFill>
            <a:schemeClr val="tx2"/>
          </a:solidFill>
          <a:latin typeface="Times New Roman" pitchFamily="18" charset="0"/>
          <a:ea typeface="MS PGothic" pitchFamily="34" charset="-128"/>
        </a:defRPr>
      </a:lvl8pPr>
      <a:lvl9pPr marL="1828800" algn="ctr" rtl="0" fontAlgn="base">
        <a:spcBef>
          <a:spcPct val="0"/>
        </a:spcBef>
        <a:spcAft>
          <a:spcPct val="0"/>
        </a:spcAft>
        <a:defRPr kumimoji="1" sz="4400">
          <a:solidFill>
            <a:schemeClr val="tx2"/>
          </a:solidFill>
          <a:latin typeface="Times New Roman" pitchFamily="18" charset="0"/>
          <a:ea typeface="MS PGothic" pitchFamily="34"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34"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34"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34"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ＭＳ Ｐゴシック" pitchFamily="34"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6E34C4CC-CDE8-4631-BCE4-948DD973F34A}"/>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ko-KR" altLang="en-US"/>
              <a:t>마스터 제목 스타일 편집</a:t>
            </a:r>
          </a:p>
        </p:txBody>
      </p:sp>
      <p:sp>
        <p:nvSpPr>
          <p:cNvPr id="4099" name="Rectangle 3">
            <a:extLst>
              <a:ext uri="{FF2B5EF4-FFF2-40B4-BE49-F238E27FC236}">
                <a16:creationId xmlns:a16="http://schemas.microsoft.com/office/drawing/2014/main" id="{BB52797C-015E-476E-AB20-F4DA03F52C4F}"/>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0964" name="Rectangle 4">
            <a:extLst>
              <a:ext uri="{FF2B5EF4-FFF2-40B4-BE49-F238E27FC236}">
                <a16:creationId xmlns:a16="http://schemas.microsoft.com/office/drawing/2014/main" id="{49ADEA81-0402-421F-AC27-B092220DCC1F}"/>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defRPr>
            </a:lvl1pPr>
          </a:lstStyle>
          <a:p>
            <a:pPr>
              <a:defRPr/>
            </a:pPr>
            <a:endParaRPr lang="en-US" altLang="ko-KR"/>
          </a:p>
        </p:txBody>
      </p:sp>
      <p:sp>
        <p:nvSpPr>
          <p:cNvPr id="40965" name="Rectangle 5">
            <a:extLst>
              <a:ext uri="{FF2B5EF4-FFF2-40B4-BE49-F238E27FC236}">
                <a16:creationId xmlns:a16="http://schemas.microsoft.com/office/drawing/2014/main" id="{0CF5CA24-A58A-4990-BE82-33C069257AB9}"/>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endParaRPr lang="en-US" altLang="ko-KR"/>
          </a:p>
        </p:txBody>
      </p:sp>
      <p:sp>
        <p:nvSpPr>
          <p:cNvPr id="40966" name="Rectangle 6">
            <a:extLst>
              <a:ext uri="{FF2B5EF4-FFF2-40B4-BE49-F238E27FC236}">
                <a16:creationId xmlns:a16="http://schemas.microsoft.com/office/drawing/2014/main" id="{B7E55BB3-6AAF-4929-84C3-57C5A48916CB}"/>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fld id="{637438CB-D24D-4A98-9981-C85D0AFEDF92}" type="slidenum">
              <a:rPr lang="en-US" altLang="ko-KR"/>
              <a:pPr/>
              <a:t>‹#›</a:t>
            </a:fld>
            <a:endParaRPr lang="en-US" altLang="ko-KR"/>
          </a:p>
        </p:txBody>
      </p:sp>
    </p:spTree>
    <p:extLst>
      <p:ext uri="{BB962C8B-B14F-4D97-AF65-F5344CB8AC3E}">
        <p14:creationId xmlns:p14="http://schemas.microsoft.com/office/powerpoint/2010/main" val="611277115"/>
      </p:ext>
    </p:extLst>
  </p:cSld>
  <p:clrMap bg1="lt1" tx1="dk1" bg2="lt2" tx2="dk2" accent1="accent1" accent2="accent2" accent3="accent3" accent4="accent4" accent5="accent5" accent6="accent6" hlink="hlink" folHlink="folHlink"/>
  <p:sldLayoutIdLst>
    <p:sldLayoutId id="2147506192" r:id="rId1"/>
    <p:sldLayoutId id="2147506193" r:id="rId2"/>
    <p:sldLayoutId id="2147506194" r:id="rId3"/>
    <p:sldLayoutId id="2147506195" r:id="rId4"/>
    <p:sldLayoutId id="2147506196" r:id="rId5"/>
    <p:sldLayoutId id="2147506197" r:id="rId6"/>
    <p:sldLayoutId id="2147506198" r:id="rId7"/>
    <p:sldLayoutId id="2147506199" r:id="rId8"/>
    <p:sldLayoutId id="2147506200" r:id="rId9"/>
    <p:sldLayoutId id="2147506201" r:id="rId10"/>
    <p:sldLayoutId id="2147506202" r:id="rId11"/>
  </p:sldLayoutIdLst>
  <p:txStyles>
    <p:titleStyle>
      <a:lvl1pPr algn="ctr" rtl="0" eaLnBrk="0" fontAlgn="base" latinLnBrk="1" hangingPunct="0">
        <a:spcBef>
          <a:spcPct val="0"/>
        </a:spcBef>
        <a:spcAft>
          <a:spcPct val="0"/>
        </a:spcAft>
        <a:defRPr kumimoji="1" sz="4400">
          <a:solidFill>
            <a:schemeClr val="tx2"/>
          </a:solidFill>
          <a:latin typeface="+mj-lt"/>
          <a:ea typeface="+mj-ea"/>
          <a:cs typeface="+mj-cs"/>
        </a:defRPr>
      </a:lvl1pPr>
      <a:lvl2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2pPr>
      <a:lvl3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3pPr>
      <a:lvl4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4pPr>
      <a:lvl5pPr algn="ctr" rtl="0" eaLnBrk="0" fontAlgn="base" latinLnBrk="1" hangingPunct="0">
        <a:spcBef>
          <a:spcPct val="0"/>
        </a:spcBef>
        <a:spcAft>
          <a:spcPct val="0"/>
        </a:spcAft>
        <a:defRPr kumimoji="1" sz="4400">
          <a:solidFill>
            <a:schemeClr val="tx2"/>
          </a:solidFill>
          <a:latin typeface="굴림" pitchFamily="50" charset="-127"/>
          <a:ea typeface="굴림" pitchFamily="50" charset="-127"/>
        </a:defRPr>
      </a:lvl5pPr>
      <a:lvl6pPr marL="457200" algn="ctr" rtl="0" fontAlgn="base" latinLnBrk="1">
        <a:spcBef>
          <a:spcPct val="0"/>
        </a:spcBef>
        <a:spcAft>
          <a:spcPct val="0"/>
        </a:spcAft>
        <a:defRPr kumimoji="1" sz="4400">
          <a:solidFill>
            <a:schemeClr val="tx2"/>
          </a:solidFill>
          <a:latin typeface="굴림" pitchFamily="50" charset="-127"/>
          <a:ea typeface="굴림" pitchFamily="50" charset="-127"/>
        </a:defRPr>
      </a:lvl6pPr>
      <a:lvl7pPr marL="914400" algn="ctr" rtl="0" fontAlgn="base" latinLnBrk="1">
        <a:spcBef>
          <a:spcPct val="0"/>
        </a:spcBef>
        <a:spcAft>
          <a:spcPct val="0"/>
        </a:spcAft>
        <a:defRPr kumimoji="1" sz="4400">
          <a:solidFill>
            <a:schemeClr val="tx2"/>
          </a:solidFill>
          <a:latin typeface="굴림" pitchFamily="50" charset="-127"/>
          <a:ea typeface="굴림" pitchFamily="50" charset="-127"/>
        </a:defRPr>
      </a:lvl7pPr>
      <a:lvl8pPr marL="1371600" algn="ctr" rtl="0" fontAlgn="base" latinLnBrk="1">
        <a:spcBef>
          <a:spcPct val="0"/>
        </a:spcBef>
        <a:spcAft>
          <a:spcPct val="0"/>
        </a:spcAft>
        <a:defRPr kumimoji="1" sz="4400">
          <a:solidFill>
            <a:schemeClr val="tx2"/>
          </a:solidFill>
          <a:latin typeface="굴림" pitchFamily="50" charset="-127"/>
          <a:ea typeface="굴림" pitchFamily="50" charset="-127"/>
        </a:defRPr>
      </a:lvl8pPr>
      <a:lvl9pPr marL="1828800" algn="ctr" rtl="0" fontAlgn="base" latinLnBrk="1">
        <a:spcBef>
          <a:spcPct val="0"/>
        </a:spcBef>
        <a:spcAft>
          <a:spcPct val="0"/>
        </a:spcAft>
        <a:defRPr kumimoji="1" sz="4400">
          <a:solidFill>
            <a:schemeClr val="tx2"/>
          </a:solidFill>
          <a:latin typeface="굴림" pitchFamily="50" charset="-127"/>
          <a:ea typeface="굴림" pitchFamily="50" charset="-127"/>
        </a:defRPr>
      </a:lvl9pPr>
    </p:titleStyle>
    <p:bodyStyle>
      <a:lvl1pPr marL="342900" indent="-342900" algn="l" rtl="0" eaLnBrk="0" fontAlgn="base" latinLnBrk="1"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latinLnBrk="1" hangingPunct="0">
        <a:spcBef>
          <a:spcPct val="20000"/>
        </a:spcBef>
        <a:spcAft>
          <a:spcPct val="0"/>
        </a:spcAft>
        <a:buChar char="–"/>
        <a:defRPr kumimoji="1" sz="2800">
          <a:solidFill>
            <a:schemeClr val="tx1"/>
          </a:solidFill>
          <a:latin typeface="+mn-lt"/>
          <a:ea typeface="+mn-ea"/>
        </a:defRPr>
      </a:lvl2pPr>
      <a:lvl3pPr marL="1143000" indent="-228600" algn="l" rtl="0" eaLnBrk="0" fontAlgn="base" latinLnBrk="1" hangingPunct="0">
        <a:spcBef>
          <a:spcPct val="20000"/>
        </a:spcBef>
        <a:spcAft>
          <a:spcPct val="0"/>
        </a:spcAft>
        <a:buChar char="•"/>
        <a:defRPr kumimoji="1" sz="2400">
          <a:solidFill>
            <a:schemeClr val="tx1"/>
          </a:solidFill>
          <a:latin typeface="+mn-lt"/>
          <a:ea typeface="+mn-ea"/>
        </a:defRPr>
      </a:lvl3pPr>
      <a:lvl4pPr marL="1600200" indent="-228600" algn="l" rtl="0" eaLnBrk="0" fontAlgn="base" latinLnBrk="1" hangingPunct="0">
        <a:spcBef>
          <a:spcPct val="20000"/>
        </a:spcBef>
        <a:spcAft>
          <a:spcPct val="0"/>
        </a:spcAft>
        <a:buChar char="–"/>
        <a:defRPr kumimoji="1" sz="2000">
          <a:solidFill>
            <a:schemeClr val="tx1"/>
          </a:solidFill>
          <a:latin typeface="+mn-lt"/>
          <a:ea typeface="+mn-ea"/>
        </a:defRPr>
      </a:lvl4pPr>
      <a:lvl5pPr marL="2057400" indent="-228600" algn="l" rtl="0" eaLnBrk="0" fontAlgn="base" latinLnBrk="1" hangingPunct="0">
        <a:spcBef>
          <a:spcPct val="20000"/>
        </a:spcBef>
        <a:spcAft>
          <a:spcPct val="0"/>
        </a:spcAft>
        <a:buChar char="»"/>
        <a:defRPr kumimoji="1" sz="2000">
          <a:solidFill>
            <a:schemeClr val="tx1"/>
          </a:solidFill>
          <a:latin typeface="+mn-lt"/>
          <a:ea typeface="+mn-ea"/>
        </a:defRPr>
      </a:lvl5pPr>
      <a:lvl6pPr marL="2514600" indent="-228600" algn="l" rtl="0" fontAlgn="base" latinLnBrk="1">
        <a:spcBef>
          <a:spcPct val="20000"/>
        </a:spcBef>
        <a:spcAft>
          <a:spcPct val="0"/>
        </a:spcAft>
        <a:buChar char="»"/>
        <a:defRPr kumimoji="1" sz="2000">
          <a:solidFill>
            <a:schemeClr val="tx1"/>
          </a:solidFill>
          <a:latin typeface="+mn-lt"/>
          <a:ea typeface="+mn-ea"/>
        </a:defRPr>
      </a:lvl6pPr>
      <a:lvl7pPr marL="2971800" indent="-228600" algn="l" rtl="0" fontAlgn="base" latinLnBrk="1">
        <a:spcBef>
          <a:spcPct val="20000"/>
        </a:spcBef>
        <a:spcAft>
          <a:spcPct val="0"/>
        </a:spcAft>
        <a:buChar char="»"/>
        <a:defRPr kumimoji="1" sz="2000">
          <a:solidFill>
            <a:schemeClr val="tx1"/>
          </a:solidFill>
          <a:latin typeface="+mn-lt"/>
          <a:ea typeface="+mn-ea"/>
        </a:defRPr>
      </a:lvl7pPr>
      <a:lvl8pPr marL="3429000" indent="-228600" algn="l" rtl="0" fontAlgn="base" latinLnBrk="1">
        <a:spcBef>
          <a:spcPct val="20000"/>
        </a:spcBef>
        <a:spcAft>
          <a:spcPct val="0"/>
        </a:spcAft>
        <a:buChar char="»"/>
        <a:defRPr kumimoji="1" sz="2000">
          <a:solidFill>
            <a:schemeClr val="tx1"/>
          </a:solidFill>
          <a:latin typeface="+mn-lt"/>
          <a:ea typeface="+mn-ea"/>
        </a:defRPr>
      </a:lvl8pPr>
      <a:lvl9pPr marL="3886200" indent="-228600" algn="l" rtl="0" fontAlgn="base" latinLnBrk="1">
        <a:spcBef>
          <a:spcPct val="20000"/>
        </a:spcBef>
        <a:spcAft>
          <a:spcPct val="0"/>
        </a:spcAft>
        <a:buChar char="»"/>
        <a:defRPr kumimoji="1" sz="2000">
          <a:solidFill>
            <a:schemeClr val="tx1"/>
          </a:solidFill>
          <a:latin typeface="+mn-lt"/>
          <a:ea typeface="+mn-ea"/>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2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2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89.xml"/></Relationships>
</file>

<file path=ppt/slides/_rels/slide10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00.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8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8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8.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8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8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9.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8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00.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84.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84.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84.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00.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84.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00.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8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84.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84.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00.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84.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84.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00.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8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84.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84.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00.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84.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6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6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28.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2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2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2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2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2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2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2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2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2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2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2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2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2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2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7587" name="Group 3"/>
          <p:cNvGrpSpPr>
            <a:grpSpLocks/>
          </p:cNvGrpSpPr>
          <p:nvPr/>
        </p:nvGrpSpPr>
        <p:grpSpPr bwMode="auto">
          <a:xfrm>
            <a:off x="1524000" y="38103"/>
            <a:ext cx="9144000" cy="411163"/>
            <a:chOff x="0" y="24"/>
            <a:chExt cx="5760" cy="259"/>
          </a:xfrm>
        </p:grpSpPr>
        <p:sp>
          <p:nvSpPr>
            <p:cNvPr id="67588" name="Rectangle 4"/>
            <p:cNvSpPr>
              <a:spLocks noChangeArrowheads="1"/>
            </p:cNvSpPr>
            <p:nvPr/>
          </p:nvSpPr>
          <p:spPr bwMode="auto">
            <a:xfrm>
              <a:off x="975" y="28"/>
              <a:ext cx="4785" cy="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72000" rIns="7200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algn="r" eaLnBrk="1" hangingPunct="1">
                <a:lnSpc>
                  <a:spcPct val="100000"/>
                </a:lnSpc>
                <a:spcBef>
                  <a:spcPct val="0"/>
                </a:spcBef>
                <a:buFontTx/>
                <a:buNone/>
              </a:pPr>
              <a:endParaRPr lang="ko-KR" altLang="en-US" sz="2800" dirty="0">
                <a:solidFill>
                  <a:srgbClr val="CCFFCC"/>
                </a:solidFill>
                <a:latin typeface="굴림" pitchFamily="50" charset="-127"/>
                <a:ea typeface="굴림" pitchFamily="50" charset="-127"/>
              </a:endParaRPr>
            </a:p>
          </p:txBody>
        </p:sp>
        <p:sp>
          <p:nvSpPr>
            <p:cNvPr id="67589" name="Rectangle 5"/>
            <p:cNvSpPr>
              <a:spLocks noChangeArrowheads="1"/>
            </p:cNvSpPr>
            <p:nvPr/>
          </p:nvSpPr>
          <p:spPr bwMode="auto">
            <a:xfrm>
              <a:off x="0" y="24"/>
              <a:ext cx="884" cy="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72000" rIns="7200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eaLnBrk="1" hangingPunct="1">
                <a:lnSpc>
                  <a:spcPct val="100000"/>
                </a:lnSpc>
                <a:spcBef>
                  <a:spcPct val="0"/>
                </a:spcBef>
                <a:buFontTx/>
                <a:buNone/>
              </a:pPr>
              <a:endParaRPr lang="ko-KR" altLang="en-US" sz="2800" dirty="0">
                <a:solidFill>
                  <a:srgbClr val="CCFFCC"/>
                </a:solidFill>
                <a:latin typeface="굴림" pitchFamily="50" charset="-127"/>
              </a:endParaRPr>
            </a:p>
          </p:txBody>
        </p:sp>
      </p:grpSp>
      <p:sp>
        <p:nvSpPr>
          <p:cNvPr id="6" name="TextBox 1"/>
          <p:cNvSpPr txBox="1">
            <a:spLocks noChangeArrowheads="1"/>
          </p:cNvSpPr>
          <p:nvPr/>
        </p:nvSpPr>
        <p:spPr bwMode="auto">
          <a:xfrm>
            <a:off x="1415480" y="5733256"/>
            <a:ext cx="9145016" cy="100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algn="ctr" eaLnBrk="1" hangingPunct="1">
              <a:spcBef>
                <a:spcPct val="15000"/>
              </a:spcBef>
              <a:buFontTx/>
              <a:buNone/>
            </a:pPr>
            <a:r>
              <a:rPr lang="en-US" altLang="ko-KR" sz="6600" dirty="0">
                <a:solidFill>
                  <a:schemeClr val="tx1">
                    <a:lumMod val="85000"/>
                    <a:lumOff val="15000"/>
                  </a:schemeClr>
                </a:solidFill>
                <a:latin typeface="ＭＳ Ｐゴシック" pitchFamily="34" charset="-128"/>
              </a:rPr>
              <a:t>202</a:t>
            </a:r>
            <a:r>
              <a:rPr lang="en-US" altLang="ja-JP" sz="6600" dirty="0">
                <a:solidFill>
                  <a:schemeClr val="tx1">
                    <a:lumMod val="85000"/>
                    <a:lumOff val="15000"/>
                  </a:schemeClr>
                </a:solidFill>
                <a:latin typeface="ＭＳ Ｐゴシック" pitchFamily="34" charset="-128"/>
              </a:rPr>
              <a:t>6</a:t>
            </a:r>
            <a:r>
              <a:rPr lang="en-US" altLang="ko-KR" sz="6600" dirty="0">
                <a:solidFill>
                  <a:schemeClr val="tx1">
                    <a:lumMod val="85000"/>
                    <a:lumOff val="15000"/>
                  </a:schemeClr>
                </a:solidFill>
                <a:latin typeface="ＭＳ Ｐゴシック" pitchFamily="34" charset="-128"/>
              </a:rPr>
              <a:t>.06.</a:t>
            </a:r>
            <a:r>
              <a:rPr lang="en-US" altLang="ja-JP" sz="6600" dirty="0">
                <a:solidFill>
                  <a:schemeClr val="tx1">
                    <a:lumMod val="85000"/>
                    <a:lumOff val="15000"/>
                  </a:schemeClr>
                </a:solidFill>
                <a:latin typeface="ＭＳ Ｐゴシック" pitchFamily="34" charset="-128"/>
              </a:rPr>
              <a:t>20</a:t>
            </a:r>
            <a:r>
              <a:rPr lang="en-US" altLang="ko-KR" sz="6600" dirty="0">
                <a:solidFill>
                  <a:schemeClr val="tx1">
                    <a:lumMod val="85000"/>
                    <a:lumOff val="15000"/>
                  </a:schemeClr>
                </a:solidFill>
                <a:latin typeface="ＭＳ Ｐゴシック" pitchFamily="34" charset="-128"/>
              </a:rPr>
              <a:t>  </a:t>
            </a:r>
            <a:r>
              <a:rPr lang="en-US" altLang="ko-KR" sz="6600" dirty="0">
                <a:solidFill>
                  <a:schemeClr val="tx1">
                    <a:lumMod val="85000"/>
                    <a:lumOff val="15000"/>
                  </a:schemeClr>
                </a:solidFill>
                <a:latin typeface="굴림" panose="020B0600000101010101" pitchFamily="34" charset="-127"/>
                <a:ea typeface="굴림" panose="020B0600000101010101" pitchFamily="34" charset="-127"/>
              </a:rPr>
              <a:t>2</a:t>
            </a:r>
            <a:r>
              <a:rPr lang="ko-KR" altLang="en-US" sz="6600" dirty="0">
                <a:solidFill>
                  <a:schemeClr val="tx1">
                    <a:lumMod val="85000"/>
                    <a:lumOff val="15000"/>
                  </a:schemeClr>
                </a:solidFill>
                <a:latin typeface="굴림체" panose="020B0609000101010101" pitchFamily="49" charset="-127"/>
                <a:ea typeface="굴림체" panose="020B0609000101010101" pitchFamily="49" charset="-127"/>
              </a:rPr>
              <a:t>부 예배</a:t>
            </a:r>
            <a:endParaRPr lang="en-US" altLang="ko-KR" sz="6600" dirty="0">
              <a:solidFill>
                <a:schemeClr val="tx1">
                  <a:lumMod val="85000"/>
                  <a:lumOff val="15000"/>
                </a:schemeClr>
              </a:solidFill>
              <a:latin typeface="굴림체" panose="020B0609000101010101" pitchFamily="49" charset="-127"/>
              <a:ea typeface="굴림체" panose="020B0609000101010101" pitchFamily="49" charset="-127"/>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내용 개체 틀 2"/>
          <p:cNvSpPr>
            <a:spLocks noGrp="1"/>
          </p:cNvSpPr>
          <p:nvPr>
            <p:ph idx="1"/>
          </p:nvPr>
        </p:nvSpPr>
        <p:spPr>
          <a:xfrm>
            <a:off x="1541466" y="199182"/>
            <a:ext cx="9107487" cy="4525962"/>
          </a:xfrm>
        </p:spPr>
        <p:txBody>
          <a:bodyPr/>
          <a:lstStyle/>
          <a:p>
            <a:pPr marL="0" indent="0" algn="ctr" eaLnBrk="1" hangingPunct="1">
              <a:spcBef>
                <a:spcPct val="0"/>
              </a:spcBef>
              <a:buNone/>
            </a:pPr>
            <a:r>
              <a:rPr lang="ja-JP" altLang="en-US" sz="4000" b="1" dirty="0">
                <a:solidFill>
                  <a:srgbClr val="FEF800"/>
                </a:solidFill>
                <a:effectLst>
                  <a:outerShdw blurRad="38100" dist="38100" dir="2700000" algn="tl">
                    <a:srgbClr val="000000">
                      <a:alpha val="43137"/>
                    </a:srgbClr>
                  </a:outerShdw>
                </a:effectLst>
              </a:rPr>
              <a:t>主は聖霊</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せいれい</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によりてやどり、</a:t>
            </a:r>
            <a:endParaRPr lang="en-US" altLang="ja-JP" sz="4000" b="1" dirty="0">
              <a:solidFill>
                <a:srgbClr val="FEF800"/>
              </a:solidFill>
              <a:effectLst>
                <a:outerShdw blurRad="38100" dist="38100" dir="2700000" algn="tl">
                  <a:srgbClr val="000000">
                    <a:alpha val="43137"/>
                  </a:srgbClr>
                </a:outerShdw>
              </a:effectLst>
            </a:endParaRPr>
          </a:p>
          <a:p>
            <a:pPr marL="0" indent="0" algn="ctr" eaLnBrk="1" hangingPunct="1">
              <a:spcBef>
                <a:spcPct val="0"/>
              </a:spcBef>
              <a:buNone/>
            </a:pPr>
            <a:r>
              <a:rPr lang="ja-JP" altLang="en-US" sz="4000" b="1" dirty="0">
                <a:solidFill>
                  <a:srgbClr val="FEF800"/>
                </a:solidFill>
                <a:effectLst>
                  <a:outerShdw blurRad="38100" dist="38100" dir="2700000" algn="tl">
                    <a:srgbClr val="000000">
                      <a:alpha val="43137"/>
                    </a:srgbClr>
                  </a:outerShdw>
                </a:effectLst>
              </a:rPr>
              <a:t>おとめマリアより生</a:t>
            </a:r>
            <a:r>
              <a:rPr lang="en-US" altLang="ja-JP" dirty="0">
                <a:solidFill>
                  <a:prstClr val="white">
                    <a:lumMod val="85000"/>
                  </a:prst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prstClr val="white">
                    <a:lumMod val="85000"/>
                  </a:prstClr>
                </a:solidFill>
                <a:effectLst>
                  <a:outerShdw blurRad="38100" dist="38100" dir="2700000" algn="tl">
                    <a:srgbClr val="000000">
                      <a:alpha val="43137"/>
                    </a:srgbClr>
                  </a:outerShdw>
                </a:effectLst>
                <a:latin typeface="MS UI Gothic" pitchFamily="34" charset="-128"/>
                <a:ea typeface="MS UI Gothic" pitchFamily="34" charset="-128"/>
              </a:rPr>
              <a:t>う</a:t>
            </a:r>
            <a:r>
              <a:rPr lang="en-US" altLang="ja-JP" dirty="0">
                <a:solidFill>
                  <a:prstClr val="white">
                    <a:lumMod val="85000"/>
                  </a:prst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まれ、</a:t>
            </a:r>
            <a:endParaRPr lang="en-US" altLang="ja-JP" sz="4000" b="1" dirty="0">
              <a:solidFill>
                <a:srgbClr val="FEF800"/>
              </a:solidFill>
              <a:effectLst>
                <a:outerShdw blurRad="38100" dist="38100" dir="2700000" algn="tl">
                  <a:srgbClr val="000000">
                    <a:alpha val="43137"/>
                  </a:srgbClr>
                </a:outerShdw>
              </a:effectLst>
            </a:endParaRPr>
          </a:p>
          <a:p>
            <a:pPr marL="0" indent="0" algn="ctr" eaLnBrk="1" hangingPunct="1">
              <a:spcBef>
                <a:spcPts val="600"/>
              </a:spcBef>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그는 성령으로 잉태되어</a:t>
            </a:r>
            <a:endPar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a:p>
            <a:pPr marL="0" indent="0" algn="ctr" eaLnBrk="1" hangingPunct="1">
              <a:spcBef>
                <a:spcPct val="0"/>
              </a:spcBef>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동정녀 마리아에게서 나시고</a:t>
            </a:r>
            <a:r>
              <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p:txBody>
      </p:sp>
    </p:spTree>
    <p:extLst>
      <p:ext uri="{BB962C8B-B14F-4D97-AF65-F5344CB8AC3E}">
        <p14:creationId xmlns:p14="http://schemas.microsoft.com/office/powerpoint/2010/main" val="29546767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4">
            <a:extLst>
              <a:ext uri="{FF2B5EF4-FFF2-40B4-BE49-F238E27FC236}">
                <a16:creationId xmlns:a16="http://schemas.microsoft.com/office/drawing/2014/main" id="{C1BC455A-0CD9-4AB5-81C3-630DF2C26753}"/>
              </a:ext>
            </a:extLst>
          </p:cNvPr>
          <p:cNvSpPr>
            <a:spLocks noGrp="1" noChangeArrowheads="1"/>
          </p:cNvSpPr>
          <p:nvPr>
            <p:ph type="subTitle" idx="1"/>
          </p:nvPr>
        </p:nvSpPr>
        <p:spPr>
          <a:xfrm>
            <a:off x="1524000" y="404813"/>
            <a:ext cx="9144000" cy="5064125"/>
          </a:xfrm>
        </p:spPr>
        <p:txBody>
          <a:bodyPr/>
          <a:lstStyle/>
          <a:p>
            <a:pPr eaLnBrk="1" hangingPunct="1">
              <a:lnSpc>
                <a:spcPct val="90000"/>
              </a:lnSpc>
              <a:spcBef>
                <a:spcPct val="15000"/>
              </a:spcBef>
            </a:pPr>
            <a:r>
              <a:rPr lang="ja-JP" altLang="en-US" sz="4400" b="1">
                <a:solidFill>
                  <a:srgbClr val="FFFF00"/>
                </a:solidFill>
                <a:latin typeface="MS PGothic" panose="020B0600070205080204" pitchFamily="34" charset="-128"/>
              </a:rPr>
              <a:t>わたしのきぼう</a:t>
            </a:r>
            <a:endParaRPr lang="ja-JP" altLang="en-US" sz="4400">
              <a:solidFill>
                <a:srgbClr val="FFFF00"/>
              </a:solidFill>
              <a:latin typeface="MS PGothic" panose="020B0600070205080204" pitchFamily="34" charset="-128"/>
            </a:endParaRPr>
          </a:p>
          <a:p>
            <a:pPr eaLnBrk="1" hangingPunct="1">
              <a:lnSpc>
                <a:spcPct val="90000"/>
              </a:lnSpc>
              <a:spcBef>
                <a:spcPct val="15000"/>
              </a:spcBef>
            </a:pPr>
            <a:r>
              <a:rPr lang="ko-KR" altLang="en-US" sz="4400" b="1">
                <a:solidFill>
                  <a:schemeClr val="bg1"/>
                </a:solidFill>
                <a:latin typeface="휴먼우린체" panose="02030504000101010101" pitchFamily="18" charset="-127"/>
                <a:ea typeface="휴먼우린체" panose="02030504000101010101" pitchFamily="18" charset="-127"/>
              </a:rPr>
              <a:t>주님은 나의 소망</a:t>
            </a:r>
          </a:p>
          <a:p>
            <a:pPr eaLnBrk="1" hangingPunct="1">
              <a:lnSpc>
                <a:spcPct val="90000"/>
              </a:lnSpc>
              <a:spcBef>
                <a:spcPct val="0"/>
              </a:spcBef>
            </a:pPr>
            <a:r>
              <a:rPr lang="ja-JP" altLang="en-US" sz="4000" b="1">
                <a:solidFill>
                  <a:srgbClr val="B2B2B2"/>
                </a:solidFill>
                <a:latin typeface="휴먼우린체" panose="02030504000101010101" pitchFamily="18" charset="-127"/>
                <a:ea typeface="MS UI Gothic" panose="020B0600070205080204" pitchFamily="34" charset="-128"/>
              </a:rPr>
              <a:t>ジュニムン  ナエ  ソマン</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4">
            <a:extLst>
              <a:ext uri="{FF2B5EF4-FFF2-40B4-BE49-F238E27FC236}">
                <a16:creationId xmlns:a16="http://schemas.microsoft.com/office/drawing/2014/main" id="{901E6724-3268-4005-95EF-F651AFF9D9F4}"/>
              </a:ext>
            </a:extLst>
          </p:cNvPr>
          <p:cNvSpPr>
            <a:spLocks noGrp="1" noChangeArrowheads="1"/>
          </p:cNvSpPr>
          <p:nvPr>
            <p:ph type="subTitle" idx="1"/>
          </p:nvPr>
        </p:nvSpPr>
        <p:spPr>
          <a:xfrm>
            <a:off x="1524000" y="404813"/>
            <a:ext cx="9144000" cy="5064125"/>
          </a:xfrm>
          <a:noFill/>
        </p:spPr>
        <p:txBody>
          <a:bodyPr/>
          <a:lstStyle/>
          <a:p>
            <a:pPr eaLnBrk="1" hangingPunct="1">
              <a:lnSpc>
                <a:spcPct val="90000"/>
              </a:lnSpc>
              <a:spcBef>
                <a:spcPct val="15000"/>
              </a:spcBef>
            </a:pPr>
            <a:r>
              <a:rPr lang="ja-JP" altLang="en-US" sz="4400" b="1">
                <a:solidFill>
                  <a:srgbClr val="FFFF00"/>
                </a:solidFill>
                <a:latin typeface="MS PGothic" panose="020B0600070205080204" pitchFamily="34" charset="-128"/>
              </a:rPr>
              <a:t>主はわたしのすべて</a:t>
            </a:r>
          </a:p>
          <a:p>
            <a:pPr eaLnBrk="1" hangingPunct="1">
              <a:lnSpc>
                <a:spcPct val="90000"/>
              </a:lnSpc>
              <a:spcBef>
                <a:spcPct val="15000"/>
              </a:spcBef>
            </a:pPr>
            <a:r>
              <a:rPr lang="ko-KR" altLang="en-US" sz="4400" b="1">
                <a:solidFill>
                  <a:schemeClr val="bg1"/>
                </a:solidFill>
                <a:latin typeface="휴먼우린체" panose="02030504000101010101" pitchFamily="18" charset="-127"/>
                <a:ea typeface="휴먼우린체" panose="02030504000101010101" pitchFamily="18" charset="-127"/>
              </a:rPr>
              <a:t>나의 힘이 되신 여호와</a:t>
            </a:r>
          </a:p>
          <a:p>
            <a:pPr eaLnBrk="1" hangingPunct="1">
              <a:lnSpc>
                <a:spcPct val="90000"/>
              </a:lnSpc>
              <a:spcBef>
                <a:spcPct val="0"/>
              </a:spcBef>
            </a:pPr>
            <a:r>
              <a:rPr lang="ja-JP" altLang="en-US" sz="4000" b="1">
                <a:solidFill>
                  <a:srgbClr val="B2B2B2"/>
                </a:solidFill>
                <a:latin typeface="휴먼우린체" panose="02030504000101010101" pitchFamily="18" charset="-127"/>
                <a:ea typeface="MS UI Gothic" panose="020B0600070205080204" pitchFamily="34" charset="-128"/>
              </a:rPr>
              <a:t>ナエ　ヒミデシン　ヨホワ</a:t>
            </a:r>
          </a:p>
          <a:p>
            <a:pPr eaLnBrk="1" hangingPunct="1">
              <a:lnSpc>
                <a:spcPct val="90000"/>
              </a:lnSpc>
              <a:spcBef>
                <a:spcPct val="0"/>
              </a:spcBef>
            </a:pPr>
            <a:endParaRPr lang="ja-JP" altLang="en-US" sz="4000" b="1">
              <a:solidFill>
                <a:srgbClr val="B2B2B2"/>
              </a:solidFill>
              <a:latin typeface="휴먼우린체" panose="02030504000101010101" pitchFamily="18" charset="-127"/>
              <a:ea typeface="MS UI Gothic" panose="020B0600070205080204" pitchFamily="34" charset="-128"/>
            </a:endParaRP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002520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6562" name="Picture 2" descr="katefall-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5288" y="104778"/>
            <a:ext cx="8877300" cy="6638925"/>
          </a:xfrm>
          <a:prstGeom prst="rect">
            <a:avLst/>
          </a:prstGeom>
          <a:noFill/>
          <a:ln w="76200">
            <a:solidFill>
              <a:schemeClr val="bg1"/>
            </a:solidFill>
            <a:miter lim="800000"/>
            <a:headEnd/>
            <a:tailEnd/>
          </a:ln>
          <a:extLst>
            <a:ext uri="{909E8E84-426E-40DD-AFC4-6F175D3DCCD1}">
              <a14:hiddenFill xmlns:a14="http://schemas.microsoft.com/office/drawing/2010/main">
                <a:solidFill>
                  <a:srgbClr val="FFFFFF"/>
                </a:solidFill>
              </a14:hiddenFill>
            </a:ext>
          </a:extLst>
        </p:spPr>
      </p:pic>
      <p:pic>
        <p:nvPicPr>
          <p:cNvPr id="66563" name="Picture 3" descr="log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76400" y="5029203"/>
            <a:ext cx="2133600" cy="140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4308" name="Text Box 4"/>
          <p:cNvSpPr txBox="1">
            <a:spLocks noGrp="1" noChangeArrowheads="1"/>
          </p:cNvSpPr>
          <p:nvPr>
            <p:ph type="title"/>
          </p:nvPr>
        </p:nvSpPr>
        <p:spPr>
          <a:xfrm>
            <a:off x="3863975" y="2362203"/>
            <a:ext cx="4464050" cy="2176463"/>
          </a:xfrm>
        </p:spPr>
        <p:txBody>
          <a:bodyPr/>
          <a:lstStyle/>
          <a:p>
            <a:pPr eaLnBrk="1" hangingPunct="1">
              <a:lnSpc>
                <a:spcPct val="95000"/>
              </a:lnSpc>
              <a:spcBef>
                <a:spcPct val="50000"/>
              </a:spcBef>
              <a:defRPr/>
            </a:pPr>
            <a:r>
              <a:rPr lang="ko-KR" altLang="en-US" sz="4000"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Woorin R" panose="02030504000101010101" pitchFamily="18" charset="-127"/>
                <a:ea typeface="Woorin R" panose="02030504000101010101" pitchFamily="18" charset="-127"/>
              </a:rPr>
              <a:t>로고스라이프교회</a:t>
            </a:r>
            <a:br>
              <a:rPr lang="ko-KR" altLang="en-US" sz="4000"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Woorin R" panose="02030504000101010101" pitchFamily="18" charset="-127"/>
                <a:ea typeface="Woorin R" panose="02030504000101010101" pitchFamily="18" charset="-127"/>
              </a:rPr>
            </a:br>
            <a:r>
              <a:rPr lang="en-US" altLang="ja-JP" sz="1200"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휴먼엑스포" pitchFamily="18" charset="-127"/>
                <a:ea typeface="휴먼엑스포" pitchFamily="18" charset="-127"/>
              </a:rPr>
              <a:t>LogosLife Evangelical Holiness Church Japan</a:t>
            </a:r>
          </a:p>
        </p:txBody>
      </p:sp>
      <p:pic>
        <p:nvPicPr>
          <p:cNvPr id="66565" name="Picture 5" descr="log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82000" y="474663"/>
            <a:ext cx="2133600" cy="140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6093476"/>
      </p:ext>
    </p:extLst>
  </p:cSld>
  <p:clrMapOvr>
    <a:masterClrMapping/>
  </p:clrMapOvr>
  <p:transition>
    <p:split dir="in"/>
  </p:transition>
</p:sld>
</file>

<file path=ppt/slides/slide10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4" name="내용 개체 틀 2"/>
          <p:cNvSpPr>
            <a:spLocks noGrp="1"/>
          </p:cNvSpPr>
          <p:nvPr>
            <p:ph idx="1"/>
          </p:nvPr>
        </p:nvSpPr>
        <p:spPr>
          <a:xfrm>
            <a:off x="1056000" y="199181"/>
            <a:ext cx="10080000" cy="4525963"/>
          </a:xfrm>
        </p:spPr>
        <p:txBody>
          <a:bodyPr lIns="0" rIns="0"/>
          <a:lstStyle/>
          <a:p>
            <a:pPr marL="0" indent="0" algn="ctr" eaLnBrk="1" hangingPunct="1">
              <a:spcBef>
                <a:spcPct val="0"/>
              </a:spcBef>
              <a:buNone/>
            </a:pPr>
            <a:r>
              <a:rPr lang="ja-JP" altLang="en-US" sz="4000" b="1" dirty="0">
                <a:solidFill>
                  <a:srgbClr val="FEF800"/>
                </a:solidFill>
                <a:effectLst>
                  <a:outerShdw blurRad="38100" dist="38100" dir="2700000" algn="tl">
                    <a:srgbClr val="000000">
                      <a:alpha val="43137"/>
                    </a:srgbClr>
                  </a:outerShdw>
                </a:effectLst>
              </a:rPr>
              <a:t>ポンテオ・ピラトのもとに苦</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くる</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しみを受</a:t>
            </a:r>
            <a:r>
              <a:rPr lang="en-US" altLang="ja-JP" dirty="0">
                <a:solidFill>
                  <a:prstClr val="white">
                    <a:lumMod val="85000"/>
                  </a:prst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prstClr val="white">
                    <a:lumMod val="85000"/>
                  </a:prstClr>
                </a:solidFill>
                <a:effectLst>
                  <a:outerShdw blurRad="38100" dist="38100" dir="2700000" algn="tl">
                    <a:srgbClr val="000000">
                      <a:alpha val="43137"/>
                    </a:srgbClr>
                  </a:outerShdw>
                </a:effectLst>
                <a:latin typeface="MS UI Gothic" pitchFamily="34" charset="-128"/>
                <a:ea typeface="MS UI Gothic" pitchFamily="34" charset="-128"/>
              </a:rPr>
              <a:t>う</a:t>
            </a:r>
            <a:r>
              <a:rPr lang="en-US" altLang="ja-JP" dirty="0">
                <a:solidFill>
                  <a:prstClr val="white">
                    <a:lumMod val="85000"/>
                  </a:prst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け、</a:t>
            </a:r>
            <a:endParaRPr lang="en-US" altLang="ja-JP" sz="4000" b="1" dirty="0">
              <a:solidFill>
                <a:srgbClr val="FEF800"/>
              </a:solidFill>
              <a:effectLst>
                <a:outerShdw blurRad="38100" dist="38100" dir="2700000" algn="tl">
                  <a:srgbClr val="000000">
                    <a:alpha val="43137"/>
                  </a:srgbClr>
                </a:outerShdw>
              </a:effectLst>
            </a:endParaRPr>
          </a:p>
          <a:p>
            <a:pPr marL="0" indent="0" algn="ctr" eaLnBrk="1" hangingPunct="1">
              <a:spcBef>
                <a:spcPct val="0"/>
              </a:spcBef>
              <a:buNone/>
            </a:pPr>
            <a:r>
              <a:rPr lang="ja-JP" altLang="en-US" sz="4000" b="1" dirty="0">
                <a:solidFill>
                  <a:srgbClr val="FEF800"/>
                </a:solidFill>
                <a:effectLst>
                  <a:outerShdw blurRad="38100" dist="38100" dir="2700000" algn="tl">
                    <a:srgbClr val="000000">
                      <a:alpha val="43137"/>
                    </a:srgbClr>
                  </a:outerShdw>
                </a:effectLst>
              </a:rPr>
              <a:t>十字架</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じゅうじか</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につけられ、</a:t>
            </a:r>
            <a:endParaRPr lang="en-US" altLang="ja-JP" sz="4000" b="1" dirty="0">
              <a:solidFill>
                <a:srgbClr val="FEF800"/>
              </a:solidFill>
              <a:effectLst>
                <a:outerShdw blurRad="38100" dist="38100" dir="2700000" algn="tl">
                  <a:srgbClr val="000000">
                    <a:alpha val="43137"/>
                  </a:srgbClr>
                </a:outerShdw>
              </a:effectLst>
            </a:endParaRPr>
          </a:p>
          <a:p>
            <a:pPr marL="0" indent="0" algn="ctr" eaLnBrk="1" hangingPunct="1">
              <a:spcBef>
                <a:spcPts val="600"/>
              </a:spcBef>
              <a:buNone/>
            </a:pPr>
            <a:r>
              <a:rPr lang="ko-KR" altLang="en-US" sz="40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본디오</a:t>
            </a: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r>
              <a:rPr lang="ko-KR" altLang="en-US" sz="40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빌라도에게</a:t>
            </a: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고난을 받아</a:t>
            </a:r>
            <a:endPar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a:p>
            <a:pPr marL="0" indent="0" algn="ctr" eaLnBrk="1" hangingPunct="1">
              <a:spcBef>
                <a:spcPct val="0"/>
              </a:spcBef>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십자가에 못 박혀 죽으시고</a:t>
            </a:r>
            <a:r>
              <a:rPr lang="en-US" altLang="ko-KR" sz="4000" b="1"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a:t>
            </a:r>
            <a:endParaRPr lang="en-US" altLang="ja-JP" sz="4000" b="1"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p:txBody>
      </p:sp>
    </p:spTree>
    <p:extLst>
      <p:ext uri="{BB962C8B-B14F-4D97-AF65-F5344CB8AC3E}">
        <p14:creationId xmlns:p14="http://schemas.microsoft.com/office/powerpoint/2010/main" val="2121616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8" name="내용 개체 틀 2"/>
          <p:cNvSpPr>
            <a:spLocks noGrp="1"/>
          </p:cNvSpPr>
          <p:nvPr>
            <p:ph idx="1"/>
          </p:nvPr>
        </p:nvSpPr>
        <p:spPr>
          <a:xfrm>
            <a:off x="1056000" y="199181"/>
            <a:ext cx="10080000" cy="4525963"/>
          </a:xfrm>
        </p:spPr>
        <p:txBody>
          <a:bodyPr lIns="0" rIns="0"/>
          <a:lstStyle/>
          <a:p>
            <a:pPr marL="0" indent="0" algn="ctr" eaLnBrk="1" hangingPunct="1">
              <a:spcBef>
                <a:spcPct val="0"/>
              </a:spcBef>
              <a:buNone/>
            </a:pPr>
            <a:r>
              <a:rPr lang="ja-JP" altLang="en-US" sz="4000" b="1" dirty="0">
                <a:solidFill>
                  <a:srgbClr val="FEF800"/>
                </a:solidFill>
                <a:effectLst>
                  <a:outerShdw blurRad="38100" dist="38100" dir="2700000" algn="tl">
                    <a:srgbClr val="000000">
                      <a:alpha val="43137"/>
                    </a:srgbClr>
                  </a:outerShdw>
                </a:effectLst>
              </a:rPr>
              <a:t>死</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し</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にて葬</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ほうむ</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られ、陰府</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よみ</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にくだり、</a:t>
            </a:r>
            <a:endParaRPr lang="en-US" altLang="ja-JP" sz="4000" b="1" dirty="0">
              <a:solidFill>
                <a:srgbClr val="FEF800"/>
              </a:solidFill>
              <a:effectLst>
                <a:outerShdw blurRad="38100" dist="38100" dir="2700000" algn="tl">
                  <a:srgbClr val="000000">
                    <a:alpha val="43137"/>
                  </a:srgbClr>
                </a:outerShdw>
              </a:effectLst>
            </a:endParaRPr>
          </a:p>
          <a:p>
            <a:pPr marL="0" indent="0" algn="ctr" eaLnBrk="1" hangingPunct="1">
              <a:spcBef>
                <a:spcPct val="0"/>
              </a:spcBef>
              <a:buNone/>
            </a:pPr>
            <a:r>
              <a:rPr lang="ja-JP" altLang="en-US" sz="4000" b="1" dirty="0">
                <a:solidFill>
                  <a:srgbClr val="FEF800"/>
                </a:solidFill>
                <a:effectLst>
                  <a:outerShdw blurRad="38100" dist="38100" dir="2700000" algn="tl">
                    <a:srgbClr val="000000">
                      <a:alpha val="43137"/>
                    </a:srgbClr>
                  </a:outerShdw>
                </a:effectLst>
              </a:rPr>
              <a:t>三日目に死人</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しにん</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の内</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うち</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よりよみがえり、</a:t>
            </a:r>
            <a:endParaRPr lang="en-US" altLang="ko-KR" sz="4000" b="1" dirty="0">
              <a:solidFill>
                <a:srgbClr val="FEF800"/>
              </a:solidFill>
              <a:effectLst>
                <a:outerShdw blurRad="38100" dist="38100" dir="2700000" algn="tl">
                  <a:srgbClr val="000000">
                    <a:alpha val="43137"/>
                  </a:srgbClr>
                </a:outerShdw>
              </a:effectLst>
              <a:ea typeface="맑은 고딕" pitchFamily="50" charset="-127"/>
            </a:endParaRPr>
          </a:p>
          <a:p>
            <a:pPr marL="0" indent="0" algn="ctr" eaLnBrk="1" hangingPunct="1">
              <a:spcBef>
                <a:spcPts val="600"/>
              </a:spcBef>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장사된 지 사흘 만에</a:t>
            </a:r>
            <a:endPar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a:p>
            <a:pPr marL="0" indent="0" algn="ctr" eaLnBrk="1" hangingPunct="1">
              <a:spcBef>
                <a:spcPct val="0"/>
              </a:spcBef>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죽은 자 가운데서 다시 살아나셨으며</a:t>
            </a:r>
            <a:r>
              <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a:t>
            </a:r>
            <a:endPar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p:txBody>
      </p:sp>
    </p:spTree>
    <p:extLst>
      <p:ext uri="{BB962C8B-B14F-4D97-AF65-F5344CB8AC3E}">
        <p14:creationId xmlns:p14="http://schemas.microsoft.com/office/powerpoint/2010/main" val="34266723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내용 개체 틀 2"/>
          <p:cNvSpPr>
            <a:spLocks noGrp="1"/>
          </p:cNvSpPr>
          <p:nvPr>
            <p:ph idx="1"/>
          </p:nvPr>
        </p:nvSpPr>
        <p:spPr>
          <a:xfrm>
            <a:off x="1056000" y="199182"/>
            <a:ext cx="10080000" cy="4525962"/>
          </a:xfrm>
        </p:spPr>
        <p:txBody>
          <a:bodyPr lIns="0" rIns="0"/>
          <a:lstStyle/>
          <a:p>
            <a:pPr marL="0" indent="0" algn="ctr" eaLnBrk="1" hangingPunct="1">
              <a:spcBef>
                <a:spcPct val="0"/>
              </a:spcBef>
              <a:buNone/>
            </a:pPr>
            <a:r>
              <a:rPr lang="ja-JP" altLang="en-US" sz="4000" b="1" dirty="0">
                <a:solidFill>
                  <a:srgbClr val="FEF800"/>
                </a:solidFill>
                <a:effectLst>
                  <a:outerShdw blurRad="38100" dist="38100" dir="2700000" algn="tl">
                    <a:srgbClr val="000000">
                      <a:alpha val="43137"/>
                    </a:srgbClr>
                  </a:outerShdw>
                </a:effectLst>
              </a:rPr>
              <a:t>天</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てん</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にのぼり、全能</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ぜんのう</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の父</a:t>
            </a:r>
            <a:r>
              <a:rPr lang="en-US" altLang="ja-JP" dirty="0">
                <a:solidFill>
                  <a:prstClr val="white">
                    <a:lumMod val="85000"/>
                  </a:prst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prstClr val="white">
                    <a:lumMod val="85000"/>
                  </a:prstClr>
                </a:solidFill>
                <a:effectLst>
                  <a:outerShdw blurRad="38100" dist="38100" dir="2700000" algn="tl">
                    <a:srgbClr val="000000">
                      <a:alpha val="43137"/>
                    </a:srgbClr>
                  </a:outerShdw>
                </a:effectLst>
                <a:latin typeface="MS UI Gothic" pitchFamily="34" charset="-128"/>
                <a:ea typeface="MS UI Gothic" pitchFamily="34" charset="-128"/>
              </a:rPr>
              <a:t>ちち</a:t>
            </a:r>
            <a:r>
              <a:rPr lang="en-US" altLang="ja-JP" dirty="0">
                <a:solidFill>
                  <a:prstClr val="white">
                    <a:lumMod val="85000"/>
                  </a:prst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なる</a:t>
            </a:r>
            <a:endParaRPr lang="en-US" altLang="ja-JP" sz="4000" b="1" dirty="0">
              <a:solidFill>
                <a:srgbClr val="FEF800"/>
              </a:solidFill>
              <a:effectLst>
                <a:outerShdw blurRad="38100" dist="38100" dir="2700000" algn="tl">
                  <a:srgbClr val="000000">
                    <a:alpha val="43137"/>
                  </a:srgbClr>
                </a:outerShdw>
              </a:effectLst>
            </a:endParaRPr>
          </a:p>
          <a:p>
            <a:pPr marL="0" indent="0" algn="ctr" eaLnBrk="1" hangingPunct="1">
              <a:spcBef>
                <a:spcPct val="0"/>
              </a:spcBef>
              <a:buNone/>
            </a:pPr>
            <a:r>
              <a:rPr lang="ja-JP" altLang="en-US" sz="4000" b="1" dirty="0">
                <a:solidFill>
                  <a:srgbClr val="FEF800"/>
                </a:solidFill>
                <a:effectLst>
                  <a:outerShdw blurRad="38100" dist="38100" dir="2700000" algn="tl">
                    <a:srgbClr val="000000">
                      <a:alpha val="43137"/>
                    </a:srgbClr>
                  </a:outerShdw>
                </a:effectLst>
              </a:rPr>
              <a:t>神</a:t>
            </a:r>
            <a:r>
              <a:rPr lang="en-US" altLang="ja-JP" dirty="0">
                <a:solidFill>
                  <a:prstClr val="white">
                    <a:lumMod val="85000"/>
                  </a:prst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prstClr val="white">
                    <a:lumMod val="85000"/>
                  </a:prstClr>
                </a:solidFill>
                <a:effectLst>
                  <a:outerShdw blurRad="38100" dist="38100" dir="2700000" algn="tl">
                    <a:srgbClr val="000000">
                      <a:alpha val="43137"/>
                    </a:srgbClr>
                  </a:outerShdw>
                </a:effectLst>
                <a:latin typeface="MS UI Gothic" pitchFamily="34" charset="-128"/>
                <a:ea typeface="MS UI Gothic" pitchFamily="34" charset="-128"/>
              </a:rPr>
              <a:t>かみ</a:t>
            </a:r>
            <a:r>
              <a:rPr lang="en-US" altLang="ja-JP" dirty="0">
                <a:solidFill>
                  <a:prstClr val="white">
                    <a:lumMod val="85000"/>
                  </a:prst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の右</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みぎ</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に座</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ざ</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したまえり。</a:t>
            </a:r>
            <a:endParaRPr lang="en-US" altLang="ja-JP" sz="4000" b="1" dirty="0">
              <a:solidFill>
                <a:srgbClr val="FEF800"/>
              </a:solidFill>
              <a:effectLst>
                <a:outerShdw blurRad="38100" dist="38100" dir="2700000" algn="tl">
                  <a:srgbClr val="000000">
                    <a:alpha val="43137"/>
                  </a:srgbClr>
                </a:outerShdw>
              </a:effectLst>
            </a:endParaRPr>
          </a:p>
          <a:p>
            <a:pPr marL="0" indent="0" algn="ctr" eaLnBrk="1" hangingPunct="1">
              <a:spcBef>
                <a:spcPts val="600"/>
              </a:spcBef>
              <a:buNone/>
            </a:pPr>
            <a:r>
              <a:rPr lang="ko-KR" altLang="en-US" sz="4000" b="1" dirty="0">
                <a:solidFill>
                  <a:schemeClr val="bg1">
                    <a:lumMod val="8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하늘에 오르시어 전능하신 아버지 </a:t>
            </a:r>
            <a:endParaRPr lang="en-US" altLang="ko-KR" sz="4000" b="1" dirty="0">
              <a:solidFill>
                <a:schemeClr val="bg1">
                  <a:lumMod val="8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a:p>
            <a:pPr marL="0" indent="0" algn="ctr" eaLnBrk="1" hangingPunct="1">
              <a:spcBef>
                <a:spcPct val="0"/>
              </a:spcBef>
              <a:buNone/>
            </a:pPr>
            <a:r>
              <a:rPr lang="ko-KR" altLang="en-US" sz="4000" b="1" dirty="0">
                <a:solidFill>
                  <a:schemeClr val="bg1">
                    <a:lumMod val="8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하나님 우편에 앉아 계시다가</a:t>
            </a:r>
            <a:r>
              <a:rPr lang="en-US" altLang="ko-KR" sz="4000" b="1"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a:t>
            </a:r>
            <a:endParaRPr lang="ko-KR" altLang="en-US" sz="4000" b="1"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p:txBody>
      </p:sp>
    </p:spTree>
    <p:extLst>
      <p:ext uri="{BB962C8B-B14F-4D97-AF65-F5344CB8AC3E}">
        <p14:creationId xmlns:p14="http://schemas.microsoft.com/office/powerpoint/2010/main" val="252365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내용 개체 틀 2"/>
          <p:cNvSpPr>
            <a:spLocks noGrp="1"/>
          </p:cNvSpPr>
          <p:nvPr>
            <p:ph idx="1"/>
          </p:nvPr>
        </p:nvSpPr>
        <p:spPr>
          <a:xfrm>
            <a:off x="1546225" y="199182"/>
            <a:ext cx="9099550" cy="4525962"/>
          </a:xfrm>
        </p:spPr>
        <p:txBody>
          <a:bodyPr/>
          <a:lstStyle/>
          <a:p>
            <a:pPr marL="0" indent="0" algn="ctr" eaLnBrk="1" hangingPunct="1">
              <a:spcBef>
                <a:spcPct val="0"/>
              </a:spcBef>
              <a:buNone/>
            </a:pPr>
            <a:r>
              <a:rPr lang="ja-JP" altLang="en-US" sz="4000" b="1" dirty="0">
                <a:solidFill>
                  <a:srgbClr val="FFFF00"/>
                </a:solidFill>
                <a:effectLst>
                  <a:outerShdw blurRad="38100" dist="38100" dir="2700000" algn="tl">
                    <a:srgbClr val="000000">
                      <a:alpha val="43137"/>
                    </a:srgbClr>
                  </a:outerShdw>
                </a:effectLst>
              </a:rPr>
              <a:t>かしこよりきたりて、生</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い</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FFF00"/>
                </a:solidFill>
                <a:effectLst>
                  <a:outerShdw blurRad="38100" dist="38100" dir="2700000" algn="tl">
                    <a:srgbClr val="000000">
                      <a:alpha val="43137"/>
                    </a:srgbClr>
                  </a:outerShdw>
                </a:effectLst>
              </a:rPr>
              <a:t>ける者</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もの</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FFF00"/>
                </a:solidFill>
                <a:effectLst>
                  <a:outerShdw blurRad="38100" dist="38100" dir="2700000" algn="tl">
                    <a:srgbClr val="000000">
                      <a:alpha val="43137"/>
                    </a:srgbClr>
                  </a:outerShdw>
                </a:effectLst>
              </a:rPr>
              <a:t>と</a:t>
            </a:r>
            <a:endParaRPr lang="en-US" altLang="ja-JP" sz="4000" b="1" dirty="0">
              <a:solidFill>
                <a:srgbClr val="FFFF00"/>
              </a:solidFill>
              <a:effectLst>
                <a:outerShdw blurRad="38100" dist="38100" dir="2700000" algn="tl">
                  <a:srgbClr val="000000">
                    <a:alpha val="43137"/>
                  </a:srgbClr>
                </a:outerShdw>
              </a:effectLst>
            </a:endParaRPr>
          </a:p>
          <a:p>
            <a:pPr marL="0" indent="0" algn="ctr" eaLnBrk="1" hangingPunct="1">
              <a:spcBef>
                <a:spcPct val="0"/>
              </a:spcBef>
              <a:buNone/>
            </a:pPr>
            <a:r>
              <a:rPr lang="ja-JP" altLang="en-US" sz="4000" b="1" dirty="0">
                <a:solidFill>
                  <a:srgbClr val="FFFF00"/>
                </a:solidFill>
                <a:effectLst>
                  <a:outerShdw blurRad="38100" dist="38100" dir="2700000" algn="tl">
                    <a:srgbClr val="000000">
                      <a:alpha val="43137"/>
                    </a:srgbClr>
                  </a:outerShdw>
                </a:effectLst>
              </a:rPr>
              <a:t>死</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し</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FFF00"/>
                </a:solidFill>
                <a:effectLst>
                  <a:outerShdw blurRad="38100" dist="38100" dir="2700000" algn="tl">
                    <a:srgbClr val="000000">
                      <a:alpha val="43137"/>
                    </a:srgbClr>
                  </a:outerShdw>
                </a:effectLst>
              </a:rPr>
              <a:t>にたる者</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もの</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FFF00"/>
                </a:solidFill>
                <a:effectLst>
                  <a:outerShdw blurRad="38100" dist="38100" dir="2700000" algn="tl">
                    <a:srgbClr val="000000">
                      <a:alpha val="43137"/>
                    </a:srgbClr>
                  </a:outerShdw>
                </a:effectLst>
              </a:rPr>
              <a:t>とを審</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さば</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FFF00"/>
                </a:solidFill>
                <a:effectLst>
                  <a:outerShdw blurRad="38100" dist="38100" dir="2700000" algn="tl">
                    <a:srgbClr val="000000">
                      <a:alpha val="43137"/>
                    </a:srgbClr>
                  </a:outerShdw>
                </a:effectLst>
              </a:rPr>
              <a:t>きたまわん。</a:t>
            </a:r>
            <a:endParaRPr lang="en-US" altLang="ja-JP" sz="4000" b="1" dirty="0">
              <a:solidFill>
                <a:srgbClr val="FFFF00"/>
              </a:solidFill>
              <a:effectLst>
                <a:outerShdw blurRad="38100" dist="38100" dir="2700000" algn="tl">
                  <a:srgbClr val="000000">
                    <a:alpha val="43137"/>
                  </a:srgbClr>
                </a:outerShdw>
              </a:effectLst>
            </a:endParaRPr>
          </a:p>
          <a:p>
            <a:pPr marL="0" indent="0" algn="ctr" eaLnBrk="1" hangingPunct="1">
              <a:spcBef>
                <a:spcPts val="600"/>
              </a:spcBef>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거기로부터 살아있는 자와 죽은 자를</a:t>
            </a:r>
            <a:endPar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a:p>
            <a:pPr marL="0" indent="0" algn="ctr" eaLnBrk="1" hangingPunct="1">
              <a:spcBef>
                <a:spcPct val="0"/>
              </a:spcBef>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심판하러 오십니다</a:t>
            </a:r>
            <a:r>
              <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a:t>
            </a:r>
            <a:endPar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p:txBody>
      </p:sp>
    </p:spTree>
    <p:extLst>
      <p:ext uri="{BB962C8B-B14F-4D97-AF65-F5344CB8AC3E}">
        <p14:creationId xmlns:p14="http://schemas.microsoft.com/office/powerpoint/2010/main" val="3445093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내용 개체 틀 2"/>
          <p:cNvSpPr>
            <a:spLocks noGrp="1"/>
          </p:cNvSpPr>
          <p:nvPr>
            <p:ph idx="1"/>
          </p:nvPr>
        </p:nvSpPr>
        <p:spPr>
          <a:xfrm>
            <a:off x="1541466" y="199181"/>
            <a:ext cx="9107487" cy="4525963"/>
          </a:xfrm>
        </p:spPr>
        <p:txBody>
          <a:bodyPr/>
          <a:lstStyle/>
          <a:p>
            <a:pPr marL="0" indent="0" algn="ctr" eaLnBrk="1" hangingPunct="1">
              <a:spcBef>
                <a:spcPct val="0"/>
              </a:spcBef>
              <a:buNone/>
            </a:pPr>
            <a:r>
              <a:rPr lang="ja-JP" altLang="en-US" sz="4000" b="1" dirty="0">
                <a:solidFill>
                  <a:srgbClr val="FEF800"/>
                </a:solidFill>
                <a:effectLst>
                  <a:outerShdw blurRad="38100" dist="38100" dir="2700000" algn="tl">
                    <a:srgbClr val="000000">
                      <a:alpha val="43137"/>
                    </a:srgbClr>
                  </a:outerShdw>
                </a:effectLst>
              </a:rPr>
              <a:t>我</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われ</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は聖霊</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せいれい</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を信</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しん</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ず。</a:t>
            </a:r>
            <a:endParaRPr lang="en-US" altLang="ja-JP" sz="4000" b="1" dirty="0">
              <a:solidFill>
                <a:srgbClr val="FEF800"/>
              </a:solidFill>
              <a:effectLst>
                <a:outerShdw blurRad="38100" dist="38100" dir="2700000" algn="tl">
                  <a:srgbClr val="000000">
                    <a:alpha val="43137"/>
                  </a:srgbClr>
                </a:outerShdw>
              </a:effectLst>
            </a:endParaRPr>
          </a:p>
          <a:p>
            <a:pPr marL="0" indent="0" algn="ctr" eaLnBrk="1" hangingPunct="1">
              <a:spcBef>
                <a:spcPct val="0"/>
              </a:spcBef>
              <a:buNone/>
            </a:pPr>
            <a:r>
              <a:rPr lang="ja-JP" altLang="en-US" sz="4000" b="1" dirty="0">
                <a:solidFill>
                  <a:srgbClr val="FEF800"/>
                </a:solidFill>
                <a:effectLst>
                  <a:outerShdw blurRad="38100" dist="38100" dir="2700000" algn="tl">
                    <a:srgbClr val="000000">
                      <a:alpha val="43137"/>
                    </a:srgbClr>
                  </a:outerShdw>
                </a:effectLst>
              </a:rPr>
              <a:t>聖</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せい</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なる公同</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こうどう</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の教会</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きょうかい</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a:t>
            </a:r>
            <a:endParaRPr lang="en-US" altLang="ja-JP" sz="4000" b="1" dirty="0">
              <a:solidFill>
                <a:srgbClr val="FEF800"/>
              </a:solidFill>
              <a:effectLst>
                <a:outerShdw blurRad="38100" dist="38100" dir="2700000" algn="tl">
                  <a:srgbClr val="000000">
                    <a:alpha val="43137"/>
                  </a:srgbClr>
                </a:outerShdw>
              </a:effectLst>
            </a:endParaRPr>
          </a:p>
          <a:p>
            <a:pPr marL="0" indent="0" algn="ctr" eaLnBrk="1" hangingPunct="1">
              <a:spcBef>
                <a:spcPts val="600"/>
              </a:spcBef>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나는 성령을 믿으며</a:t>
            </a:r>
            <a:r>
              <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거룩한 </a:t>
            </a:r>
            <a:r>
              <a:rPr lang="ko-KR" altLang="en-US" sz="40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공교회와</a:t>
            </a:r>
            <a:r>
              <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a:t>
            </a:r>
            <a:endParaRPr lang="ko-KR" altLang="en-US" sz="4000"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p:txBody>
      </p:sp>
    </p:spTree>
    <p:extLst>
      <p:ext uri="{BB962C8B-B14F-4D97-AF65-F5344CB8AC3E}">
        <p14:creationId xmlns:p14="http://schemas.microsoft.com/office/powerpoint/2010/main" val="92977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내용 개체 틀 2"/>
          <p:cNvSpPr>
            <a:spLocks noGrp="1"/>
          </p:cNvSpPr>
          <p:nvPr>
            <p:ph idx="1"/>
          </p:nvPr>
        </p:nvSpPr>
        <p:spPr>
          <a:xfrm>
            <a:off x="1541466" y="199181"/>
            <a:ext cx="9107487" cy="4525963"/>
          </a:xfrm>
        </p:spPr>
        <p:txBody>
          <a:bodyPr/>
          <a:lstStyle/>
          <a:p>
            <a:pPr marL="0" indent="0" algn="ctr" eaLnBrk="1" hangingPunct="1">
              <a:spcBef>
                <a:spcPct val="0"/>
              </a:spcBef>
              <a:buNone/>
            </a:pPr>
            <a:r>
              <a:rPr lang="ja-JP" altLang="en-US" sz="4000" b="1" dirty="0">
                <a:solidFill>
                  <a:srgbClr val="FEF800"/>
                </a:solidFill>
                <a:effectLst>
                  <a:outerShdw blurRad="38100" dist="38100" dir="2700000" algn="tl">
                    <a:srgbClr val="000000">
                      <a:alpha val="43137"/>
                    </a:srgbClr>
                  </a:outerShdw>
                </a:effectLst>
              </a:rPr>
              <a:t>聖徒</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せいと</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の交</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まじわ</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わり、</a:t>
            </a:r>
            <a:endParaRPr lang="en-US" altLang="ja-JP" sz="4000" b="1" dirty="0">
              <a:solidFill>
                <a:srgbClr val="FEF800"/>
              </a:solidFill>
              <a:effectLst>
                <a:outerShdw blurRad="38100" dist="38100" dir="2700000" algn="tl">
                  <a:srgbClr val="000000">
                    <a:alpha val="43137"/>
                  </a:srgbClr>
                </a:outerShdw>
              </a:effectLst>
            </a:endParaRPr>
          </a:p>
          <a:p>
            <a:pPr marL="0" indent="0" algn="ctr" eaLnBrk="1" hangingPunct="1">
              <a:spcBef>
                <a:spcPct val="0"/>
              </a:spcBef>
              <a:buNone/>
            </a:pPr>
            <a:r>
              <a:rPr lang="ja-JP" altLang="en-US" sz="4000" b="1" dirty="0">
                <a:solidFill>
                  <a:srgbClr val="FEF800"/>
                </a:solidFill>
                <a:effectLst>
                  <a:outerShdw blurRad="38100" dist="38100" dir="2700000" algn="tl">
                    <a:srgbClr val="000000">
                      <a:alpha val="43137"/>
                    </a:srgbClr>
                  </a:outerShdw>
                </a:effectLst>
              </a:rPr>
              <a:t>罪</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つみ</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rPr>
              <a:t>のゆるし、</a:t>
            </a:r>
            <a:r>
              <a:rPr lang="ja-JP" altLang="en-US" sz="4000" b="1" dirty="0">
                <a:solidFill>
                  <a:srgbClr val="FEF800"/>
                </a:solidFill>
                <a:effectLst>
                  <a:outerShdw blurRad="38100" dist="38100" dir="2700000" algn="tl">
                    <a:srgbClr val="000000">
                      <a:alpha val="43137"/>
                    </a:srgbClr>
                  </a:outerShdw>
                </a:effectLst>
                <a:latin typeface="ＭＳ Ｐゴシック" pitchFamily="34" charset="-128"/>
              </a:rPr>
              <a:t>からだのよみがえり、</a:t>
            </a:r>
            <a:endParaRPr lang="en-US" altLang="ja-JP" sz="4000" b="1" dirty="0">
              <a:solidFill>
                <a:srgbClr val="FEF800"/>
              </a:solidFill>
              <a:effectLst>
                <a:outerShdw blurRad="38100" dist="38100" dir="2700000" algn="tl">
                  <a:srgbClr val="000000">
                    <a:alpha val="43137"/>
                  </a:srgbClr>
                </a:outerShdw>
              </a:effectLst>
              <a:latin typeface="ＭＳ Ｐゴシック" pitchFamily="34" charset="-128"/>
            </a:endParaRPr>
          </a:p>
          <a:p>
            <a:pPr marL="0" indent="0" algn="ctr" eaLnBrk="1" hangingPunct="1">
              <a:spcBef>
                <a:spcPts val="600"/>
              </a:spcBef>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성도의 교제와</a:t>
            </a:r>
            <a:endPar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a:p>
            <a:pPr marL="0" indent="0" algn="ctr" eaLnBrk="1" hangingPunct="1">
              <a:spcBef>
                <a:spcPct val="0"/>
              </a:spcBef>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죄를 용서받는 것과 </a:t>
            </a:r>
            <a:r>
              <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몸의 부활과</a:t>
            </a:r>
            <a:b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br>
            <a:endParaRPr lang="ko-KR" altLang="en-US" sz="4000"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p:txBody>
      </p:sp>
    </p:spTree>
    <p:extLst>
      <p:ext uri="{BB962C8B-B14F-4D97-AF65-F5344CB8AC3E}">
        <p14:creationId xmlns:p14="http://schemas.microsoft.com/office/powerpoint/2010/main" val="8938122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내용 개체 틀 2"/>
          <p:cNvSpPr>
            <a:spLocks noGrp="1"/>
          </p:cNvSpPr>
          <p:nvPr>
            <p:ph idx="1"/>
          </p:nvPr>
        </p:nvSpPr>
        <p:spPr>
          <a:xfrm>
            <a:off x="1541466" y="199181"/>
            <a:ext cx="9107487" cy="4525963"/>
          </a:xfrm>
        </p:spPr>
        <p:txBody>
          <a:bodyPr/>
          <a:lstStyle/>
          <a:p>
            <a:pPr marL="0" indent="0" algn="ctr" eaLnBrk="1" hangingPunct="1">
              <a:spcBef>
                <a:spcPts val="600"/>
              </a:spcBef>
              <a:buNone/>
            </a:pPr>
            <a:r>
              <a:rPr lang="ja-JP" altLang="en-US" sz="4000" b="1" dirty="0">
                <a:solidFill>
                  <a:srgbClr val="FEF800"/>
                </a:solidFill>
                <a:effectLst>
                  <a:outerShdw blurRad="38100" dist="38100" dir="2700000" algn="tl">
                    <a:srgbClr val="000000">
                      <a:alpha val="43137"/>
                    </a:srgbClr>
                  </a:outerShdw>
                </a:effectLst>
                <a:latin typeface="ＭＳ Ｐゴシック" pitchFamily="34" charset="-128"/>
              </a:rPr>
              <a:t>とこしえの命</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いのち</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latin typeface="ＭＳ Ｐゴシック" pitchFamily="34" charset="-128"/>
              </a:rPr>
              <a:t>を信</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しん</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EF800"/>
                </a:solidFill>
                <a:effectLst>
                  <a:outerShdw blurRad="38100" dist="38100" dir="2700000" algn="tl">
                    <a:srgbClr val="000000">
                      <a:alpha val="43137"/>
                    </a:srgbClr>
                  </a:outerShdw>
                </a:effectLst>
                <a:latin typeface="ＭＳ Ｐゴシック" pitchFamily="34" charset="-128"/>
              </a:rPr>
              <a:t>ず。 アーメン。</a:t>
            </a:r>
            <a:endParaRPr lang="ko-KR" altLang="en-US" sz="4000" b="1" dirty="0">
              <a:solidFill>
                <a:srgbClr val="FEF800"/>
              </a:solidFill>
              <a:effectLst>
                <a:outerShdw blurRad="38100" dist="38100" dir="2700000" algn="tl">
                  <a:srgbClr val="000000">
                    <a:alpha val="43137"/>
                  </a:srgbClr>
                </a:outerShdw>
              </a:effectLst>
              <a:ea typeface="맑은 고딕" pitchFamily="50" charset="-127"/>
            </a:endParaRPr>
          </a:p>
          <a:p>
            <a:pPr marL="0" indent="0" algn="ctr" eaLnBrk="1" hangingPunct="1">
              <a:spcBef>
                <a:spcPts val="600"/>
              </a:spcBef>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영생을 믿습니다</a:t>
            </a:r>
            <a:r>
              <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아</a:t>
            </a:r>
            <a:r>
              <a:rPr lang="ko-KR" altLang="en-US" sz="4000" b="1"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멘</a:t>
            </a:r>
            <a:r>
              <a:rPr lang="en-US" altLang="ko-KR" sz="4000" b="1"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a:t>
            </a:r>
            <a:endParaRPr lang="ko-KR" altLang="en-US" sz="4000"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p:txBody>
      </p:sp>
    </p:spTree>
    <p:extLst>
      <p:ext uri="{BB962C8B-B14F-4D97-AF65-F5344CB8AC3E}">
        <p14:creationId xmlns:p14="http://schemas.microsoft.com/office/powerpoint/2010/main" val="42605142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제목 2">
            <a:extLst>
              <a:ext uri="{FF2B5EF4-FFF2-40B4-BE49-F238E27FC236}">
                <a16:creationId xmlns:a16="http://schemas.microsoft.com/office/drawing/2014/main" id="{D64DA74A-35B7-46F9-9B4F-F58A4F8D8C88}"/>
              </a:ext>
            </a:extLst>
          </p:cNvPr>
          <p:cNvSpPr>
            <a:spLocks noGrp="1"/>
          </p:cNvSpPr>
          <p:nvPr>
            <p:ph type="ctrTitle"/>
          </p:nvPr>
        </p:nvSpPr>
        <p:spPr/>
        <p:txBody>
          <a:bodyPr/>
          <a:lstStyle/>
          <a:p>
            <a:r>
              <a:rPr lang="ko-KR" altLang="en-US" dirty="0"/>
              <a:t>使徒信条告白 사도신경고백 </a:t>
            </a:r>
            <a:r>
              <a:rPr lang="en-US" altLang="ko-KR" dirty="0"/>
              <a:t>End</a:t>
            </a:r>
            <a:endParaRPr lang="ko-KR" altLang="en-US" dirty="0"/>
          </a:p>
        </p:txBody>
      </p:sp>
    </p:spTree>
    <p:extLst>
      <p:ext uri="{BB962C8B-B14F-4D97-AF65-F5344CB8AC3E}">
        <p14:creationId xmlns:p14="http://schemas.microsoft.com/office/powerpoint/2010/main" val="15919962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10" name="Rectangle 2"/>
          <p:cNvSpPr>
            <a:spLocks noGrp="1" noChangeArrowheads="1"/>
          </p:cNvSpPr>
          <p:nvPr>
            <p:ph type="body" idx="1"/>
          </p:nvPr>
        </p:nvSpPr>
        <p:spPr>
          <a:xfrm>
            <a:off x="1524000" y="979909"/>
            <a:ext cx="9144000" cy="4105275"/>
          </a:xfrm>
          <a:noFill/>
        </p:spPr>
        <p:txBody>
          <a:bodyPr vert="horz" wrap="square" lIns="72000" tIns="36000" rIns="36000" bIns="45720" numCol="1" anchor="t" anchorCtr="0" compatLnSpc="1">
            <a:prstTxWarp prst="textNoShape">
              <a:avLst/>
            </a:prstTxWarp>
          </a:bodyPr>
          <a:lstStyle/>
          <a:p>
            <a:pPr marL="609600" indent="-609600" algn="ctr" eaLnBrk="1" fontAlgn="ctr" hangingPunct="1">
              <a:lnSpc>
                <a:spcPct val="85000"/>
              </a:lnSpc>
              <a:spcBef>
                <a:spcPct val="0"/>
              </a:spcBef>
              <a:buNone/>
            </a:pPr>
            <a:r>
              <a:rPr lang="ja-JP" altLang="en-US" sz="6000" b="1" dirty="0">
                <a:solidFill>
                  <a:srgbClr val="FDEB03"/>
                </a:solidFill>
                <a:effectLst>
                  <a:outerShdw blurRad="38100" dist="38100" dir="2700000" algn="tl">
                    <a:srgbClr val="000000">
                      <a:alpha val="43137"/>
                    </a:srgbClr>
                  </a:outerShdw>
                </a:effectLst>
                <a:latin typeface="ＭＳ Ｐゴシック" pitchFamily="34" charset="-128"/>
              </a:rPr>
              <a:t>讃美と奉献</a:t>
            </a:r>
            <a:endParaRPr lang="ko-KR" altLang="en-US" sz="6000" b="1" dirty="0">
              <a:solidFill>
                <a:srgbClr val="FDEB03"/>
              </a:solidFill>
              <a:effectLst>
                <a:outerShdw blurRad="38100" dist="38100" dir="2700000" algn="tl">
                  <a:srgbClr val="000000">
                    <a:alpha val="43137"/>
                  </a:srgbClr>
                </a:outerShdw>
              </a:effectLst>
              <a:latin typeface="ＭＳ Ｐゴシック" pitchFamily="34" charset="-128"/>
            </a:endParaRPr>
          </a:p>
          <a:p>
            <a:pPr marL="609600" indent="-609600" algn="ctr" eaLnBrk="1" fontAlgn="ctr" hangingPunct="1">
              <a:lnSpc>
                <a:spcPct val="85000"/>
              </a:lnSpc>
              <a:spcBef>
                <a:spcPct val="15000"/>
              </a:spcBef>
              <a:buNone/>
            </a:pPr>
            <a:r>
              <a:rPr lang="ko-KR" altLang="en-US" sz="48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찬송과 봉헌</a:t>
            </a:r>
            <a:endParaRPr lang="ko-KR" altLang="en-US" sz="4800" b="1" dirty="0">
              <a:solidFill>
                <a:srgbClr val="66CCFF"/>
              </a:solidFill>
              <a:effectLst>
                <a:outerShdw blurRad="38100" dist="38100" dir="2700000" algn="tl">
                  <a:srgbClr val="000000">
                    <a:alpha val="43137"/>
                  </a:srgbClr>
                </a:outerShdw>
              </a:effectLst>
              <a:latin typeface="SimHei" pitchFamily="49" charset="-122"/>
              <a:ea typeface="SimHei" pitchFamily="49" charset="-122"/>
            </a:endParaRPr>
          </a:p>
        </p:txBody>
      </p:sp>
      <p:sp>
        <p:nvSpPr>
          <p:cNvPr id="2" name="제목 1">
            <a:extLst>
              <a:ext uri="{FF2B5EF4-FFF2-40B4-BE49-F238E27FC236}">
                <a16:creationId xmlns:a16="http://schemas.microsoft.com/office/drawing/2014/main" id="{14D78893-5D20-4139-9B61-AFD7C61BE022}"/>
              </a:ext>
            </a:extLst>
          </p:cNvPr>
          <p:cNvSpPr>
            <a:spLocks noGrp="1"/>
          </p:cNvSpPr>
          <p:nvPr>
            <p:ph type="title"/>
          </p:nvPr>
        </p:nvSpPr>
        <p:spPr>
          <a:xfrm>
            <a:off x="914400" y="6453336"/>
            <a:ext cx="3021360" cy="360040"/>
          </a:xfrm>
        </p:spPr>
        <p:txBody>
          <a:bodyPr/>
          <a:lstStyle/>
          <a:p>
            <a:r>
              <a:rPr kumimoji="1" lang="ko-KR" altLang="ko-KR" sz="1800" b="1" dirty="0">
                <a:solidFill>
                  <a:schemeClr val="tx1"/>
                </a:solidFill>
                <a:effectLst/>
                <a:latin typeface="MS UI Gothic" panose="020B0600070205080204" pitchFamily="34" charset="-128"/>
                <a:cs typeface="+mn-cs"/>
              </a:rPr>
              <a:t>讃美と奉献 찬송과 봉헌</a:t>
            </a:r>
            <a:r>
              <a:rPr kumimoji="1" lang="en-US" altLang="ko-KR" sz="1800" b="1" dirty="0">
                <a:solidFill>
                  <a:schemeClr val="tx1"/>
                </a:solidFill>
                <a:effectLst/>
                <a:latin typeface="MS UI Gothic" panose="020B0600070205080204" pitchFamily="34" charset="-128"/>
                <a:cs typeface="+mn-cs"/>
              </a:rPr>
              <a:t> Start</a:t>
            </a:r>
            <a:endParaRPr lang="ko-KR" altLang="en-US" b="1" dirty="0">
              <a:solidFill>
                <a:schemeClr val="tx1"/>
              </a:solidFill>
            </a:endParaRPr>
          </a:p>
        </p:txBody>
      </p:sp>
    </p:spTree>
    <p:extLst>
      <p:ext uri="{BB962C8B-B14F-4D97-AF65-F5344CB8AC3E}">
        <p14:creationId xmlns:p14="http://schemas.microsoft.com/office/powerpoint/2010/main" val="119768413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586" name="Rectangle 2"/>
          <p:cNvSpPr>
            <a:spLocks noGrp="1" noChangeArrowheads="1"/>
          </p:cNvSpPr>
          <p:nvPr>
            <p:ph type="body" idx="1"/>
          </p:nvPr>
        </p:nvSpPr>
        <p:spPr>
          <a:xfrm>
            <a:off x="1524000" y="836616"/>
            <a:ext cx="9144000" cy="4105275"/>
          </a:xfrm>
          <a:noFill/>
        </p:spPr>
        <p:txBody>
          <a:bodyPr vert="horz" wrap="square" lIns="72000" tIns="36000" rIns="36000" bIns="45720" numCol="1" anchor="t" anchorCtr="0" compatLnSpc="1">
            <a:prstTxWarp prst="textNoShape">
              <a:avLst/>
            </a:prstTxWarp>
          </a:bodyPr>
          <a:lstStyle/>
          <a:p>
            <a:pPr marL="609600" indent="-609600" algn="ctr" eaLnBrk="1" fontAlgn="ctr" hangingPunct="1">
              <a:lnSpc>
                <a:spcPct val="85000"/>
              </a:lnSpc>
              <a:spcBef>
                <a:spcPct val="0"/>
              </a:spcBef>
              <a:buNone/>
            </a:pPr>
            <a:r>
              <a:rPr lang="ja-JP" altLang="en-US" sz="4400" b="1" dirty="0">
                <a:solidFill>
                  <a:schemeClr val="bg1"/>
                </a:solidFill>
                <a:latin typeface="ＭＳ Ｐゴシック" pitchFamily="34" charset="-128"/>
              </a:rPr>
              <a:t>礼拝中には、</a:t>
            </a:r>
          </a:p>
          <a:p>
            <a:pPr marL="609600" indent="-609600" algn="ctr" eaLnBrk="1" fontAlgn="ctr" hangingPunct="1">
              <a:lnSpc>
                <a:spcPct val="85000"/>
              </a:lnSpc>
              <a:spcBef>
                <a:spcPct val="0"/>
              </a:spcBef>
              <a:buNone/>
            </a:pPr>
            <a:r>
              <a:rPr lang="ja-JP" altLang="en-US" sz="4400" b="1" dirty="0">
                <a:solidFill>
                  <a:schemeClr val="bg1"/>
                </a:solidFill>
                <a:latin typeface="ＭＳ Ｐゴシック" pitchFamily="34" charset="-128"/>
              </a:rPr>
              <a:t>飲み物をカバンの中に入れて下さい。</a:t>
            </a:r>
            <a:endParaRPr lang="ko-KR" altLang="en-US" sz="4400" b="1" dirty="0">
              <a:solidFill>
                <a:schemeClr val="bg1"/>
              </a:solidFill>
              <a:latin typeface="SimHei" pitchFamily="49" charset="-122"/>
              <a:ea typeface="SimHei" pitchFamily="49" charset="-122"/>
            </a:endParaRPr>
          </a:p>
        </p:txBody>
      </p:sp>
    </p:spTree>
    <p:extLst>
      <p:ext uri="{BB962C8B-B14F-4D97-AF65-F5344CB8AC3E}">
        <p14:creationId xmlns:p14="http://schemas.microsoft.com/office/powerpoint/2010/main" val="304993714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3"/>
          <p:cNvSpPr>
            <a:spLocks noGrp="1" noChangeArrowheads="1"/>
          </p:cNvSpPr>
          <p:nvPr>
            <p:ph type="subTitle" idx="4294967295"/>
          </p:nvPr>
        </p:nvSpPr>
        <p:spPr>
          <a:xfrm>
            <a:off x="0" y="1079500"/>
            <a:ext cx="12192000" cy="2205038"/>
          </a:xfrm>
        </p:spPr>
        <p:txBody>
          <a:bodyPr/>
          <a:lstStyle/>
          <a:p>
            <a:pPr marL="0" indent="0" eaLnBrk="1" hangingPunct="1">
              <a:lnSpc>
                <a:spcPct val="90000"/>
              </a:lnSpc>
              <a:spcBef>
                <a:spcPts val="0"/>
              </a:spcBef>
              <a:buNone/>
            </a:pPr>
            <a:r>
              <a:rPr lang="ja-JP" altLang="en-US" sz="3400" dirty="0">
                <a:solidFill>
                  <a:schemeClr val="bg1">
                    <a:lumMod val="75000"/>
                  </a:schemeClr>
                </a:solidFill>
                <a:effectLst>
                  <a:outerShdw blurRad="38100" dist="38100" dir="2700000" algn="tl">
                    <a:srgbClr val="000000">
                      <a:alpha val="43137"/>
                    </a:srgbClr>
                  </a:outerShdw>
                </a:effectLst>
                <a:latin typeface="MS UI Gothic" panose="020B0600070205080204" pitchFamily="34" charset="-128"/>
                <a:ea typeface="MS UI Gothic" panose="020B0600070205080204" pitchFamily="34" charset="-128"/>
              </a:rPr>
              <a:t>    </a:t>
            </a:r>
            <a:endParaRPr lang="en-US" altLang="ja-JP" sz="3400" dirty="0">
              <a:solidFill>
                <a:schemeClr val="bg1">
                  <a:lumMod val="75000"/>
                </a:schemeClr>
              </a:solidFill>
              <a:effectLst>
                <a:outerShdw blurRad="38100" dist="38100" dir="2700000" algn="tl">
                  <a:srgbClr val="000000">
                    <a:alpha val="43137"/>
                  </a:srgbClr>
                </a:outerShdw>
              </a:effectLst>
              <a:latin typeface="MS UI Gothic" panose="020B0600070205080204" pitchFamily="34" charset="-128"/>
              <a:ea typeface="MS UI Gothic" panose="020B0600070205080204" pitchFamily="34" charset="-128"/>
            </a:endParaRPr>
          </a:p>
          <a:p>
            <a:pPr marL="0" indent="0" algn="ctr" eaLnBrk="1" hangingPunct="1">
              <a:lnSpc>
                <a:spcPct val="90000"/>
              </a:lnSpc>
              <a:spcBef>
                <a:spcPts val="0"/>
              </a:spcBef>
              <a:buNone/>
            </a:pPr>
            <a:r>
              <a:rPr lang="ja-JP" altLang="en-US" sz="5400" b="1" dirty="0">
                <a:solidFill>
                  <a:srgbClr val="FFFF00"/>
                </a:solidFill>
                <a:effectLst>
                  <a:outerShdw blurRad="38100" dist="38100" dir="2700000" algn="tl">
                    <a:srgbClr val="000000">
                      <a:alpha val="43137"/>
                    </a:srgbClr>
                  </a:outerShdw>
                </a:effectLst>
                <a:latin typeface="ＭＳ Ｐゴシック" pitchFamily="34" charset="-128"/>
              </a:rPr>
              <a:t>主よささげます</a:t>
            </a:r>
          </a:p>
          <a:p>
            <a:pPr marL="0" indent="0" algn="ctr" eaLnBrk="1" hangingPunct="1">
              <a:spcBef>
                <a:spcPts val="1200"/>
              </a:spcBef>
              <a:buNone/>
            </a:pPr>
            <a:r>
              <a:rPr lang="ko-KR" altLang="en-US" sz="4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나의 모습 나의 소유</a:t>
            </a:r>
          </a:p>
        </p:txBody>
      </p:sp>
      <p:sp>
        <p:nvSpPr>
          <p:cNvPr id="5" name="TextBox 1">
            <a:extLst>
              <a:ext uri="{FF2B5EF4-FFF2-40B4-BE49-F238E27FC236}">
                <a16:creationId xmlns:a16="http://schemas.microsoft.com/office/drawing/2014/main" id="{A907EED3-DD27-4272-9077-07C054DB11CE}"/>
              </a:ext>
            </a:extLst>
          </p:cNvPr>
          <p:cNvSpPr txBox="1">
            <a:spLocks noChangeArrowheads="1"/>
          </p:cNvSpPr>
          <p:nvPr/>
        </p:nvSpPr>
        <p:spPr bwMode="auto">
          <a:xfrm>
            <a:off x="1548000" y="288000"/>
            <a:ext cx="122336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굴림" panose="020B0600000101010101" pitchFamily="50" charset="-127"/>
                <a:ea typeface="굴림" panose="020B0600000101010101" pitchFamily="50" charset="-127"/>
              </a:defRPr>
            </a:lvl1pPr>
            <a:lvl2pPr marL="742950" indent="-285750">
              <a:defRPr kumimoji="1">
                <a:solidFill>
                  <a:schemeClr val="tx1"/>
                </a:solidFill>
                <a:latin typeface="굴림" panose="020B0600000101010101" pitchFamily="50" charset="-127"/>
                <a:ea typeface="굴림" panose="020B0600000101010101" pitchFamily="50" charset="-127"/>
              </a:defRPr>
            </a:lvl2pPr>
            <a:lvl3pPr marL="1143000" indent="-228600">
              <a:defRPr kumimoji="1">
                <a:solidFill>
                  <a:schemeClr val="tx1"/>
                </a:solidFill>
                <a:latin typeface="굴림" panose="020B0600000101010101" pitchFamily="50" charset="-127"/>
                <a:ea typeface="굴림" panose="020B0600000101010101" pitchFamily="50" charset="-127"/>
              </a:defRPr>
            </a:lvl3pPr>
            <a:lvl4pPr marL="1600200" indent="-228600">
              <a:defRPr kumimoji="1">
                <a:solidFill>
                  <a:schemeClr val="tx1"/>
                </a:solidFill>
                <a:latin typeface="굴림" panose="020B0600000101010101" pitchFamily="50" charset="-127"/>
                <a:ea typeface="굴림" panose="020B0600000101010101" pitchFamily="50" charset="-127"/>
              </a:defRPr>
            </a:lvl4pPr>
            <a:lvl5pPr marL="2057400" indent="-228600">
              <a:defRPr kumimoji="1">
                <a:solidFill>
                  <a:schemeClr val="tx1"/>
                </a:solidFill>
                <a:latin typeface="굴림" panose="020B0600000101010101" pitchFamily="50" charset="-127"/>
                <a:ea typeface="굴림" panose="020B0600000101010101" pitchFamily="50" charset="-127"/>
              </a:defRPr>
            </a:lvl5pPr>
            <a:lvl6pPr marL="2514600" indent="-228600" eaLnBrk="0" fontAlgn="base" hangingPunct="0">
              <a:spcBef>
                <a:spcPct val="0"/>
              </a:spcBef>
              <a:spcAft>
                <a:spcPct val="0"/>
              </a:spcAft>
              <a:defRPr kumimoji="1">
                <a:solidFill>
                  <a:schemeClr val="tx1"/>
                </a:solidFill>
                <a:latin typeface="굴림" panose="020B0600000101010101" pitchFamily="50" charset="-127"/>
                <a:ea typeface="굴림" panose="020B0600000101010101" pitchFamily="50" charset="-127"/>
              </a:defRPr>
            </a:lvl6pPr>
            <a:lvl7pPr marL="2971800" indent="-228600" eaLnBrk="0" fontAlgn="base" hangingPunct="0">
              <a:spcBef>
                <a:spcPct val="0"/>
              </a:spcBef>
              <a:spcAft>
                <a:spcPct val="0"/>
              </a:spcAft>
              <a:defRPr kumimoji="1">
                <a:solidFill>
                  <a:schemeClr val="tx1"/>
                </a:solidFill>
                <a:latin typeface="굴림" panose="020B0600000101010101" pitchFamily="50" charset="-127"/>
                <a:ea typeface="굴림" panose="020B0600000101010101" pitchFamily="50" charset="-127"/>
              </a:defRPr>
            </a:lvl7pPr>
            <a:lvl8pPr marL="3429000" indent="-228600" eaLnBrk="0" fontAlgn="base" hangingPunct="0">
              <a:spcBef>
                <a:spcPct val="0"/>
              </a:spcBef>
              <a:spcAft>
                <a:spcPct val="0"/>
              </a:spcAft>
              <a:defRPr kumimoji="1">
                <a:solidFill>
                  <a:schemeClr val="tx1"/>
                </a:solidFill>
                <a:latin typeface="굴림" panose="020B0600000101010101" pitchFamily="50" charset="-127"/>
                <a:ea typeface="굴림" panose="020B0600000101010101" pitchFamily="50" charset="-127"/>
              </a:defRPr>
            </a:lvl8pPr>
            <a:lvl9pPr marL="3886200" indent="-228600" eaLnBrk="0" fontAlgn="base" hangingPunct="0">
              <a:spcBef>
                <a:spcPct val="0"/>
              </a:spcBef>
              <a:spcAft>
                <a:spcPct val="0"/>
              </a:spcAft>
              <a:defRPr kumimoji="1">
                <a:solidFill>
                  <a:schemeClr val="tx1"/>
                </a:solidFill>
                <a:latin typeface="굴림" panose="020B0600000101010101" pitchFamily="50" charset="-127"/>
                <a:ea typeface="굴림" panose="020B0600000101010101" pitchFamily="50" charset="-127"/>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4000" b="1" i="0" u="none" strike="noStrike" kern="1200" cap="none" spc="0" normalizeH="0" baseline="0" noProof="0" dirty="0">
                <a:ln>
                  <a:noFill/>
                </a:ln>
                <a:solidFill>
                  <a:srgbClr val="FFC000"/>
                </a:solidFill>
                <a:effectLst/>
                <a:uLnTx/>
                <a:uFillTx/>
                <a:latin typeface="MS PGothic" panose="020B0600070205080204" pitchFamily="34" charset="-128"/>
                <a:ea typeface="MS PGothic" panose="020B0600070205080204" pitchFamily="34" charset="-128"/>
                <a:cs typeface="+mn-cs"/>
              </a:rPr>
              <a:t>讃美</a:t>
            </a:r>
            <a:endParaRPr kumimoji="1" lang="ko-KR" altLang="en-US" sz="4000" b="1" i="0" u="none" strike="noStrike" kern="1200" cap="none" spc="0" normalizeH="0" baseline="0" noProof="0" dirty="0">
              <a:ln>
                <a:noFill/>
              </a:ln>
              <a:solidFill>
                <a:srgbClr val="FFC000"/>
              </a:solidFill>
              <a:effectLst/>
              <a:uLnTx/>
              <a:uFillTx/>
              <a:latin typeface="MS PGothic" panose="020B0600070205080204" pitchFamily="34" charset="-128"/>
              <a:ea typeface="굴림" panose="020B0600000101010101" pitchFamily="50" charset="-127"/>
              <a:cs typeface="+mn-cs"/>
            </a:endParaRPr>
          </a:p>
        </p:txBody>
      </p:sp>
    </p:spTree>
    <p:extLst>
      <p:ext uri="{BB962C8B-B14F-4D97-AF65-F5344CB8AC3E}">
        <p14:creationId xmlns:p14="http://schemas.microsoft.com/office/powerpoint/2010/main" val="2730915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3"/>
          <p:cNvSpPr>
            <a:spLocks noGrp="1" noChangeArrowheads="1"/>
          </p:cNvSpPr>
          <p:nvPr>
            <p:ph type="subTitle" idx="1"/>
          </p:nvPr>
        </p:nvSpPr>
        <p:spPr>
          <a:xfrm>
            <a:off x="1524000" y="620688"/>
            <a:ext cx="9144000" cy="4946650"/>
          </a:xfrm>
        </p:spPr>
        <p:txBody>
          <a:bodyPr/>
          <a:lstStyle/>
          <a:p>
            <a:pPr eaLnBrk="1" hangingPunct="1">
              <a:lnSpc>
                <a:spcPct val="85000"/>
              </a:lnSpc>
              <a:spcBef>
                <a:spcPct val="0"/>
              </a:spcBef>
            </a:pP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わたしのすべてを</a:t>
            </a:r>
          </a:p>
          <a:p>
            <a:pPr eaLnBrk="1" hangingPunct="1">
              <a:lnSpc>
                <a:spcPct val="85000"/>
              </a:lnSpc>
              <a:spcBef>
                <a:spcPct val="15000"/>
              </a:spcBef>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나의 모습</a:t>
            </a:r>
            <a:r>
              <a:rPr lang="ja-JP"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rPr>
              <a:t> </a:t>
            </a:r>
            <a:r>
              <a:rPr lang="ja-JP"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rPr>
              <a:t> </a:t>
            </a: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나의 소유</a:t>
            </a:r>
            <a:endPar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a:p>
            <a:pPr eaLnBrk="1" hangingPunct="1">
              <a:lnSpc>
                <a:spcPct val="85000"/>
              </a:lnSpc>
              <a:spcBef>
                <a:spcPct val="0"/>
              </a:spcBef>
            </a:pPr>
            <a:r>
              <a:rPr lang="ja-JP" altLang="ja-JP"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ナエモス　ナエソユ</a:t>
            </a:r>
          </a:p>
          <a:p>
            <a:pPr eaLnBrk="1" hangingPunct="1">
              <a:lnSpc>
                <a:spcPct val="90000"/>
              </a:lnSpc>
              <a:spcBef>
                <a:spcPct val="30000"/>
              </a:spcBef>
            </a:pP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みまえにささげます</a:t>
            </a:r>
          </a:p>
          <a:p>
            <a:pPr eaLnBrk="1" hangingPunct="1">
              <a:lnSpc>
                <a:spcPct val="85000"/>
              </a:lnSpc>
              <a:spcBef>
                <a:spcPct val="15000"/>
              </a:spcBef>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주님 앞에</a:t>
            </a:r>
            <a:r>
              <a:rPr lang="ja-JP"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휴먼우린체" pitchFamily="18" charset="-127"/>
              </a:rPr>
              <a:t> </a:t>
            </a:r>
            <a:r>
              <a:rPr lang="ja-JP"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휴먼우린체" pitchFamily="18" charset="-127"/>
              </a:rPr>
              <a:t> </a:t>
            </a: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모두 드립니다</a:t>
            </a:r>
            <a:endPar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a:p>
            <a:pPr eaLnBrk="1" hangingPunct="1">
              <a:lnSpc>
                <a:spcPct val="85000"/>
              </a:lnSpc>
              <a:spcBef>
                <a:spcPct val="0"/>
              </a:spcBef>
            </a:pPr>
            <a:r>
              <a:rPr lang="ja-JP" altLang="ja-JP"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チュニマペ　モトゥ　トゥリンニタ</a:t>
            </a:r>
            <a:endParaRPr lang="en-US" altLang="ko-KR" sz="4000" b="1" dirty="0">
              <a:solidFill>
                <a:srgbClr val="66CCFF"/>
              </a:solidFill>
              <a:effectLst>
                <a:outerShdw blurRad="38100" dist="38100" dir="2700000" algn="tl">
                  <a:srgbClr val="000000">
                    <a:alpha val="43137"/>
                  </a:srgbClr>
                </a:outerShdw>
              </a:effectLst>
              <a:latin typeface="휴먼우린체" pitchFamily="18" charset="-127"/>
            </a:endParaRPr>
          </a:p>
        </p:txBody>
      </p:sp>
    </p:spTree>
    <p:extLst>
      <p:ext uri="{BB962C8B-B14F-4D97-AF65-F5344CB8AC3E}">
        <p14:creationId xmlns:p14="http://schemas.microsoft.com/office/powerpoint/2010/main" val="1469254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noChangeArrowheads="1"/>
          </p:cNvSpPr>
          <p:nvPr>
            <p:ph type="subTitle" idx="1"/>
          </p:nvPr>
        </p:nvSpPr>
        <p:spPr>
          <a:xfrm>
            <a:off x="1524000" y="620688"/>
            <a:ext cx="9144000" cy="4946650"/>
          </a:xfrm>
        </p:spPr>
        <p:txBody>
          <a:bodyPr/>
          <a:lstStyle/>
          <a:p>
            <a:pPr eaLnBrk="1" hangingPunct="1">
              <a:lnSpc>
                <a:spcPct val="85000"/>
              </a:lnSpc>
              <a:spcBef>
                <a:spcPct val="0"/>
              </a:spcBef>
            </a:pP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すべての  おもいを</a:t>
            </a:r>
          </a:p>
          <a:p>
            <a:pPr eaLnBrk="1" hangingPunct="1">
              <a:lnSpc>
                <a:spcPct val="85000"/>
              </a:lnSpc>
              <a:spcBef>
                <a:spcPct val="15000"/>
              </a:spcBef>
            </a:pPr>
            <a:r>
              <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모든 아픔  모든 </a:t>
            </a:r>
            <a:r>
              <a:rPr lang="ja-JP"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휴먼우린체" pitchFamily="18" charset="-127"/>
              </a:rPr>
              <a:t>기쁨</a:t>
            </a:r>
            <a:endPar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a:p>
            <a:pPr eaLnBrk="1" hangingPunct="1">
              <a:lnSpc>
                <a:spcPct val="85000"/>
              </a:lnSpc>
              <a:spcBef>
                <a:spcPct val="0"/>
              </a:spcBef>
            </a:pPr>
            <a:r>
              <a:rPr lang="ja-JP" altLang="ja-JP"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モトゥナプン　モトゥンキプン</a:t>
            </a:r>
          </a:p>
          <a:p>
            <a:pPr eaLnBrk="1" hangingPunct="1">
              <a:lnSpc>
                <a:spcPct val="90000"/>
              </a:lnSpc>
              <a:spcBef>
                <a:spcPct val="30000"/>
              </a:spcBef>
            </a:pP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あなたの みてにゆだねて</a:t>
            </a:r>
          </a:p>
          <a:p>
            <a:pPr eaLnBrk="1" hangingPunct="1">
              <a:lnSpc>
                <a:spcPct val="85000"/>
              </a:lnSpc>
              <a:spcBef>
                <a:spcPct val="15000"/>
              </a:spcBef>
            </a:pPr>
            <a:r>
              <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내 모든 눈물  받아 주소서</a:t>
            </a:r>
          </a:p>
          <a:p>
            <a:pPr eaLnBrk="1" hangingPunct="1">
              <a:lnSpc>
                <a:spcPct val="85000"/>
              </a:lnSpc>
              <a:spcBef>
                <a:spcPct val="0"/>
              </a:spcBef>
            </a:pPr>
            <a:r>
              <a:rPr lang="ja-JP" altLang="ja-JP"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ネモトゥン　ヌンム　パダチュソソ</a:t>
            </a:r>
            <a:endParaRPr lang="en-US" altLang="ko-KR" sz="4000" b="1" dirty="0">
              <a:solidFill>
                <a:srgbClr val="FFFF00"/>
              </a:solidFill>
              <a:effectLst>
                <a:outerShdw blurRad="38100" dist="38100" dir="2700000" algn="tl">
                  <a:srgbClr val="000000">
                    <a:alpha val="43137"/>
                  </a:srgbClr>
                </a:outerShdw>
              </a:effectLst>
              <a:latin typeface="휴먼우린체" pitchFamily="18" charset="-127"/>
            </a:endParaRPr>
          </a:p>
        </p:txBody>
      </p:sp>
    </p:spTree>
    <p:extLst>
      <p:ext uri="{BB962C8B-B14F-4D97-AF65-F5344CB8AC3E}">
        <p14:creationId xmlns:p14="http://schemas.microsoft.com/office/powerpoint/2010/main" val="11355052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3"/>
          <p:cNvSpPr>
            <a:spLocks noGrp="1" noChangeArrowheads="1"/>
          </p:cNvSpPr>
          <p:nvPr>
            <p:ph type="subTitle" idx="1"/>
          </p:nvPr>
        </p:nvSpPr>
        <p:spPr>
          <a:xfrm>
            <a:off x="1524000" y="642590"/>
            <a:ext cx="9144000" cy="4946650"/>
          </a:xfrm>
        </p:spPr>
        <p:txBody>
          <a:bodyPr/>
          <a:lstStyle/>
          <a:p>
            <a:pPr eaLnBrk="1" hangingPunct="1">
              <a:lnSpc>
                <a:spcPct val="85000"/>
              </a:lnSpc>
              <a:spcBef>
                <a:spcPct val="0"/>
              </a:spcBef>
            </a:pP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主よ　ささげます</a:t>
            </a:r>
          </a:p>
          <a:p>
            <a:pPr eaLnBrk="1" hangingPunct="1">
              <a:lnSpc>
                <a:spcPct val="85000"/>
              </a:lnSpc>
              <a:spcBef>
                <a:spcPct val="15000"/>
              </a:spcBef>
            </a:pPr>
            <a:r>
              <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나의 생명을 드리니</a:t>
            </a:r>
          </a:p>
          <a:p>
            <a:pPr eaLnBrk="1" hangingPunct="1">
              <a:lnSpc>
                <a:spcPct val="85000"/>
              </a:lnSpc>
              <a:spcBef>
                <a:spcPct val="0"/>
              </a:spcBef>
            </a:pPr>
            <a:r>
              <a:rPr lang="ja-JP" altLang="ja-JP"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ナエ　センミョンウ　トゥリニ</a:t>
            </a:r>
          </a:p>
          <a:p>
            <a:pPr eaLnBrk="1" hangingPunct="1">
              <a:lnSpc>
                <a:spcPct val="90000"/>
              </a:lnSpc>
              <a:spcBef>
                <a:spcPct val="30000"/>
              </a:spcBef>
            </a:pP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わたしのすべて　主の栄光に</a:t>
            </a:r>
          </a:p>
          <a:p>
            <a:pPr eaLnBrk="1" hangingPunct="1">
              <a:lnSpc>
                <a:spcPct val="85000"/>
              </a:lnSpc>
              <a:spcBef>
                <a:spcPct val="15000"/>
              </a:spcBef>
            </a:pPr>
            <a:r>
              <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주 영광 위하여  </a:t>
            </a:r>
            <a:r>
              <a:rPr lang="ko-KR" altLang="ja-JP" sz="40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사용하옵소서</a:t>
            </a:r>
            <a:endPar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a:p>
            <a:pPr eaLnBrk="1" hangingPunct="1">
              <a:lnSpc>
                <a:spcPct val="85000"/>
              </a:lnSpc>
              <a:spcBef>
                <a:spcPct val="0"/>
              </a:spcBef>
            </a:pPr>
            <a:r>
              <a:rPr lang="ja-JP" altLang="ko-KR"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チュヨンカン　ウィハヨ　サヨンハオッソソ</a:t>
            </a:r>
            <a:endParaRPr lang="ja-JP" altLang="en-US"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endParaRPr>
          </a:p>
        </p:txBody>
      </p:sp>
    </p:spTree>
    <p:extLst>
      <p:ext uri="{BB962C8B-B14F-4D97-AF65-F5344CB8AC3E}">
        <p14:creationId xmlns:p14="http://schemas.microsoft.com/office/powerpoint/2010/main" val="15812083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subTitle" idx="1"/>
          </p:nvPr>
        </p:nvSpPr>
        <p:spPr>
          <a:xfrm>
            <a:off x="1524000" y="642590"/>
            <a:ext cx="9144000" cy="4946650"/>
          </a:xfrm>
        </p:spPr>
        <p:txBody>
          <a:bodyPr/>
          <a:lstStyle/>
          <a:p>
            <a:pPr eaLnBrk="1" hangingPunct="1">
              <a:lnSpc>
                <a:spcPct val="85000"/>
              </a:lnSpc>
              <a:spcBef>
                <a:spcPct val="0"/>
              </a:spcBef>
            </a:pP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もちいてください　わたしのすべて</a:t>
            </a:r>
          </a:p>
          <a:p>
            <a:pPr eaLnBrk="1" hangingPunct="1">
              <a:lnSpc>
                <a:spcPct val="85000"/>
              </a:lnSpc>
              <a:spcBef>
                <a:spcPct val="15000"/>
              </a:spcBef>
            </a:pPr>
            <a:r>
              <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내가 사는 날 동안에 주를 찬양하며</a:t>
            </a:r>
          </a:p>
          <a:p>
            <a:pPr eaLnBrk="1" hangingPunct="1">
              <a:lnSpc>
                <a:spcPct val="85000"/>
              </a:lnSpc>
              <a:spcBef>
                <a:spcPct val="0"/>
              </a:spcBef>
            </a:pPr>
            <a:r>
              <a:rPr lang="ja-JP" altLang="ja-JP"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ネガサヌンナ</a:t>
            </a:r>
            <a:r>
              <a:rPr lang="ja-JP" altLang="ja-JP" sz="3600" b="1" baseline="2000"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ル</a:t>
            </a:r>
            <a:r>
              <a:rPr lang="ja-JP" altLang="ja-JP"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　トンアネ　チュルチャニャンハミョ</a:t>
            </a:r>
          </a:p>
          <a:p>
            <a:pPr eaLnBrk="1" hangingPunct="1">
              <a:lnSpc>
                <a:spcPct val="90000"/>
              </a:lnSpc>
              <a:spcBef>
                <a:spcPct val="30000"/>
              </a:spcBef>
            </a:pP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よろこびもって　ささげます　主よ</a:t>
            </a:r>
          </a:p>
          <a:p>
            <a:pPr eaLnBrk="1" hangingPunct="1">
              <a:lnSpc>
                <a:spcPct val="85000"/>
              </a:lnSpc>
              <a:spcBef>
                <a:spcPct val="15000"/>
              </a:spcBef>
            </a:pPr>
            <a:r>
              <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기쁨의 제물 되리</a:t>
            </a: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나를 </a:t>
            </a:r>
            <a:r>
              <a:rPr lang="ko-KR" altLang="en-US" sz="40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받아주소서</a:t>
            </a:r>
            <a:endPar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a:p>
            <a:pPr eaLnBrk="1" hangingPunct="1">
              <a:lnSpc>
                <a:spcPct val="85000"/>
              </a:lnSpc>
              <a:spcBef>
                <a:spcPct val="0"/>
              </a:spcBef>
            </a:pPr>
            <a:r>
              <a:rPr lang="ja-JP" altLang="en-US"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キプメ　チェム</a:t>
            </a:r>
            <a:r>
              <a:rPr lang="ja-JP" altLang="en-US" sz="3600" b="1" baseline="2000"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ル</a:t>
            </a:r>
            <a:r>
              <a:rPr lang="ja-JP" altLang="en-US"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テリ　ナル　パダチュソソ</a:t>
            </a:r>
          </a:p>
        </p:txBody>
      </p:sp>
    </p:spTree>
    <p:extLst>
      <p:ext uri="{BB962C8B-B14F-4D97-AF65-F5344CB8AC3E}">
        <p14:creationId xmlns:p14="http://schemas.microsoft.com/office/powerpoint/2010/main" val="24290077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3"/>
          <p:cNvSpPr>
            <a:spLocks noGrp="1" noChangeArrowheads="1"/>
          </p:cNvSpPr>
          <p:nvPr>
            <p:ph type="subTitle" idx="1"/>
          </p:nvPr>
        </p:nvSpPr>
        <p:spPr>
          <a:xfrm>
            <a:off x="1524000" y="642590"/>
            <a:ext cx="9144000" cy="4946650"/>
          </a:xfrm>
        </p:spPr>
        <p:txBody>
          <a:bodyPr/>
          <a:lstStyle/>
          <a:p>
            <a:pPr eaLnBrk="1" hangingPunct="1">
              <a:lnSpc>
                <a:spcPct val="85000"/>
              </a:lnSpc>
              <a:spcBef>
                <a:spcPct val="0"/>
              </a:spcBef>
            </a:pP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まだ見ぬ　みらいも</a:t>
            </a:r>
          </a:p>
          <a:p>
            <a:pPr eaLnBrk="1" hangingPunct="1">
              <a:lnSpc>
                <a:spcPct val="85000"/>
              </a:lnSpc>
              <a:spcBef>
                <a:spcPct val="15000"/>
              </a:spcBef>
            </a:pPr>
            <a:r>
              <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어제 일과 </a:t>
            </a: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r>
              <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내일 일도</a:t>
            </a:r>
          </a:p>
          <a:p>
            <a:pPr eaLnBrk="1" hangingPunct="1">
              <a:lnSpc>
                <a:spcPct val="85000"/>
              </a:lnSpc>
              <a:spcBef>
                <a:spcPct val="0"/>
              </a:spcBef>
            </a:pPr>
            <a:r>
              <a:rPr lang="ja-JP" altLang="ja-JP"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オジェイ</a:t>
            </a:r>
            <a:r>
              <a:rPr lang="ja-JP" altLang="ja-JP" sz="3600" b="1" baseline="2000"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ル</a:t>
            </a:r>
            <a:r>
              <a:rPr lang="ja-JP" altLang="ja-JP"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カ　ネイリ</a:t>
            </a:r>
            <a:r>
              <a:rPr lang="ja-JP" altLang="ja-JP" sz="3600" b="1" baseline="2000"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ル</a:t>
            </a:r>
            <a:r>
              <a:rPr lang="ja-JP" altLang="ja-JP"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ド</a:t>
            </a:r>
          </a:p>
          <a:p>
            <a:pPr eaLnBrk="1" hangingPunct="1">
              <a:lnSpc>
                <a:spcPct val="90000"/>
              </a:lnSpc>
              <a:spcBef>
                <a:spcPct val="30000"/>
              </a:spcBef>
            </a:pP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ゆめみて  きたことさえ</a:t>
            </a:r>
          </a:p>
          <a:p>
            <a:pPr eaLnBrk="1" hangingPunct="1">
              <a:lnSpc>
                <a:spcPct val="85000"/>
              </a:lnSpc>
              <a:spcBef>
                <a:spcPct val="15000"/>
              </a:spcBef>
            </a:pPr>
            <a:r>
              <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꿈과 희망  모두 드립니다</a:t>
            </a:r>
          </a:p>
          <a:p>
            <a:pPr eaLnBrk="1" hangingPunct="1">
              <a:lnSpc>
                <a:spcPct val="85000"/>
              </a:lnSpc>
              <a:spcBef>
                <a:spcPct val="0"/>
              </a:spcBef>
            </a:pPr>
            <a:r>
              <a:rPr lang="ja-JP" altLang="en-US"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クンカヒマン　モトゥ　トゥリンニタ</a:t>
            </a:r>
          </a:p>
        </p:txBody>
      </p:sp>
    </p:spTree>
    <p:extLst>
      <p:ext uri="{BB962C8B-B14F-4D97-AF65-F5344CB8AC3E}">
        <p14:creationId xmlns:p14="http://schemas.microsoft.com/office/powerpoint/2010/main" val="33800177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p:cNvSpPr>
            <a:spLocks noGrp="1" noChangeArrowheads="1"/>
          </p:cNvSpPr>
          <p:nvPr>
            <p:ph type="subTitle" idx="1"/>
          </p:nvPr>
        </p:nvSpPr>
        <p:spPr>
          <a:xfrm>
            <a:off x="1524000" y="642590"/>
            <a:ext cx="9144000" cy="4946650"/>
          </a:xfrm>
        </p:spPr>
        <p:txBody>
          <a:bodyPr/>
          <a:lstStyle/>
          <a:p>
            <a:pPr eaLnBrk="1" hangingPunct="1">
              <a:lnSpc>
                <a:spcPct val="85000"/>
              </a:lnSpc>
              <a:spcBef>
                <a:spcPct val="0"/>
              </a:spcBef>
            </a:pP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過去の日の　いたみも</a:t>
            </a:r>
          </a:p>
          <a:p>
            <a:pPr eaLnBrk="1" hangingPunct="1">
              <a:lnSpc>
                <a:spcPct val="85000"/>
              </a:lnSpc>
              <a:spcBef>
                <a:spcPct val="15000"/>
              </a:spcBef>
            </a:pPr>
            <a:r>
              <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모든 소망  모든 계획</a:t>
            </a:r>
          </a:p>
          <a:p>
            <a:pPr eaLnBrk="1" hangingPunct="1">
              <a:lnSpc>
                <a:spcPct val="85000"/>
              </a:lnSpc>
              <a:spcBef>
                <a:spcPct val="0"/>
              </a:spcBef>
            </a:pPr>
            <a:r>
              <a:rPr lang="ja-JP" altLang="ja-JP"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モトゥン　ソマン　モトゥン　ケヘ</a:t>
            </a:r>
            <a:r>
              <a:rPr lang="ja-JP" altLang="ja-JP" sz="3600" b="1" baseline="2000"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ク</a:t>
            </a:r>
          </a:p>
          <a:p>
            <a:pPr eaLnBrk="1" hangingPunct="1">
              <a:lnSpc>
                <a:spcPct val="90000"/>
              </a:lnSpc>
              <a:spcBef>
                <a:spcPct val="30000"/>
              </a:spcBef>
            </a:pP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こうかいも</a:t>
            </a:r>
            <a:r>
              <a:rPr lang="ja-JP" altLang="ko-KR" sz="4400" b="1" dirty="0">
                <a:solidFill>
                  <a:srgbClr val="FFFF00"/>
                </a:solidFill>
                <a:effectLst>
                  <a:outerShdw blurRad="38100" dist="38100" dir="2700000" algn="tl">
                    <a:srgbClr val="000000">
                      <a:alpha val="43137"/>
                    </a:srgbClr>
                  </a:outerShdw>
                </a:effectLst>
                <a:latin typeface="휴먼우린체" pitchFamily="18" charset="-127"/>
              </a:rPr>
              <a:t>  </a:t>
            </a: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主にゆだねて</a:t>
            </a:r>
          </a:p>
          <a:p>
            <a:pPr eaLnBrk="1" hangingPunct="1">
              <a:lnSpc>
                <a:spcPct val="85000"/>
              </a:lnSpc>
              <a:spcBef>
                <a:spcPct val="15000"/>
              </a:spcBef>
            </a:pPr>
            <a:r>
              <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내 손과 마음  받아 주소서</a:t>
            </a:r>
          </a:p>
          <a:p>
            <a:pPr eaLnBrk="1" hangingPunct="1">
              <a:lnSpc>
                <a:spcPct val="85000"/>
              </a:lnSpc>
              <a:spcBef>
                <a:spcPct val="0"/>
              </a:spcBef>
            </a:pPr>
            <a:r>
              <a:rPr lang="ja-JP" altLang="en-US" sz="3600" b="1" dirty="0">
                <a:solidFill>
                  <a:srgbClr val="B2B2B2"/>
                </a:solidFill>
                <a:effectLst>
                  <a:outerShdw blurRad="38100" dist="38100" dir="2700000" algn="tl">
                    <a:srgbClr val="000000">
                      <a:alpha val="43137"/>
                    </a:srgbClr>
                  </a:outerShdw>
                </a:effectLst>
                <a:latin typeface="MS UI Gothic" pitchFamily="34" charset="-128"/>
                <a:ea typeface="MS UI Gothic" pitchFamily="34" charset="-128"/>
              </a:rPr>
              <a:t>ネソンカ　マウン　パダチュソソ</a:t>
            </a:r>
          </a:p>
        </p:txBody>
      </p:sp>
    </p:spTree>
    <p:extLst>
      <p:ext uri="{BB962C8B-B14F-4D97-AF65-F5344CB8AC3E}">
        <p14:creationId xmlns:p14="http://schemas.microsoft.com/office/powerpoint/2010/main" val="3217702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Rectangle 3"/>
          <p:cNvSpPr>
            <a:spLocks noGrp="1" noChangeArrowheads="1"/>
          </p:cNvSpPr>
          <p:nvPr>
            <p:ph type="subTitle" idx="1"/>
          </p:nvPr>
        </p:nvSpPr>
        <p:spPr>
          <a:xfrm>
            <a:off x="1524000" y="642590"/>
            <a:ext cx="9144000" cy="4946650"/>
          </a:xfrm>
        </p:spPr>
        <p:txBody>
          <a:bodyPr/>
          <a:lstStyle/>
          <a:p>
            <a:pPr eaLnBrk="1" hangingPunct="1">
              <a:lnSpc>
                <a:spcPct val="85000"/>
              </a:lnSpc>
              <a:spcBef>
                <a:spcPct val="0"/>
              </a:spcBef>
            </a:pP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主よ　ささげます</a:t>
            </a:r>
          </a:p>
          <a:p>
            <a:pPr eaLnBrk="1" hangingPunct="1">
              <a:lnSpc>
                <a:spcPct val="85000"/>
              </a:lnSpc>
              <a:spcBef>
                <a:spcPct val="15000"/>
              </a:spcBef>
            </a:pPr>
            <a:r>
              <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나의 생명을 드리니</a:t>
            </a:r>
          </a:p>
          <a:p>
            <a:pPr eaLnBrk="1" hangingPunct="1">
              <a:lnSpc>
                <a:spcPct val="85000"/>
              </a:lnSpc>
              <a:spcBef>
                <a:spcPct val="0"/>
              </a:spcBef>
            </a:pPr>
            <a:r>
              <a:rPr lang="ja-JP" altLang="ja-JP" sz="3600" b="1" dirty="0">
                <a:solidFill>
                  <a:schemeClr val="bg1">
                    <a:lumMod val="75000"/>
                  </a:schemeClr>
                </a:solidFill>
                <a:effectLst>
                  <a:outerShdw blurRad="38100" dist="38100" dir="2700000" algn="tl">
                    <a:srgbClr val="000000">
                      <a:alpha val="43137"/>
                    </a:srgbClr>
                  </a:outerShdw>
                </a:effectLst>
                <a:latin typeface="MS UI Gothic" pitchFamily="34" charset="-128"/>
                <a:ea typeface="MS UI Gothic" pitchFamily="34" charset="-128"/>
              </a:rPr>
              <a:t>ナエ　センミョンウ　トゥリニ</a:t>
            </a:r>
          </a:p>
          <a:p>
            <a:pPr eaLnBrk="1" hangingPunct="1">
              <a:lnSpc>
                <a:spcPct val="90000"/>
              </a:lnSpc>
              <a:spcBef>
                <a:spcPct val="30000"/>
              </a:spcBef>
            </a:pP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わたしのすべて　主の栄光に</a:t>
            </a:r>
          </a:p>
          <a:p>
            <a:pPr eaLnBrk="1" hangingPunct="1">
              <a:lnSpc>
                <a:spcPct val="85000"/>
              </a:lnSpc>
              <a:spcBef>
                <a:spcPct val="15000"/>
              </a:spcBef>
            </a:pPr>
            <a:r>
              <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주 영광 위하여  </a:t>
            </a:r>
            <a:r>
              <a:rPr lang="ko-KR" altLang="ja-JP" sz="40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사용하옵소서</a:t>
            </a:r>
            <a:endPar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a:p>
            <a:pPr eaLnBrk="1" hangingPunct="1">
              <a:lnSpc>
                <a:spcPct val="85000"/>
              </a:lnSpc>
              <a:spcBef>
                <a:spcPct val="0"/>
              </a:spcBef>
            </a:pPr>
            <a:r>
              <a:rPr lang="ja-JP" altLang="en-US" sz="3600" b="1" dirty="0">
                <a:solidFill>
                  <a:schemeClr val="bg1">
                    <a:lumMod val="75000"/>
                  </a:schemeClr>
                </a:solidFill>
                <a:effectLst>
                  <a:outerShdw blurRad="38100" dist="38100" dir="2700000" algn="tl">
                    <a:srgbClr val="000000">
                      <a:alpha val="43137"/>
                    </a:srgbClr>
                  </a:outerShdw>
                </a:effectLst>
                <a:latin typeface="MS UI Gothic" pitchFamily="34" charset="-128"/>
                <a:ea typeface="MS UI Gothic" pitchFamily="34" charset="-128"/>
              </a:rPr>
              <a:t>チュヨンカン　ウィハヨ　サヨンハオッソソ</a:t>
            </a:r>
          </a:p>
        </p:txBody>
      </p:sp>
    </p:spTree>
    <p:extLst>
      <p:ext uri="{BB962C8B-B14F-4D97-AF65-F5344CB8AC3E}">
        <p14:creationId xmlns:p14="http://schemas.microsoft.com/office/powerpoint/2010/main" val="40968722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1139" name="Rectangle 3"/>
          <p:cNvSpPr>
            <a:spLocks noGrp="1" noChangeArrowheads="1"/>
          </p:cNvSpPr>
          <p:nvPr>
            <p:ph type="subTitle" idx="1"/>
          </p:nvPr>
        </p:nvSpPr>
        <p:spPr>
          <a:xfrm>
            <a:off x="1524000" y="642590"/>
            <a:ext cx="9144000" cy="4946650"/>
          </a:xfrm>
        </p:spPr>
        <p:txBody>
          <a:bodyPr/>
          <a:lstStyle/>
          <a:p>
            <a:pPr eaLnBrk="1" hangingPunct="1">
              <a:lnSpc>
                <a:spcPct val="85000"/>
              </a:lnSpc>
              <a:spcBef>
                <a:spcPct val="0"/>
              </a:spcBef>
            </a:pP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もちいてください　わたしのすべて</a:t>
            </a:r>
          </a:p>
          <a:p>
            <a:pPr eaLnBrk="1" hangingPunct="1">
              <a:lnSpc>
                <a:spcPct val="85000"/>
              </a:lnSpc>
              <a:spcBef>
                <a:spcPct val="15000"/>
              </a:spcBef>
            </a:pPr>
            <a:r>
              <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내가 사는 날 동안에 주를 찬양하며</a:t>
            </a:r>
          </a:p>
          <a:p>
            <a:pPr eaLnBrk="1" hangingPunct="1">
              <a:lnSpc>
                <a:spcPct val="85000"/>
              </a:lnSpc>
              <a:spcBef>
                <a:spcPct val="0"/>
              </a:spcBef>
            </a:pPr>
            <a:r>
              <a:rPr lang="ja-JP" altLang="ja-JP" sz="3600" b="1" dirty="0">
                <a:solidFill>
                  <a:schemeClr val="bg1">
                    <a:lumMod val="75000"/>
                  </a:schemeClr>
                </a:solidFill>
                <a:effectLst>
                  <a:outerShdw blurRad="38100" dist="38100" dir="2700000" algn="tl">
                    <a:srgbClr val="000000">
                      <a:alpha val="43137"/>
                    </a:srgbClr>
                  </a:outerShdw>
                </a:effectLst>
                <a:latin typeface="MS UI Gothic" pitchFamily="34" charset="-128"/>
                <a:ea typeface="MS UI Gothic" pitchFamily="34" charset="-128"/>
              </a:rPr>
              <a:t>ネガサヌンナ</a:t>
            </a:r>
            <a:r>
              <a:rPr lang="ja-JP" altLang="ja-JP" sz="3600" b="1" baseline="2000" dirty="0">
                <a:solidFill>
                  <a:schemeClr val="bg1">
                    <a:lumMod val="75000"/>
                  </a:schemeClr>
                </a:solidFill>
                <a:effectLst>
                  <a:outerShdw blurRad="38100" dist="38100" dir="2700000" algn="tl">
                    <a:srgbClr val="000000">
                      <a:alpha val="43137"/>
                    </a:srgbClr>
                  </a:outerShdw>
                </a:effectLst>
                <a:latin typeface="MS UI Gothic" pitchFamily="34" charset="-128"/>
                <a:ea typeface="MS UI Gothic" pitchFamily="34" charset="-128"/>
              </a:rPr>
              <a:t>ル</a:t>
            </a:r>
            <a:r>
              <a:rPr lang="ja-JP" altLang="ja-JP" sz="3600" b="1" dirty="0">
                <a:solidFill>
                  <a:schemeClr val="bg1">
                    <a:lumMod val="75000"/>
                  </a:schemeClr>
                </a:solidFill>
                <a:effectLst>
                  <a:outerShdw blurRad="38100" dist="38100" dir="2700000" algn="tl">
                    <a:srgbClr val="000000">
                      <a:alpha val="43137"/>
                    </a:srgbClr>
                  </a:outerShdw>
                </a:effectLst>
                <a:latin typeface="MS UI Gothic" pitchFamily="34" charset="-128"/>
                <a:ea typeface="MS UI Gothic" pitchFamily="34" charset="-128"/>
              </a:rPr>
              <a:t>　トンアネ　チュルチャニャンハミョ</a:t>
            </a:r>
          </a:p>
          <a:p>
            <a:pPr eaLnBrk="1" hangingPunct="1">
              <a:lnSpc>
                <a:spcPct val="90000"/>
              </a:lnSpc>
              <a:spcBef>
                <a:spcPct val="30000"/>
              </a:spcBef>
            </a:pPr>
            <a:r>
              <a:rPr lang="ja-JP" altLang="en-US" sz="4400" b="1" dirty="0">
                <a:solidFill>
                  <a:srgbClr val="FFFF00"/>
                </a:solidFill>
                <a:effectLst>
                  <a:outerShdw blurRad="38100" dist="38100" dir="2700000" algn="tl">
                    <a:srgbClr val="000000">
                      <a:alpha val="43137"/>
                    </a:srgbClr>
                  </a:outerShdw>
                </a:effectLst>
                <a:latin typeface="휴먼우린체" pitchFamily="18" charset="-127"/>
              </a:rPr>
              <a:t>ささげます　主よ　いけにえとして</a:t>
            </a:r>
          </a:p>
          <a:p>
            <a:pPr eaLnBrk="1" hangingPunct="1">
              <a:lnSpc>
                <a:spcPct val="85000"/>
              </a:lnSpc>
              <a:spcBef>
                <a:spcPct val="15000"/>
              </a:spcBef>
            </a:pPr>
            <a:r>
              <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기쁨의 제물 되리</a:t>
            </a: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나를 </a:t>
            </a:r>
            <a:r>
              <a:rPr lang="ko-KR" altLang="en-US" sz="40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받아주소서</a:t>
            </a:r>
            <a:endParaRPr lang="ko-KR"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a:p>
            <a:pPr eaLnBrk="1" hangingPunct="1">
              <a:lnSpc>
                <a:spcPct val="85000"/>
              </a:lnSpc>
              <a:spcBef>
                <a:spcPct val="0"/>
              </a:spcBef>
            </a:pPr>
            <a:r>
              <a:rPr lang="ja-JP" altLang="en-US" sz="3600" b="1" dirty="0">
                <a:solidFill>
                  <a:schemeClr val="bg1">
                    <a:lumMod val="75000"/>
                  </a:schemeClr>
                </a:solidFill>
                <a:effectLst>
                  <a:outerShdw blurRad="38100" dist="38100" dir="2700000" algn="tl">
                    <a:srgbClr val="000000">
                      <a:alpha val="43137"/>
                    </a:srgbClr>
                  </a:outerShdw>
                </a:effectLst>
                <a:latin typeface="MS UI Gothic" pitchFamily="34" charset="-128"/>
                <a:ea typeface="MS UI Gothic" pitchFamily="34" charset="-128"/>
              </a:rPr>
              <a:t>キプメ　チェム</a:t>
            </a:r>
            <a:r>
              <a:rPr lang="ja-JP" altLang="en-US" sz="3600" b="1" baseline="2000" dirty="0">
                <a:solidFill>
                  <a:schemeClr val="bg1">
                    <a:lumMod val="75000"/>
                  </a:schemeClr>
                </a:solidFill>
                <a:effectLst>
                  <a:outerShdw blurRad="38100" dist="38100" dir="2700000" algn="tl">
                    <a:srgbClr val="000000">
                      <a:alpha val="43137"/>
                    </a:srgbClr>
                  </a:outerShdw>
                </a:effectLst>
                <a:latin typeface="MS UI Gothic" pitchFamily="34" charset="-128"/>
                <a:ea typeface="MS UI Gothic" pitchFamily="34" charset="-128"/>
              </a:rPr>
              <a:t>ル</a:t>
            </a:r>
            <a:r>
              <a:rPr lang="ja-JP" altLang="en-US" sz="3600" b="1" dirty="0">
                <a:solidFill>
                  <a:schemeClr val="bg1">
                    <a:lumMod val="75000"/>
                  </a:schemeClr>
                </a:solidFill>
                <a:effectLst>
                  <a:outerShdw blurRad="38100" dist="38100" dir="2700000" algn="tl">
                    <a:srgbClr val="000000">
                      <a:alpha val="43137"/>
                    </a:srgbClr>
                  </a:outerShdw>
                </a:effectLst>
                <a:latin typeface="MS UI Gothic" pitchFamily="34" charset="-128"/>
                <a:ea typeface="MS UI Gothic" pitchFamily="34" charset="-128"/>
              </a:rPr>
              <a:t>テリ　ナル　パダチュソソ</a:t>
            </a:r>
          </a:p>
        </p:txBody>
      </p:sp>
    </p:spTree>
    <p:extLst>
      <p:ext uri="{BB962C8B-B14F-4D97-AF65-F5344CB8AC3E}">
        <p14:creationId xmlns:p14="http://schemas.microsoft.com/office/powerpoint/2010/main" val="35259510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6562" name="Picture 2" descr="katefall-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5288" y="104778"/>
            <a:ext cx="8877300" cy="6638925"/>
          </a:xfrm>
          <a:prstGeom prst="rect">
            <a:avLst/>
          </a:prstGeom>
          <a:noFill/>
          <a:ln w="76200">
            <a:solidFill>
              <a:schemeClr val="bg1"/>
            </a:solidFill>
            <a:miter lim="800000"/>
            <a:headEnd/>
            <a:tailEnd/>
          </a:ln>
          <a:extLst>
            <a:ext uri="{909E8E84-426E-40DD-AFC4-6F175D3DCCD1}">
              <a14:hiddenFill xmlns:a14="http://schemas.microsoft.com/office/drawing/2010/main">
                <a:solidFill>
                  <a:srgbClr val="FFFFFF"/>
                </a:solidFill>
              </a14:hiddenFill>
            </a:ext>
          </a:extLst>
        </p:spPr>
      </p:pic>
      <p:pic>
        <p:nvPicPr>
          <p:cNvPr id="66563" name="Picture 3" descr="log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76400" y="5029203"/>
            <a:ext cx="2133600" cy="140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4308" name="Text Box 4"/>
          <p:cNvSpPr txBox="1">
            <a:spLocks noGrp="1" noChangeArrowheads="1"/>
          </p:cNvSpPr>
          <p:nvPr>
            <p:ph type="title"/>
          </p:nvPr>
        </p:nvSpPr>
        <p:spPr>
          <a:xfrm>
            <a:off x="3863975" y="2362203"/>
            <a:ext cx="4464050" cy="2176463"/>
          </a:xfrm>
        </p:spPr>
        <p:txBody>
          <a:bodyPr/>
          <a:lstStyle/>
          <a:p>
            <a:pPr eaLnBrk="1" hangingPunct="1">
              <a:lnSpc>
                <a:spcPct val="95000"/>
              </a:lnSpc>
              <a:spcBef>
                <a:spcPct val="50000"/>
              </a:spcBef>
              <a:defRPr/>
            </a:pPr>
            <a:r>
              <a:rPr lang="ko-KR" altLang="en-US" sz="4000"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Woorin R" panose="02030504000101010101" pitchFamily="18" charset="-127"/>
                <a:ea typeface="Woorin R" panose="02030504000101010101" pitchFamily="18" charset="-127"/>
              </a:rPr>
              <a:t>로고스라이프교회</a:t>
            </a:r>
            <a:br>
              <a:rPr lang="ko-KR" altLang="en-US" sz="4000" b="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Woorin R" panose="02030504000101010101" pitchFamily="18" charset="-127"/>
                <a:ea typeface="Woorin R" panose="02030504000101010101" pitchFamily="18" charset="-127"/>
              </a:rPr>
            </a:br>
            <a:r>
              <a:rPr lang="en-US" altLang="ja-JP" sz="1200"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latin typeface="휴먼엑스포" pitchFamily="18" charset="-127"/>
                <a:ea typeface="휴먼엑스포" pitchFamily="18" charset="-127"/>
              </a:rPr>
              <a:t>LogosLife Evangelical Holiness Church Japan</a:t>
            </a:r>
          </a:p>
        </p:txBody>
      </p:sp>
      <p:pic>
        <p:nvPicPr>
          <p:cNvPr id="66565" name="Picture 5" descr="log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82000" y="474663"/>
            <a:ext cx="2133600" cy="140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57459311"/>
      </p:ext>
    </p:extLst>
  </p:cSld>
  <p:clrMapOvr>
    <a:masterClrMapping/>
  </p:clrMapOvr>
  <p:transition>
    <p:split dir="in"/>
  </p:transition>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94211" name="Group 4"/>
          <p:cNvGrpSpPr>
            <a:grpSpLocks/>
          </p:cNvGrpSpPr>
          <p:nvPr/>
        </p:nvGrpSpPr>
        <p:grpSpPr bwMode="auto">
          <a:xfrm>
            <a:off x="1524000" y="38103"/>
            <a:ext cx="9144000" cy="411163"/>
            <a:chOff x="0" y="24"/>
            <a:chExt cx="5760" cy="259"/>
          </a:xfrm>
        </p:grpSpPr>
        <p:sp>
          <p:nvSpPr>
            <p:cNvPr id="94212" name="Rectangle 5"/>
            <p:cNvSpPr>
              <a:spLocks noChangeArrowheads="1"/>
            </p:cNvSpPr>
            <p:nvPr/>
          </p:nvSpPr>
          <p:spPr bwMode="auto">
            <a:xfrm>
              <a:off x="975" y="28"/>
              <a:ext cx="4785" cy="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72000" rIns="7200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1" lang="ko-KR" altLang="en-US" sz="2800" b="1" i="0" u="none" strike="noStrike" kern="1200" cap="none" spc="0" normalizeH="0" baseline="0" noProof="0">
                <a:ln>
                  <a:noFill/>
                </a:ln>
                <a:solidFill>
                  <a:srgbClr val="CCFFCC"/>
                </a:solidFill>
                <a:effectLst/>
                <a:uLnTx/>
                <a:uFillTx/>
                <a:latin typeface="굴림" pitchFamily="50" charset="-127"/>
                <a:ea typeface="굴림" pitchFamily="50" charset="-127"/>
                <a:cs typeface="+mn-cs"/>
              </a:endParaRPr>
            </a:p>
          </p:txBody>
        </p:sp>
        <p:sp>
          <p:nvSpPr>
            <p:cNvPr id="94213" name="Rectangle 6"/>
            <p:cNvSpPr>
              <a:spLocks noChangeArrowheads="1"/>
            </p:cNvSpPr>
            <p:nvPr/>
          </p:nvSpPr>
          <p:spPr bwMode="auto">
            <a:xfrm>
              <a:off x="0" y="24"/>
              <a:ext cx="884" cy="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72000" rIns="7200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ko-KR" altLang="en-US" sz="2800" b="1" i="0" u="none" strike="noStrike" kern="1200" cap="none" spc="0" normalizeH="0" baseline="0" noProof="0">
                <a:ln>
                  <a:noFill/>
                </a:ln>
                <a:solidFill>
                  <a:srgbClr val="CCFFCC"/>
                </a:solidFill>
                <a:effectLst/>
                <a:uLnTx/>
                <a:uFillTx/>
                <a:latin typeface="굴림" pitchFamily="50" charset="-127"/>
                <a:cs typeface="+mn-cs"/>
              </a:endParaRPr>
            </a:p>
          </p:txBody>
        </p:sp>
      </p:grpSp>
      <p:sp>
        <p:nvSpPr>
          <p:cNvPr id="9" name="Rectangle 2">
            <a:extLst>
              <a:ext uri="{FF2B5EF4-FFF2-40B4-BE49-F238E27FC236}">
                <a16:creationId xmlns:a16="http://schemas.microsoft.com/office/drawing/2014/main" id="{8F1056E7-806A-4B61-AD6F-62A84A19F2D3}"/>
              </a:ext>
            </a:extLst>
          </p:cNvPr>
          <p:cNvSpPr txBox="1">
            <a:spLocks noChangeArrowheads="1"/>
          </p:cNvSpPr>
          <p:nvPr/>
        </p:nvSpPr>
        <p:spPr bwMode="auto">
          <a:xfrm>
            <a:off x="1524001" y="908720"/>
            <a:ext cx="914400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 tIns="36000" rIns="36000" bIns="3600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34"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34"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34"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ＭＳ Ｐゴシック" pitchFamily="34"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5800" b="1" i="0" u="none" strike="noStrike" kern="0" cap="none" spc="0" normalizeH="0" baseline="0" noProof="0" dirty="0">
                <a:ln>
                  <a:noFill/>
                </a:ln>
                <a:solidFill>
                  <a:srgbClr val="FDEB03"/>
                </a:solidFill>
                <a:effectLst>
                  <a:outerShdw blurRad="38100" dist="38100" dir="2700000" algn="tl">
                    <a:srgbClr val="000000">
                      <a:alpha val="43137"/>
                    </a:srgbClr>
                  </a:outerShdw>
                </a:effectLst>
                <a:uLnTx/>
                <a:uFillTx/>
                <a:latin typeface="ＭＳ Ｐゴシック" pitchFamily="34" charset="-128"/>
                <a:ea typeface="ＭＳ Ｐゴシック" pitchFamily="34" charset="-128"/>
                <a:cs typeface="+mn-cs"/>
              </a:rPr>
              <a:t>教会からのお知らせ</a:t>
            </a:r>
            <a:endParaRPr kumimoji="1" lang="en-US" altLang="ja-JP" sz="5800" b="1" i="0" u="none" strike="noStrike" kern="0" cap="none" spc="0" normalizeH="0" baseline="0" noProof="0" dirty="0">
              <a:ln>
                <a:noFill/>
              </a:ln>
              <a:solidFill>
                <a:srgbClr val="FDEB03"/>
              </a:solidFill>
              <a:effectLst>
                <a:outerShdw blurRad="38100" dist="38100" dir="2700000" algn="tl">
                  <a:srgbClr val="000000">
                    <a:alpha val="43137"/>
                  </a:srgbClr>
                </a:outerShdw>
              </a:effectLst>
              <a:uLnTx/>
              <a:uFillTx/>
              <a:latin typeface="ＭＳ Ｐゴシック" pitchFamily="34" charset="-128"/>
              <a:ea typeface="ＭＳ Ｐゴシック" pitchFamily="34" charset="-128"/>
              <a:cs typeface="+mn-cs"/>
            </a:endParaRPr>
          </a:p>
          <a:p>
            <a:pPr marL="0" marR="0" lvl="0" indent="0" algn="ctr" defTabSz="914400" rtl="0" eaLnBrk="1" fontAlgn="ctr" latinLnBrk="0" hangingPunct="1">
              <a:lnSpc>
                <a:spcPct val="90000"/>
              </a:lnSpc>
              <a:spcBef>
                <a:spcPts val="600"/>
              </a:spcBef>
              <a:spcAft>
                <a:spcPct val="0"/>
              </a:spcAft>
              <a:buClrTx/>
              <a:buSzTx/>
              <a:buFontTx/>
              <a:buNone/>
              <a:tabLst/>
              <a:defRPr/>
            </a:pPr>
            <a:r>
              <a:rPr kumimoji="1" lang="ko-KR" altLang="en-US" sz="5000" b="1" i="0" u="none" strike="noStrike" kern="0" cap="none" spc="600" normalizeH="0" baseline="0" noProof="0" dirty="0">
                <a:ln>
                  <a:noFill/>
                </a:ln>
                <a:solidFill>
                  <a:srgbClr val="FFFFFF">
                    <a:lumMod val="95000"/>
                  </a:srgbClr>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교회 소식</a:t>
            </a:r>
          </a:p>
        </p:txBody>
      </p:sp>
      <p:sp>
        <p:nvSpPr>
          <p:cNvPr id="2" name="제목 1">
            <a:extLst>
              <a:ext uri="{FF2B5EF4-FFF2-40B4-BE49-F238E27FC236}">
                <a16:creationId xmlns:a16="http://schemas.microsoft.com/office/drawing/2014/main" id="{3327D61F-B33A-4D90-8ADF-C8102B5F618B}"/>
              </a:ext>
            </a:extLst>
          </p:cNvPr>
          <p:cNvSpPr>
            <a:spLocks noGrp="1"/>
          </p:cNvSpPr>
          <p:nvPr>
            <p:ph type="title"/>
          </p:nvPr>
        </p:nvSpPr>
        <p:spPr>
          <a:xfrm>
            <a:off x="479376" y="6405870"/>
            <a:ext cx="5256584" cy="404814"/>
          </a:xfrm>
        </p:spPr>
        <p:txBody>
          <a:bodyPr/>
          <a:lstStyle/>
          <a:p>
            <a:r>
              <a:rPr lang="ja-JP" altLang="en-US" sz="1800" dirty="0"/>
              <a:t>教会からのお知らせ 교회소식</a:t>
            </a:r>
            <a:endParaRPr lang="ko-KR" altLang="en-US" sz="1800" dirty="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22592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body" idx="1"/>
          </p:nvPr>
        </p:nvSpPr>
        <p:spPr>
          <a:xfrm>
            <a:off x="1524003" y="476253"/>
            <a:ext cx="8964613" cy="3959225"/>
          </a:xfrm>
        </p:spPr>
        <p:txBody>
          <a:bodyPr/>
          <a:lstStyle/>
          <a:p>
            <a:pPr algn="ctr" eaLnBrk="1" hangingPunct="1">
              <a:buFontTx/>
              <a:buNone/>
            </a:pPr>
            <a:r>
              <a:rPr lang="ja-JP" altLang="en-US" sz="4600" b="1" dirty="0">
                <a:solidFill>
                  <a:srgbClr val="FDEB03"/>
                </a:solidFill>
                <a:effectLst>
                  <a:outerShdw blurRad="38100" dist="38100" dir="2700000" algn="tl">
                    <a:srgbClr val="000000">
                      <a:alpha val="43137"/>
                    </a:srgbClr>
                  </a:outerShdw>
                </a:effectLst>
                <a:latin typeface="ＭＳ Ｐゴシック" pitchFamily="34" charset="-128"/>
              </a:rPr>
              <a:t>新来者</a:t>
            </a:r>
            <a:r>
              <a:rPr lang="ja-JP" altLang="mn-MN" sz="4600" b="1" dirty="0">
                <a:solidFill>
                  <a:srgbClr val="FDEB03"/>
                </a:solidFill>
                <a:effectLst>
                  <a:outerShdw blurRad="38100" dist="38100" dir="2700000" algn="tl">
                    <a:srgbClr val="000000">
                      <a:alpha val="43137"/>
                    </a:srgbClr>
                  </a:outerShdw>
                </a:effectLst>
                <a:latin typeface="ＭＳ Ｐゴシック" pitchFamily="34" charset="-128"/>
              </a:rPr>
              <a:t>の</a:t>
            </a:r>
            <a:r>
              <a:rPr lang="ja-JP" altLang="en-US" sz="4600" b="1" dirty="0">
                <a:solidFill>
                  <a:srgbClr val="FDEB03"/>
                </a:solidFill>
                <a:effectLst>
                  <a:outerShdw blurRad="38100" dist="38100" dir="2700000" algn="tl">
                    <a:srgbClr val="000000">
                      <a:alpha val="43137"/>
                    </a:srgbClr>
                  </a:outerShdw>
                </a:effectLst>
                <a:latin typeface="ＭＳ Ｐゴシック" pitchFamily="34" charset="-128"/>
              </a:rPr>
              <a:t>方々を、歓迎します。</a:t>
            </a:r>
            <a:endParaRPr lang="ja-JP" altLang="ko-KR" sz="4600" b="1" dirty="0">
              <a:solidFill>
                <a:srgbClr val="FDEB03"/>
              </a:solidFill>
              <a:effectLst>
                <a:outerShdw blurRad="38100" dist="38100" dir="2700000" algn="tl">
                  <a:srgbClr val="000000">
                    <a:alpha val="43137"/>
                  </a:srgbClr>
                </a:outerShdw>
              </a:effectLst>
              <a:latin typeface="ＭＳ Ｐゴシック" pitchFamily="34" charset="-128"/>
            </a:endParaRPr>
          </a:p>
          <a:p>
            <a:pPr algn="ctr" eaLnBrk="1" hangingPunct="1">
              <a:spcBef>
                <a:spcPts val="1000"/>
              </a:spcBef>
              <a:buFontTx/>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로고스라이프 교회에 오신</a:t>
            </a:r>
          </a:p>
          <a:p>
            <a:pPr algn="ctr" eaLnBrk="1" hangingPunct="1">
              <a:spcBef>
                <a:spcPct val="0"/>
              </a:spcBef>
              <a:buFontTx/>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여러분을 진심으로 환영합니다</a:t>
            </a:r>
            <a:r>
              <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a:t>
            </a:r>
            <a:endPar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p:txBody>
      </p:sp>
      <p:sp>
        <p:nvSpPr>
          <p:cNvPr id="2" name="제목 1">
            <a:extLst>
              <a:ext uri="{FF2B5EF4-FFF2-40B4-BE49-F238E27FC236}">
                <a16:creationId xmlns:a16="http://schemas.microsoft.com/office/drawing/2014/main" id="{C5E2B611-9733-4008-9C1C-1B8CD23C2C10}"/>
              </a:ext>
            </a:extLst>
          </p:cNvPr>
          <p:cNvSpPr>
            <a:spLocks noGrp="1"/>
          </p:cNvSpPr>
          <p:nvPr>
            <p:ph type="title"/>
          </p:nvPr>
        </p:nvSpPr>
        <p:spPr>
          <a:xfrm>
            <a:off x="914400" y="6381746"/>
            <a:ext cx="2661320" cy="472827"/>
          </a:xfrm>
        </p:spPr>
        <p:txBody>
          <a:bodyPr/>
          <a:lstStyle/>
          <a:p>
            <a:r>
              <a:rPr lang="ja-JP" altLang="en-US" sz="1800" dirty="0"/>
              <a:t>新来者歓迎</a:t>
            </a:r>
            <a:r>
              <a:rPr lang="ko-KR" altLang="en-US" sz="1800" dirty="0"/>
              <a:t> 새가족환영 </a:t>
            </a:r>
            <a:r>
              <a:rPr lang="en-US" altLang="ko-KR" sz="1800" dirty="0"/>
              <a:t>Start</a:t>
            </a:r>
            <a:endParaRPr lang="ko-KR" altLang="en-US" sz="1800"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6258" name="Rectangle 2"/>
          <p:cNvSpPr>
            <a:spLocks noGrp="1" noChangeArrowheads="1"/>
          </p:cNvSpPr>
          <p:nvPr>
            <p:ph type="body" idx="1"/>
          </p:nvPr>
        </p:nvSpPr>
        <p:spPr>
          <a:xfrm>
            <a:off x="1558928" y="549278"/>
            <a:ext cx="9109075" cy="3959225"/>
          </a:xfrm>
        </p:spPr>
        <p:txBody>
          <a:bodyPr/>
          <a:lstStyle/>
          <a:p>
            <a:pPr algn="ctr" eaLnBrk="1" hangingPunct="1">
              <a:buFontTx/>
              <a:buNone/>
            </a:pPr>
            <a:r>
              <a:rPr lang="ja-JP" altLang="en-US" sz="4400" b="1" dirty="0">
                <a:solidFill>
                  <a:srgbClr val="FDEB03"/>
                </a:solidFill>
                <a:effectLst>
                  <a:outerShdw blurRad="38100" dist="38100" dir="2700000" algn="tl">
                    <a:srgbClr val="000000">
                      <a:alpha val="43137"/>
                    </a:srgbClr>
                  </a:outerShdw>
                </a:effectLst>
                <a:latin typeface="ＭＳ Ｐゴシック" pitchFamily="34" charset="-128"/>
              </a:rPr>
              <a:t>祝福します。主イエスのみ名で</a:t>
            </a:r>
            <a:endParaRPr lang="ko-KR" altLang="en-US" sz="4400" b="1" dirty="0">
              <a:solidFill>
                <a:srgbClr val="FDEB03"/>
              </a:solidFill>
              <a:effectLst>
                <a:outerShdw blurRad="38100" dist="38100" dir="2700000" algn="tl">
                  <a:srgbClr val="000000">
                    <a:alpha val="43137"/>
                  </a:srgbClr>
                </a:outerShdw>
              </a:effectLst>
              <a:latin typeface="ＭＳ Ｐゴシック" pitchFamily="34" charset="-128"/>
            </a:endParaRPr>
          </a:p>
          <a:p>
            <a:pPr algn="ctr" eaLnBrk="1" hangingPunct="1">
              <a:buFontTx/>
              <a:buNone/>
            </a:pPr>
            <a:r>
              <a:rPr lang="ko-KR" altLang="en-US"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축복합니다</a:t>
            </a:r>
            <a:r>
              <a:rPr lang="en-US" altLang="ko-KR"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 </a:t>
            </a:r>
            <a:r>
              <a:rPr lang="ko-KR" altLang="en-US"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주님의 이름으로</a:t>
            </a:r>
          </a:p>
          <a:p>
            <a:pPr algn="ctr" eaLnBrk="1" hangingPunct="1">
              <a:lnSpc>
                <a:spcPct val="85000"/>
              </a:lnSpc>
              <a:spcBef>
                <a:spcPct val="0"/>
              </a:spcBef>
              <a:spcAft>
                <a:spcPct val="15000"/>
              </a:spcAft>
              <a:buFontTx/>
              <a:buNone/>
            </a:pPr>
            <a:r>
              <a:rPr lang="ja-JP" altLang="en-US" sz="3600" b="1" dirty="0">
                <a:solidFill>
                  <a:schemeClr val="folHlink"/>
                </a:solidFill>
                <a:effectLst>
                  <a:outerShdw blurRad="38100" dist="38100" dir="2700000" algn="tl">
                    <a:srgbClr val="000000">
                      <a:alpha val="43137"/>
                    </a:srgbClr>
                  </a:outerShdw>
                </a:effectLst>
                <a:latin typeface="MS UI Gothic" pitchFamily="34" charset="-128"/>
                <a:ea typeface="MS UI Gothic" pitchFamily="34" charset="-128"/>
              </a:rPr>
              <a:t>チュ</a:t>
            </a:r>
            <a:r>
              <a:rPr lang="ja-JP" altLang="en-US" sz="3600" b="1" baseline="2000" dirty="0">
                <a:solidFill>
                  <a:schemeClr val="folHlink"/>
                </a:solidFill>
                <a:effectLst>
                  <a:outerShdw blurRad="38100" dist="38100" dir="2700000" algn="tl">
                    <a:srgbClr val="000000">
                      <a:alpha val="43137"/>
                    </a:srgbClr>
                  </a:outerShdw>
                </a:effectLst>
                <a:latin typeface="MS UI Gothic" pitchFamily="34" charset="-128"/>
                <a:ea typeface="MS UI Gothic" pitchFamily="34" charset="-128"/>
              </a:rPr>
              <a:t>ク</a:t>
            </a:r>
            <a:r>
              <a:rPr lang="ja-JP" altLang="en-US" sz="3600" b="1" dirty="0">
                <a:solidFill>
                  <a:schemeClr val="folHlink"/>
                </a:solidFill>
                <a:effectLst>
                  <a:outerShdw blurRad="38100" dist="38100" dir="2700000" algn="tl">
                    <a:srgbClr val="000000">
                      <a:alpha val="43137"/>
                    </a:srgbClr>
                  </a:outerShdw>
                </a:effectLst>
                <a:latin typeface="MS UI Gothic" pitchFamily="34" charset="-128"/>
                <a:ea typeface="MS UI Gothic" pitchFamily="34" charset="-128"/>
              </a:rPr>
              <a:t>ポカンニダ。　チュニメ　イルムロ</a:t>
            </a:r>
            <a:endParaRPr lang="ko-KR" altLang="en-US" sz="4400" b="1" dirty="0">
              <a:solidFill>
                <a:srgbClr val="66CCFF"/>
              </a:solidFill>
              <a:effectLst>
                <a:outerShdw blurRad="38100" dist="38100" dir="2700000" algn="tl">
                  <a:srgbClr val="000000">
                    <a:alpha val="43137"/>
                  </a:srgbClr>
                </a:outerShdw>
              </a:effectLst>
              <a:latin typeface="SimHei" pitchFamily="49" charset="-122"/>
              <a:ea typeface="SimHei" pitchFamily="49" charset="-122"/>
            </a:endParaRPr>
          </a:p>
        </p:txBody>
      </p:sp>
      <p:sp>
        <p:nvSpPr>
          <p:cNvPr id="96259" name="Rectangle 3"/>
          <p:cNvSpPr>
            <a:spLocks noChangeArrowheads="1"/>
          </p:cNvSpPr>
          <p:nvPr/>
        </p:nvSpPr>
        <p:spPr bwMode="auto">
          <a:xfrm>
            <a:off x="1524000" y="188640"/>
            <a:ext cx="961256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tIns="7200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base" latinLnBrk="0" hangingPunct="1">
              <a:lnSpc>
                <a:spcPct val="85000"/>
              </a:lnSpc>
              <a:spcBef>
                <a:spcPct val="0"/>
              </a:spcBef>
              <a:spcAft>
                <a:spcPct val="0"/>
              </a:spcAft>
              <a:buClrTx/>
              <a:buSzTx/>
              <a:buFontTx/>
              <a:buNone/>
              <a:tabLst/>
              <a:defRPr/>
            </a:pPr>
            <a:r>
              <a:rPr kumimoji="1" lang="ja-JP" altLang="en-US" sz="28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itchFamily="34" charset="-128"/>
                <a:ea typeface="ＭＳ Ｐゴシック" pitchFamily="34" charset="-128"/>
                <a:cs typeface="+mn-cs"/>
              </a:rPr>
              <a:t>祝福します</a:t>
            </a:r>
            <a:r>
              <a:rPr kumimoji="1" lang="ja-JP" altLang="en-US" sz="28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MS UI Gothic" pitchFamily="34" charset="-128"/>
                <a:ea typeface="MS UI Gothic" pitchFamily="34" charset="-128"/>
                <a:cs typeface="+mn-cs"/>
              </a:rPr>
              <a:t> </a:t>
            </a:r>
            <a:r>
              <a:rPr kumimoji="1" lang="en-US" altLang="ko-KR" sz="28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MS UI Gothic" pitchFamily="34" charset="-128"/>
                <a:ea typeface="MS UI Gothic" pitchFamily="34" charset="-128"/>
                <a:cs typeface="+mn-cs"/>
              </a:rPr>
              <a:t>/ </a:t>
            </a:r>
            <a:r>
              <a:rPr kumimoji="1" lang="ko-KR" altLang="en-US" sz="28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휴먼우린체" pitchFamily="18" charset="-127"/>
                <a:ea typeface="휴먼우린체" pitchFamily="18" charset="-127"/>
                <a:cs typeface="+mn-cs"/>
              </a:rPr>
              <a:t>축복합니다</a:t>
            </a:r>
            <a:endParaRPr kumimoji="1" lang="ja-JP" altLang="en-US" sz="28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굴림" pitchFamily="50" charset="-127"/>
              <a:ea typeface="SimSun" pitchFamily="2" charset="-122"/>
              <a:cs typeface="+mn-cs"/>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7282" name="Rectangle 2"/>
          <p:cNvSpPr>
            <a:spLocks noGrp="1" noChangeArrowheads="1"/>
          </p:cNvSpPr>
          <p:nvPr>
            <p:ph type="body" idx="1"/>
          </p:nvPr>
        </p:nvSpPr>
        <p:spPr>
          <a:xfrm>
            <a:off x="1558928" y="549278"/>
            <a:ext cx="9109075" cy="3959225"/>
          </a:xfrm>
        </p:spPr>
        <p:txBody>
          <a:bodyPr/>
          <a:lstStyle/>
          <a:p>
            <a:pPr algn="ctr" eaLnBrk="1" hangingPunct="1">
              <a:buFontTx/>
              <a:buNone/>
            </a:pPr>
            <a:r>
              <a:rPr lang="ja-JP" altLang="en-US" sz="4400" b="1" dirty="0">
                <a:solidFill>
                  <a:srgbClr val="FDEB03"/>
                </a:solidFill>
                <a:effectLst>
                  <a:outerShdw blurRad="38100" dist="38100" dir="2700000" algn="tl">
                    <a:srgbClr val="000000">
                      <a:alpha val="43137"/>
                    </a:srgbClr>
                  </a:outerShdw>
                </a:effectLst>
                <a:latin typeface="ＭＳ Ｐゴシック" pitchFamily="34" charset="-128"/>
              </a:rPr>
              <a:t>祝福します。主イエスの愛で</a:t>
            </a:r>
            <a:endParaRPr lang="ko-KR" altLang="en-US" sz="4400" b="1" dirty="0">
              <a:solidFill>
                <a:srgbClr val="FDEB03"/>
              </a:solidFill>
              <a:effectLst>
                <a:outerShdw blurRad="38100" dist="38100" dir="2700000" algn="tl">
                  <a:srgbClr val="000000">
                    <a:alpha val="43137"/>
                  </a:srgbClr>
                </a:outerShdw>
              </a:effectLst>
              <a:latin typeface="ＭＳ Ｐゴシック" pitchFamily="34" charset="-128"/>
            </a:endParaRPr>
          </a:p>
          <a:p>
            <a:pPr algn="ctr" eaLnBrk="1" hangingPunct="1">
              <a:buFontTx/>
              <a:buNone/>
            </a:pPr>
            <a:r>
              <a:rPr lang="ko-KR" altLang="en-US"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축복합니다</a:t>
            </a:r>
            <a:r>
              <a:rPr lang="en-US" altLang="ko-KR"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 </a:t>
            </a:r>
            <a:r>
              <a:rPr lang="ko-KR" altLang="en-US"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주님의 사랑으로</a:t>
            </a:r>
            <a:endParaRPr lang="ko-KR" altLang="ja-JP"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endParaRPr>
          </a:p>
          <a:p>
            <a:pPr algn="ctr" eaLnBrk="1" hangingPunct="1">
              <a:lnSpc>
                <a:spcPct val="85000"/>
              </a:lnSpc>
              <a:spcBef>
                <a:spcPct val="0"/>
              </a:spcBef>
              <a:spcAft>
                <a:spcPct val="15000"/>
              </a:spcAft>
              <a:buFontTx/>
              <a:buNone/>
            </a:pPr>
            <a:r>
              <a:rPr lang="ja-JP" altLang="en-US" sz="3600" b="1" dirty="0">
                <a:solidFill>
                  <a:schemeClr val="folHlink"/>
                </a:solidFill>
                <a:effectLst>
                  <a:outerShdw blurRad="38100" dist="38100" dir="2700000" algn="tl">
                    <a:srgbClr val="000000">
                      <a:alpha val="43137"/>
                    </a:srgbClr>
                  </a:outerShdw>
                </a:effectLst>
                <a:latin typeface="MS UI Gothic" pitchFamily="34" charset="-128"/>
                <a:ea typeface="MS UI Gothic" pitchFamily="34" charset="-128"/>
              </a:rPr>
              <a:t>チュ</a:t>
            </a:r>
            <a:r>
              <a:rPr lang="ja-JP" altLang="en-US" sz="3600" b="1" baseline="2000" dirty="0">
                <a:solidFill>
                  <a:schemeClr val="folHlink"/>
                </a:solidFill>
                <a:effectLst>
                  <a:outerShdw blurRad="38100" dist="38100" dir="2700000" algn="tl">
                    <a:srgbClr val="000000">
                      <a:alpha val="43137"/>
                    </a:srgbClr>
                  </a:outerShdw>
                </a:effectLst>
                <a:latin typeface="MS UI Gothic" pitchFamily="34" charset="-128"/>
                <a:ea typeface="MS UI Gothic" pitchFamily="34" charset="-128"/>
              </a:rPr>
              <a:t>ク</a:t>
            </a:r>
            <a:r>
              <a:rPr lang="ja-JP" altLang="en-US" sz="3600" b="1" dirty="0">
                <a:solidFill>
                  <a:schemeClr val="folHlink"/>
                </a:solidFill>
                <a:effectLst>
                  <a:outerShdw blurRad="38100" dist="38100" dir="2700000" algn="tl">
                    <a:srgbClr val="000000">
                      <a:alpha val="43137"/>
                    </a:srgbClr>
                  </a:outerShdw>
                </a:effectLst>
                <a:latin typeface="MS UI Gothic" pitchFamily="34" charset="-128"/>
                <a:ea typeface="MS UI Gothic" pitchFamily="34" charset="-128"/>
              </a:rPr>
              <a:t>ポカンニダ。　チュニメ　サランウロ</a:t>
            </a:r>
            <a:endParaRPr lang="ko-KR" altLang="en-US" sz="4400" b="1" dirty="0">
              <a:solidFill>
                <a:srgbClr val="66CCFF"/>
              </a:solidFill>
              <a:effectLst>
                <a:outerShdw blurRad="38100" dist="38100" dir="2700000" algn="tl">
                  <a:srgbClr val="000000">
                    <a:alpha val="43137"/>
                  </a:srgbClr>
                </a:outerShdw>
              </a:effectLst>
              <a:latin typeface="SimHei" pitchFamily="49" charset="-122"/>
              <a:ea typeface="SimHei" pitchFamily="49" charset="-122"/>
            </a:endParaRP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8306" name="Rectangle 2"/>
          <p:cNvSpPr>
            <a:spLocks noGrp="1" noChangeArrowheads="1"/>
          </p:cNvSpPr>
          <p:nvPr>
            <p:ph type="body" idx="1"/>
          </p:nvPr>
        </p:nvSpPr>
        <p:spPr>
          <a:xfrm>
            <a:off x="1558928" y="549278"/>
            <a:ext cx="9109075" cy="3959225"/>
          </a:xfrm>
        </p:spPr>
        <p:txBody>
          <a:bodyPr/>
          <a:lstStyle/>
          <a:p>
            <a:pPr algn="ctr" eaLnBrk="1" hangingPunct="1">
              <a:buFontTx/>
              <a:buNone/>
            </a:pPr>
            <a:r>
              <a:rPr lang="ja-JP" altLang="ja-JP" sz="4400" b="1" dirty="0">
                <a:solidFill>
                  <a:srgbClr val="FDEB03"/>
                </a:solidFill>
                <a:effectLst>
                  <a:outerShdw blurRad="38100" dist="38100" dir="2700000" algn="tl">
                    <a:srgbClr val="000000">
                      <a:alpha val="43137"/>
                    </a:srgbClr>
                  </a:outerShdw>
                </a:effectLst>
                <a:latin typeface="ＭＳ Ｐゴシック" pitchFamily="34" charset="-128"/>
              </a:rPr>
              <a:t>ここにあつまる福なるあなたに</a:t>
            </a:r>
            <a:endParaRPr lang="ko-KR" altLang="ja-JP" sz="4400" b="1" dirty="0">
              <a:solidFill>
                <a:srgbClr val="FDEB03"/>
              </a:solidFill>
              <a:effectLst>
                <a:outerShdw blurRad="38100" dist="38100" dir="2700000" algn="tl">
                  <a:srgbClr val="000000">
                    <a:alpha val="43137"/>
                  </a:srgbClr>
                </a:outerShdw>
              </a:effectLst>
              <a:latin typeface="ＭＳ Ｐゴシック" pitchFamily="34" charset="-128"/>
            </a:endParaRPr>
          </a:p>
          <a:p>
            <a:pPr algn="ctr" eaLnBrk="1" hangingPunct="1">
              <a:buFontTx/>
              <a:buNone/>
            </a:pPr>
            <a:r>
              <a:rPr lang="ko-KR" altLang="ja-JP"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이 곳에 모인 주의 거룩한 자녀에게</a:t>
            </a:r>
            <a:endParaRPr lang="ko-KR" altLang="en-US"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endParaRPr>
          </a:p>
          <a:p>
            <a:pPr algn="ctr" eaLnBrk="1" hangingPunct="1">
              <a:lnSpc>
                <a:spcPct val="85000"/>
              </a:lnSpc>
              <a:spcBef>
                <a:spcPct val="0"/>
              </a:spcBef>
              <a:spcAft>
                <a:spcPct val="15000"/>
              </a:spcAft>
              <a:buFontTx/>
              <a:buNone/>
            </a:pPr>
            <a:r>
              <a:rPr lang="ja-JP" altLang="en-US" sz="3600" b="1" dirty="0">
                <a:solidFill>
                  <a:schemeClr val="folHlink"/>
                </a:solidFill>
                <a:effectLst>
                  <a:outerShdw blurRad="38100" dist="38100" dir="2700000" algn="tl">
                    <a:srgbClr val="000000">
                      <a:alpha val="43137"/>
                    </a:srgbClr>
                  </a:outerShdw>
                </a:effectLst>
                <a:latin typeface="MS UI Gothic" pitchFamily="34" charset="-128"/>
                <a:ea typeface="MS UI Gothic" pitchFamily="34" charset="-128"/>
              </a:rPr>
              <a:t>イゴセ　モイン　チュエ　コルカン　チャニョエケ</a:t>
            </a:r>
            <a:endParaRPr lang="en-US" altLang="ja-JP" sz="4400" b="1" dirty="0">
              <a:solidFill>
                <a:srgbClr val="66CCFF"/>
              </a:solidFill>
              <a:effectLst>
                <a:outerShdw blurRad="38100" dist="38100" dir="2700000" algn="tl">
                  <a:srgbClr val="000000">
                    <a:alpha val="43137"/>
                  </a:srgbClr>
                </a:outerShdw>
              </a:effectLst>
              <a:latin typeface="SimHei" pitchFamily="49" charset="-122"/>
              <a:ea typeface="SimHei" pitchFamily="49" charset="-122"/>
            </a:endParaRP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9330" name="Rectangle 2"/>
          <p:cNvSpPr>
            <a:spLocks noGrp="1" noChangeArrowheads="1"/>
          </p:cNvSpPr>
          <p:nvPr>
            <p:ph type="body" idx="1"/>
          </p:nvPr>
        </p:nvSpPr>
        <p:spPr>
          <a:xfrm>
            <a:off x="1558928" y="549278"/>
            <a:ext cx="9109075" cy="3959225"/>
          </a:xfrm>
        </p:spPr>
        <p:txBody>
          <a:bodyPr/>
          <a:lstStyle/>
          <a:p>
            <a:pPr algn="ctr" eaLnBrk="1" hangingPunct="1">
              <a:buFontTx/>
              <a:buNone/>
            </a:pPr>
            <a:r>
              <a:rPr lang="ja-JP" altLang="en-US" sz="4400" b="1" dirty="0">
                <a:solidFill>
                  <a:srgbClr val="FDEB03"/>
                </a:solidFill>
                <a:effectLst>
                  <a:outerShdw blurRad="38100" dist="38100" dir="2700000" algn="tl">
                    <a:srgbClr val="000000">
                      <a:alpha val="43137"/>
                    </a:srgbClr>
                  </a:outerShdw>
                </a:effectLst>
                <a:latin typeface="ＭＳ Ｐゴシック" pitchFamily="34" charset="-128"/>
              </a:rPr>
              <a:t>主イエスのよろこびと愛が</a:t>
            </a:r>
            <a:endParaRPr lang="ko-KR" altLang="en-US" sz="4400" b="1" dirty="0">
              <a:solidFill>
                <a:srgbClr val="FDEB03"/>
              </a:solidFill>
              <a:effectLst>
                <a:outerShdw blurRad="38100" dist="38100" dir="2700000" algn="tl">
                  <a:srgbClr val="000000">
                    <a:alpha val="43137"/>
                  </a:srgbClr>
                </a:outerShdw>
              </a:effectLst>
              <a:latin typeface="ＭＳ Ｐゴシック" pitchFamily="34" charset="-128"/>
            </a:endParaRPr>
          </a:p>
          <a:p>
            <a:pPr algn="ctr" eaLnBrk="1" hangingPunct="1">
              <a:buFontTx/>
              <a:buNone/>
            </a:pPr>
            <a:r>
              <a:rPr lang="ko-KR" altLang="en-US"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주님의 기쁨과 주님의 사랑이</a:t>
            </a:r>
            <a:endParaRPr lang="ko-KR" altLang="ja-JP"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endParaRPr>
          </a:p>
          <a:p>
            <a:pPr algn="ctr" eaLnBrk="1" hangingPunct="1">
              <a:lnSpc>
                <a:spcPct val="85000"/>
              </a:lnSpc>
              <a:spcBef>
                <a:spcPct val="0"/>
              </a:spcBef>
              <a:spcAft>
                <a:spcPct val="15000"/>
              </a:spcAft>
              <a:buFontTx/>
              <a:buNone/>
            </a:pPr>
            <a:r>
              <a:rPr lang="ja-JP" altLang="en-US" sz="3600" b="1" dirty="0">
                <a:solidFill>
                  <a:schemeClr val="folHlink"/>
                </a:solidFill>
                <a:effectLst>
                  <a:outerShdw blurRad="38100" dist="38100" dir="2700000" algn="tl">
                    <a:srgbClr val="000000">
                      <a:alpha val="43137"/>
                    </a:srgbClr>
                  </a:outerShdw>
                </a:effectLst>
                <a:latin typeface="MS UI Gothic" pitchFamily="34" charset="-128"/>
                <a:ea typeface="MS UI Gothic" pitchFamily="34" charset="-128"/>
              </a:rPr>
              <a:t>チュニメ　キプンクァ　チュニメ　サランイ</a:t>
            </a:r>
            <a:endParaRPr lang="en-US" altLang="ja-JP" sz="4400" b="1" dirty="0">
              <a:solidFill>
                <a:srgbClr val="66CCFF"/>
              </a:solidFill>
              <a:effectLst>
                <a:outerShdw blurRad="38100" dist="38100" dir="2700000" algn="tl">
                  <a:srgbClr val="000000">
                    <a:alpha val="43137"/>
                  </a:srgbClr>
                </a:outerShdw>
              </a:effectLst>
              <a:latin typeface="SimHei" pitchFamily="49" charset="-122"/>
              <a:ea typeface="SimHei" pitchFamily="49" charset="-122"/>
            </a:endParaRP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0354" name="Rectangle 2"/>
          <p:cNvSpPr>
            <a:spLocks noGrp="1" noChangeArrowheads="1"/>
          </p:cNvSpPr>
          <p:nvPr>
            <p:ph type="body" idx="1"/>
          </p:nvPr>
        </p:nvSpPr>
        <p:spPr>
          <a:xfrm>
            <a:off x="1558928" y="549278"/>
            <a:ext cx="9109075" cy="3743325"/>
          </a:xfrm>
        </p:spPr>
        <p:txBody>
          <a:bodyPr/>
          <a:lstStyle/>
          <a:p>
            <a:pPr algn="ctr" eaLnBrk="1" hangingPunct="1">
              <a:buFontTx/>
              <a:buNone/>
            </a:pPr>
            <a:r>
              <a:rPr lang="ja-JP" altLang="en-US" sz="4400" b="1" dirty="0">
                <a:solidFill>
                  <a:srgbClr val="FDEB03"/>
                </a:solidFill>
                <a:effectLst>
                  <a:outerShdw blurRad="38100" dist="38100" dir="2700000" algn="tl">
                    <a:srgbClr val="000000">
                      <a:alpha val="43137"/>
                    </a:srgbClr>
                  </a:outerShdw>
                </a:effectLst>
                <a:latin typeface="ＭＳ Ｐゴシック" pitchFamily="34" charset="-128"/>
              </a:rPr>
              <a:t>ゆたかにみちあふれるように</a:t>
            </a:r>
            <a:endParaRPr lang="ko-KR" altLang="en-US" sz="4400" b="1" dirty="0">
              <a:solidFill>
                <a:srgbClr val="FDEB03"/>
              </a:solidFill>
              <a:effectLst>
                <a:outerShdw blurRad="38100" dist="38100" dir="2700000" algn="tl">
                  <a:srgbClr val="000000">
                    <a:alpha val="43137"/>
                  </a:srgbClr>
                </a:outerShdw>
              </a:effectLst>
              <a:latin typeface="ＭＳ Ｐゴシック" pitchFamily="34" charset="-128"/>
            </a:endParaRPr>
          </a:p>
          <a:p>
            <a:pPr algn="ctr" eaLnBrk="1" hangingPunct="1">
              <a:buFontTx/>
              <a:buNone/>
            </a:pPr>
            <a:r>
              <a:rPr lang="ko-KR" altLang="en-US"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충만하게 </a:t>
            </a:r>
            <a:r>
              <a:rPr lang="ko-KR" altLang="en-US" sz="4400" b="1" dirty="0" err="1">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충만하게</a:t>
            </a:r>
            <a:r>
              <a:rPr lang="ko-KR" altLang="en-US"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 넘치기를</a:t>
            </a:r>
            <a:endParaRPr lang="ko-KR" altLang="ja-JP"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endParaRPr>
          </a:p>
          <a:p>
            <a:pPr algn="ctr" eaLnBrk="1" hangingPunct="1">
              <a:lnSpc>
                <a:spcPct val="85000"/>
              </a:lnSpc>
              <a:spcBef>
                <a:spcPct val="0"/>
              </a:spcBef>
              <a:spcAft>
                <a:spcPct val="15000"/>
              </a:spcAft>
              <a:buFontTx/>
              <a:buNone/>
            </a:pPr>
            <a:r>
              <a:rPr lang="ja-JP" altLang="en-US" sz="3600" b="1" dirty="0">
                <a:solidFill>
                  <a:schemeClr val="folHlink"/>
                </a:solidFill>
                <a:effectLst>
                  <a:outerShdw blurRad="38100" dist="38100" dir="2700000" algn="tl">
                    <a:srgbClr val="000000">
                      <a:alpha val="43137"/>
                    </a:srgbClr>
                  </a:outerShdw>
                </a:effectLst>
                <a:latin typeface="MS UI Gothic" pitchFamily="34" charset="-128"/>
                <a:ea typeface="MS UI Gothic" pitchFamily="34" charset="-128"/>
              </a:rPr>
              <a:t>チュンマンハゲ　チュンマンハゲ　ノ</a:t>
            </a:r>
            <a:r>
              <a:rPr lang="ja-JP" altLang="en-US" sz="3600" b="1" baseline="2000" dirty="0">
                <a:solidFill>
                  <a:schemeClr val="folHlink"/>
                </a:solidFill>
                <a:effectLst>
                  <a:outerShdw blurRad="38100" dist="38100" dir="2700000" algn="tl">
                    <a:srgbClr val="000000">
                      <a:alpha val="43137"/>
                    </a:srgbClr>
                  </a:outerShdw>
                </a:effectLst>
                <a:latin typeface="MS UI Gothic" pitchFamily="34" charset="-128"/>
                <a:ea typeface="MS UI Gothic" pitchFamily="34" charset="-128"/>
              </a:rPr>
              <a:t>ム</a:t>
            </a:r>
            <a:r>
              <a:rPr lang="ja-JP" altLang="en-US" sz="3600" b="1" dirty="0">
                <a:solidFill>
                  <a:schemeClr val="folHlink"/>
                </a:solidFill>
                <a:effectLst>
                  <a:outerShdw blurRad="38100" dist="38100" dir="2700000" algn="tl">
                    <a:srgbClr val="000000">
                      <a:alpha val="43137"/>
                    </a:srgbClr>
                  </a:outerShdw>
                </a:effectLst>
                <a:latin typeface="MS UI Gothic" pitchFamily="34" charset="-128"/>
                <a:ea typeface="MS UI Gothic" pitchFamily="34" charset="-128"/>
              </a:rPr>
              <a:t>チキル</a:t>
            </a:r>
            <a:endParaRPr lang="en-US" altLang="ja-JP" sz="4400" b="1" dirty="0">
              <a:solidFill>
                <a:srgbClr val="66CCFF"/>
              </a:solidFill>
              <a:effectLst>
                <a:outerShdw blurRad="38100" dist="38100" dir="2700000" algn="tl">
                  <a:srgbClr val="000000">
                    <a:alpha val="43137"/>
                  </a:srgbClr>
                </a:outerShdw>
              </a:effectLst>
              <a:latin typeface="SimHei" pitchFamily="49" charset="-122"/>
              <a:ea typeface="SimHei" pitchFamily="49" charset="-122"/>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1378" name="Rectangle 2"/>
          <p:cNvSpPr>
            <a:spLocks noGrp="1" noChangeArrowheads="1"/>
          </p:cNvSpPr>
          <p:nvPr>
            <p:ph type="body" idx="1"/>
          </p:nvPr>
        </p:nvSpPr>
        <p:spPr>
          <a:xfrm>
            <a:off x="1558928" y="549278"/>
            <a:ext cx="9109075" cy="3743325"/>
          </a:xfrm>
        </p:spPr>
        <p:txBody>
          <a:bodyPr/>
          <a:lstStyle/>
          <a:p>
            <a:pPr algn="ctr" eaLnBrk="1" hangingPunct="1">
              <a:buFontTx/>
              <a:buNone/>
            </a:pPr>
            <a:r>
              <a:rPr lang="en-US" altLang="ko-KR" sz="4400" b="1" dirty="0">
                <a:solidFill>
                  <a:srgbClr val="FDEB03"/>
                </a:solidFill>
                <a:effectLst>
                  <a:outerShdw blurRad="38100" dist="38100" dir="2700000" algn="tl">
                    <a:srgbClr val="000000">
                      <a:alpha val="43137"/>
                    </a:srgbClr>
                  </a:outerShdw>
                </a:effectLst>
              </a:rPr>
              <a:t>GOD BLESS YOU</a:t>
            </a:r>
          </a:p>
          <a:p>
            <a:pPr algn="ctr" eaLnBrk="1" hangingPunct="1">
              <a:spcBef>
                <a:spcPct val="0"/>
              </a:spcBef>
              <a:buFontTx/>
              <a:buNone/>
            </a:pPr>
            <a:r>
              <a:rPr lang="en-US" altLang="ko-KR" sz="4400" b="1" dirty="0">
                <a:solidFill>
                  <a:srgbClr val="FDEB03"/>
                </a:solidFill>
                <a:effectLst>
                  <a:outerShdw blurRad="38100" dist="38100" dir="2700000" algn="tl">
                    <a:srgbClr val="000000">
                      <a:alpha val="43137"/>
                    </a:srgbClr>
                  </a:outerShdw>
                </a:effectLst>
              </a:rPr>
              <a:t>GOD BLESS YOU</a:t>
            </a:r>
            <a:endParaRPr lang="en-US" altLang="ja-JP" sz="4400" b="1" dirty="0">
              <a:solidFill>
                <a:srgbClr val="FDEB03"/>
              </a:solidFill>
              <a:effectLst>
                <a:outerShdw blurRad="38100" dist="38100" dir="2700000" algn="tl">
                  <a:srgbClr val="000000">
                    <a:alpha val="43137"/>
                  </a:srgbClr>
                </a:outerShdw>
              </a:effectLst>
            </a:endParaRPr>
          </a:p>
          <a:p>
            <a:pPr algn="ctr" eaLnBrk="1" hangingPunct="1">
              <a:buFontTx/>
              <a:buNone/>
            </a:pPr>
            <a:r>
              <a:rPr lang="ko-KR" altLang="en-US"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갓 </a:t>
            </a:r>
            <a:r>
              <a:rPr lang="ko-KR" altLang="en-US" sz="4400" b="1" dirty="0" err="1">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블레스</a:t>
            </a:r>
            <a:r>
              <a:rPr lang="ko-KR" altLang="en-US"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 유  갓 </a:t>
            </a:r>
            <a:r>
              <a:rPr lang="ko-KR" altLang="en-US" sz="4400" b="1" dirty="0" err="1">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블레스</a:t>
            </a:r>
            <a:r>
              <a:rPr lang="ko-KR" altLang="en-US"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 유</a:t>
            </a:r>
            <a:endParaRPr lang="en-US" altLang="ja-JP" sz="4400" dirty="0">
              <a:solidFill>
                <a:srgbClr val="66CCFF"/>
              </a:solidFill>
              <a:effectLst>
                <a:outerShdw blurRad="38100" dist="38100" dir="2700000" algn="tl">
                  <a:srgbClr val="000000">
                    <a:alpha val="43137"/>
                  </a:srgbClr>
                </a:outerShdw>
              </a:effectLst>
              <a:latin typeface="SimHei" pitchFamily="49" charset="-122"/>
              <a:ea typeface="SimHei" pitchFamily="49" charset="-122"/>
            </a:endParaRP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2402" name="Rectangle 2"/>
          <p:cNvSpPr>
            <a:spLocks noGrp="1" noChangeArrowheads="1"/>
          </p:cNvSpPr>
          <p:nvPr>
            <p:ph type="body" idx="1"/>
          </p:nvPr>
        </p:nvSpPr>
        <p:spPr>
          <a:xfrm>
            <a:off x="1558928" y="549278"/>
            <a:ext cx="9109075" cy="3743325"/>
          </a:xfrm>
        </p:spPr>
        <p:txBody>
          <a:bodyPr/>
          <a:lstStyle/>
          <a:p>
            <a:pPr algn="ctr" eaLnBrk="1" hangingPunct="1">
              <a:buFontTx/>
              <a:buNone/>
            </a:pPr>
            <a:r>
              <a:rPr lang="ja-JP" altLang="en-US" sz="4400" b="1" dirty="0">
                <a:solidFill>
                  <a:srgbClr val="FDEB03"/>
                </a:solidFill>
                <a:effectLst>
                  <a:outerShdw blurRad="38100" dist="38100" dir="2700000" algn="tl">
                    <a:srgbClr val="000000">
                      <a:alpha val="43137"/>
                    </a:srgbClr>
                  </a:outerShdw>
                </a:effectLst>
                <a:latin typeface="ＭＳ Ｐゴシック" pitchFamily="34" charset="-128"/>
              </a:rPr>
              <a:t>祝福します。主イエスのみ名で</a:t>
            </a:r>
            <a:endParaRPr lang="ko-KR" altLang="en-US" sz="4400" b="1" dirty="0">
              <a:solidFill>
                <a:srgbClr val="FDEB03"/>
              </a:solidFill>
              <a:effectLst>
                <a:outerShdw blurRad="38100" dist="38100" dir="2700000" algn="tl">
                  <a:srgbClr val="000000">
                    <a:alpha val="43137"/>
                  </a:srgbClr>
                </a:outerShdw>
              </a:effectLst>
              <a:latin typeface="ＭＳ Ｐゴシック" pitchFamily="34" charset="-128"/>
            </a:endParaRPr>
          </a:p>
          <a:p>
            <a:pPr algn="ctr" eaLnBrk="1" hangingPunct="1">
              <a:buFontTx/>
              <a:buNone/>
            </a:pPr>
            <a:r>
              <a:rPr lang="ko-KR" altLang="en-US"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축복합니다</a:t>
            </a:r>
            <a:r>
              <a:rPr lang="en-US" altLang="ko-KR"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 </a:t>
            </a:r>
            <a:r>
              <a:rPr lang="ko-KR" altLang="en-US"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주님의 사랑으로</a:t>
            </a:r>
            <a:endParaRPr lang="ko-KR" altLang="ja-JP" sz="44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endParaRPr>
          </a:p>
          <a:p>
            <a:pPr algn="ctr" eaLnBrk="1" hangingPunct="1">
              <a:lnSpc>
                <a:spcPct val="85000"/>
              </a:lnSpc>
              <a:spcBef>
                <a:spcPct val="0"/>
              </a:spcBef>
              <a:spcAft>
                <a:spcPct val="15000"/>
              </a:spcAft>
              <a:buFontTx/>
              <a:buNone/>
            </a:pPr>
            <a:r>
              <a:rPr lang="ja-JP" altLang="en-US" sz="3600" b="1" dirty="0">
                <a:solidFill>
                  <a:schemeClr val="folHlink"/>
                </a:solidFill>
                <a:effectLst>
                  <a:outerShdw blurRad="38100" dist="38100" dir="2700000" algn="tl">
                    <a:srgbClr val="000000">
                      <a:alpha val="43137"/>
                    </a:srgbClr>
                  </a:outerShdw>
                </a:effectLst>
                <a:latin typeface="MS UI Gothic" pitchFamily="34" charset="-128"/>
                <a:ea typeface="MS UI Gothic" pitchFamily="34" charset="-128"/>
              </a:rPr>
              <a:t>チュ</a:t>
            </a:r>
            <a:r>
              <a:rPr lang="ja-JP" altLang="en-US" sz="3600" b="1" baseline="2000" dirty="0">
                <a:solidFill>
                  <a:schemeClr val="folHlink"/>
                </a:solidFill>
                <a:effectLst>
                  <a:outerShdw blurRad="38100" dist="38100" dir="2700000" algn="tl">
                    <a:srgbClr val="000000">
                      <a:alpha val="43137"/>
                    </a:srgbClr>
                  </a:outerShdw>
                </a:effectLst>
                <a:latin typeface="MS UI Gothic" pitchFamily="34" charset="-128"/>
                <a:ea typeface="MS UI Gothic" pitchFamily="34" charset="-128"/>
              </a:rPr>
              <a:t>ク</a:t>
            </a:r>
            <a:r>
              <a:rPr lang="ja-JP" altLang="en-US" sz="3600" b="1" dirty="0">
                <a:solidFill>
                  <a:schemeClr val="folHlink"/>
                </a:solidFill>
                <a:effectLst>
                  <a:outerShdw blurRad="38100" dist="38100" dir="2700000" algn="tl">
                    <a:srgbClr val="000000">
                      <a:alpha val="43137"/>
                    </a:srgbClr>
                  </a:outerShdw>
                </a:effectLst>
                <a:latin typeface="MS UI Gothic" pitchFamily="34" charset="-128"/>
                <a:ea typeface="MS UI Gothic" pitchFamily="34" charset="-128"/>
              </a:rPr>
              <a:t>ポカンニダ。　チュニメ　サランウロ</a:t>
            </a:r>
            <a:endParaRPr lang="en-US" altLang="ja-JP" sz="4400" b="1" dirty="0">
              <a:solidFill>
                <a:srgbClr val="66CCFF"/>
              </a:solidFill>
              <a:effectLst>
                <a:outerShdw blurRad="38100" dist="38100" dir="2700000" algn="tl">
                  <a:srgbClr val="000000">
                    <a:alpha val="43137"/>
                  </a:srgbClr>
                </a:outerShdw>
              </a:effectLst>
              <a:latin typeface="SimHei" pitchFamily="49" charset="-122"/>
              <a:ea typeface="SimHei" pitchFamily="49" charset="-122"/>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48688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30" name="Rectangle 3"/>
          <p:cNvSpPr>
            <a:spLocks noChangeArrowheads="1"/>
          </p:cNvSpPr>
          <p:nvPr/>
        </p:nvSpPr>
        <p:spPr bwMode="auto">
          <a:xfrm>
            <a:off x="786040" y="357689"/>
            <a:ext cx="603004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0" rIns="36000" bIns="0" anchor="ctr">
            <a:spAutoFit/>
          </a:bodyP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1" lang="ja-JP" altLang="en-US" sz="2700" b="1" i="0" u="none" strike="noStrike" kern="1200" cap="none" spc="-300" normalizeH="0" baseline="0" noProof="0" dirty="0">
                <a:ln>
                  <a:noFill/>
                </a:ln>
                <a:solidFill>
                  <a:srgbClr val="FFC000"/>
                </a:solidFill>
                <a:effectLst>
                  <a:outerShdw blurRad="38100" dist="38100" dir="2700000" algn="tl">
                    <a:srgbClr val="000000">
                      <a:alpha val="43137"/>
                    </a:srgbClr>
                  </a:outerShdw>
                </a:effectLst>
                <a:uLnTx/>
                <a:uFillTx/>
                <a:latin typeface="ＭＳ Ｐゴシック" pitchFamily="34" charset="-128"/>
                <a:ea typeface="ＭＳ Ｐゴシック" pitchFamily="34" charset="-128"/>
                <a:cs typeface="+mn-cs"/>
              </a:rPr>
              <a:t>本日</a:t>
            </a:r>
            <a:r>
              <a:rPr kumimoji="1" lang="ja-JP" altLang="en-US" sz="27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ＭＳ Ｐゴシック" pitchFamily="34" charset="-128"/>
                <a:ea typeface="ＭＳ Ｐゴシック" pitchFamily="34" charset="-128"/>
                <a:cs typeface="+mn-cs"/>
              </a:rPr>
              <a:t>のみことば</a:t>
            </a:r>
            <a:r>
              <a:rPr kumimoji="1" lang="ja-JP" altLang="ko-KR" sz="27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S UI Gothic" pitchFamily="34" charset="-128"/>
                <a:ea typeface="MS UI Gothic" pitchFamily="34" charset="-128"/>
                <a:cs typeface="+mn-cs"/>
              </a:rPr>
              <a:t> </a:t>
            </a:r>
            <a:r>
              <a:rPr kumimoji="1" lang="en-US" altLang="ko-KR" sz="27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휴먼우린체" pitchFamily="18" charset="-127"/>
                <a:ea typeface="휴먼우린체" pitchFamily="18" charset="-127"/>
                <a:cs typeface="+mn-cs"/>
              </a:rPr>
              <a:t>/ </a:t>
            </a:r>
            <a:r>
              <a:rPr kumimoji="1" lang="ja-JP" altLang="en-US" sz="26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Woorin R" panose="02030504000101010101" pitchFamily="18" charset="-127"/>
                <a:ea typeface="휴먼우린체" pitchFamily="18" charset="-127"/>
                <a:cs typeface="+mn-cs"/>
              </a:rPr>
              <a:t>오늘의</a:t>
            </a:r>
            <a:r>
              <a:rPr kumimoji="1" lang="ja-JP" altLang="ko-KR" sz="26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Woorin R" panose="02030504000101010101" pitchFamily="18" charset="-127"/>
                <a:ea typeface="ＭＳ Ｐゴシック" pitchFamily="34" charset="-128"/>
                <a:cs typeface="+mn-cs"/>
              </a:rPr>
              <a:t> </a:t>
            </a:r>
            <a:r>
              <a:rPr kumimoji="1" lang="ja-JP" altLang="en-US" sz="26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Woorin R" panose="02030504000101010101" pitchFamily="18" charset="-127"/>
                <a:ea typeface="휴먼우린체" pitchFamily="18" charset="-127"/>
                <a:cs typeface="+mn-cs"/>
              </a:rPr>
              <a:t>말씀</a:t>
            </a:r>
            <a:endParaRPr kumimoji="1" lang="ko-KR" altLang="en-US" sz="26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endParaRPr>
          </a:p>
        </p:txBody>
      </p:sp>
      <p:sp>
        <p:nvSpPr>
          <p:cNvPr id="5" name="제목 4">
            <a:extLst>
              <a:ext uri="{FF2B5EF4-FFF2-40B4-BE49-F238E27FC236}">
                <a16:creationId xmlns:a16="http://schemas.microsoft.com/office/drawing/2014/main" id="{A0655BEE-789C-4C5A-9526-C8B35B75B78D}"/>
              </a:ext>
            </a:extLst>
          </p:cNvPr>
          <p:cNvSpPr>
            <a:spLocks noGrp="1"/>
          </p:cNvSpPr>
          <p:nvPr>
            <p:ph type="title" idx="4294967295"/>
          </p:nvPr>
        </p:nvSpPr>
        <p:spPr>
          <a:xfrm>
            <a:off x="0" y="6400800"/>
            <a:ext cx="2663825" cy="331788"/>
          </a:xfrm>
        </p:spPr>
        <p:txBody>
          <a:bodyPr/>
          <a:lstStyle/>
          <a:p>
            <a:r>
              <a:rPr lang="ja-JP" altLang="en-US" sz="1800" dirty="0"/>
              <a:t>今日のみことば</a:t>
            </a:r>
            <a:endParaRPr lang="ko-KR" altLang="en-US" sz="1800" dirty="0"/>
          </a:p>
        </p:txBody>
      </p:sp>
      <p:sp>
        <p:nvSpPr>
          <p:cNvPr id="10" name="Rectangle 4">
            <a:extLst>
              <a:ext uri="{FF2B5EF4-FFF2-40B4-BE49-F238E27FC236}">
                <a16:creationId xmlns:a16="http://schemas.microsoft.com/office/drawing/2014/main" id="{939D3CE9-18A9-4973-92A7-33B5DD8244B9}"/>
              </a:ext>
            </a:extLst>
          </p:cNvPr>
          <p:cNvSpPr>
            <a:spLocks noChangeArrowheads="1"/>
          </p:cNvSpPr>
          <p:nvPr/>
        </p:nvSpPr>
        <p:spPr bwMode="auto">
          <a:xfrm>
            <a:off x="12000" y="3434333"/>
            <a:ext cx="12168000" cy="52322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marL="342900" indent="-342900"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ctr" defTabSz="914400" rtl="0" eaLnBrk="1" fontAlgn="auto" latinLnBrk="1" hangingPunct="1">
              <a:lnSpc>
                <a:spcPct val="100000"/>
              </a:lnSpc>
              <a:spcBef>
                <a:spcPct val="0"/>
              </a:spcBef>
              <a:spcAft>
                <a:spcPts val="0"/>
              </a:spcAft>
              <a:buClrTx/>
              <a:buSzTx/>
              <a:buFontTx/>
              <a:buNone/>
              <a:tabLst/>
              <a:defRPr/>
            </a:pPr>
            <a:r>
              <a:rPr kumimoji="1" lang="ja-JP" altLang="en-US" sz="3400" b="1" i="0" u="none" strike="noStrike" kern="1200" cap="none" spc="0" normalizeH="0" baseline="0" noProof="0" dirty="0">
                <a:ln>
                  <a:noFill/>
                </a:ln>
                <a:solidFill>
                  <a:srgbClr val="CCFFFF"/>
                </a:solidFill>
                <a:effectLst>
                  <a:outerShdw blurRad="38100" dist="38100" dir="2700000" algn="tl">
                    <a:srgbClr val="000000">
                      <a:alpha val="43137"/>
                    </a:srgbClr>
                  </a:outerShdw>
                </a:effectLst>
                <a:uLnTx/>
                <a:uFillTx/>
                <a:latin typeface="MS PGothic" panose="020B0600070205080204" pitchFamily="34" charset="-128"/>
                <a:ea typeface="MS PGothic" panose="020B0600070205080204" pitchFamily="34" charset="-128"/>
                <a:cs typeface="+mn-cs"/>
              </a:rPr>
              <a:t>ヨシュア記 </a:t>
            </a:r>
            <a:r>
              <a:rPr kumimoji="1" lang="en-US" altLang="ja-JP" sz="3400" b="1" i="0" u="none" strike="noStrike" kern="1200" cap="none" spc="0" normalizeH="0" baseline="0" noProof="0" dirty="0">
                <a:ln>
                  <a:noFill/>
                </a:ln>
                <a:solidFill>
                  <a:srgbClr val="CCFFFF"/>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400" b="1" i="0" u="none" strike="noStrike" kern="1200" cap="none" spc="0" normalizeH="0" baseline="0" noProof="0" dirty="0">
                <a:ln>
                  <a:noFill/>
                </a:ln>
                <a:solidFill>
                  <a:srgbClr val="CCFFFF"/>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ja-JP" sz="3400" b="1" i="0" u="none" strike="noStrike" kern="1200" cap="none" spc="0" normalizeH="0" baseline="0" noProof="0" dirty="0">
                <a:ln>
                  <a:noFill/>
                </a:ln>
                <a:solidFill>
                  <a:srgbClr val="CCFFFF"/>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 </a:t>
            </a:r>
            <a:r>
              <a:rPr kumimoji="1" lang="en-US" altLang="ja-JP" sz="3400" b="1" i="0" u="none" strike="noStrike" kern="1200" cap="none" spc="0" normalizeH="0" baseline="0" noProof="0" dirty="0">
                <a:ln>
                  <a:noFill/>
                </a:ln>
                <a:solidFill>
                  <a:srgbClr val="CCFFFF"/>
                </a:solidFill>
                <a:effectLst>
                  <a:outerShdw blurRad="38100" dist="38100" dir="2700000" algn="tl">
                    <a:srgbClr val="000000">
                      <a:alpha val="43137"/>
                    </a:srgbClr>
                  </a:outerShdw>
                </a:effectLst>
                <a:uLnTx/>
                <a:uFillTx/>
                <a:latin typeface="굴림체" panose="020B0609000101010101" pitchFamily="49" charset="-127"/>
                <a:ea typeface="굴림체" panose="020B0609000101010101" pitchFamily="49" charset="-127"/>
                <a:cs typeface="+mn-cs"/>
              </a:rPr>
              <a:t>1:1-9</a:t>
            </a:r>
          </a:p>
        </p:txBody>
      </p:sp>
      <p:sp>
        <p:nvSpPr>
          <p:cNvPr id="12" name="타원 5">
            <a:extLst>
              <a:ext uri="{FF2B5EF4-FFF2-40B4-BE49-F238E27FC236}">
                <a16:creationId xmlns:a16="http://schemas.microsoft.com/office/drawing/2014/main" id="{A5FEF0A0-2917-44BE-99D8-292E95E19565}"/>
              </a:ext>
            </a:extLst>
          </p:cNvPr>
          <p:cNvSpPr>
            <a:spLocks noChangeArrowheads="1"/>
          </p:cNvSpPr>
          <p:nvPr/>
        </p:nvSpPr>
        <p:spPr bwMode="auto">
          <a:xfrm>
            <a:off x="408000" y="871548"/>
            <a:ext cx="11376000" cy="45719"/>
          </a:xfrm>
          <a:prstGeom prst="ellipse">
            <a:avLst/>
          </a:prstGeom>
          <a:solidFill>
            <a:srgbClr val="FFFFCC"/>
          </a:solidFill>
          <a:ln w="19050">
            <a:noFill/>
            <a:round/>
            <a:headEnd/>
            <a:tailEnd/>
          </a:ln>
        </p:spPr>
        <p:txBody>
          <a:bodyPr wrap="none" lIns="72000" rIns="7200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ctr" defTabSz="914400" rtl="0" eaLnBrk="1" fontAlgn="auto" latinLnBrk="1" hangingPunct="1">
              <a:lnSpc>
                <a:spcPct val="100000"/>
              </a:lnSpc>
              <a:spcBef>
                <a:spcPct val="0"/>
              </a:spcBef>
              <a:spcAft>
                <a:spcPts val="0"/>
              </a:spcAft>
              <a:buClrTx/>
              <a:buSzTx/>
              <a:buFontTx/>
              <a:buNone/>
              <a:tabLst/>
              <a:defRPr/>
            </a:pPr>
            <a:endParaRPr kumimoji="1" lang="ko-KR" altLang="en-US" sz="2800" b="0" i="0" u="none" strike="noStrike" kern="1200" cap="none" spc="0" normalizeH="0" baseline="0" noProof="0">
              <a:ln>
                <a:noFill/>
              </a:ln>
              <a:solidFill>
                <a:srgbClr val="FFFFFF"/>
              </a:solidFill>
              <a:effectLst/>
              <a:uLnTx/>
              <a:uFillTx/>
              <a:latin typeface="굴림" pitchFamily="50" charset="-127"/>
              <a:ea typeface="굴림" pitchFamily="50" charset="-127"/>
              <a:cs typeface="+mn-cs"/>
            </a:endParaRPr>
          </a:p>
        </p:txBody>
      </p:sp>
      <p:sp>
        <p:nvSpPr>
          <p:cNvPr id="15" name="Rectangle 2">
            <a:extLst>
              <a:ext uri="{FF2B5EF4-FFF2-40B4-BE49-F238E27FC236}">
                <a16:creationId xmlns:a16="http://schemas.microsoft.com/office/drawing/2014/main" id="{AEA4F148-4E55-4609-8621-B8A7F5424462}"/>
              </a:ext>
            </a:extLst>
          </p:cNvPr>
          <p:cNvSpPr txBox="1">
            <a:spLocks noChangeArrowheads="1"/>
          </p:cNvSpPr>
          <p:nvPr/>
        </p:nvSpPr>
        <p:spPr bwMode="auto">
          <a:xfrm>
            <a:off x="7979" y="2093206"/>
            <a:ext cx="12189354" cy="1174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36000" rIns="0" bIns="0" numCol="1" anchor="ctr" anchorCtr="0" compatLnSpc="1">
            <a:prstTxWarp prst="textNoShape">
              <a:avLst/>
            </a:prstTxWarp>
          </a:bodyPr>
          <a:lstStyle>
            <a:lvl1pPr algn="ctr" rtl="0" eaLnBrk="0" fontAlgn="base" hangingPunct="0">
              <a:spcBef>
                <a:spcPct val="0"/>
              </a:spcBef>
              <a:spcAft>
                <a:spcPct val="0"/>
              </a:spcAft>
              <a:defRPr kumimoji="1" sz="4400">
                <a:solidFill>
                  <a:schemeClr val="tx2"/>
                </a:solidFill>
                <a:latin typeface="+mj-lt"/>
                <a:ea typeface="ＭＳ Ｐゴシック" pitchFamily="34" charset="-128"/>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5pPr>
            <a:lvl6pPr marL="457200" algn="ctr" rtl="0" fontAlgn="base">
              <a:spcBef>
                <a:spcPct val="0"/>
              </a:spcBef>
              <a:spcAft>
                <a:spcPct val="0"/>
              </a:spcAft>
              <a:defRPr kumimoji="1" sz="4400">
                <a:solidFill>
                  <a:schemeClr val="tx2"/>
                </a:solidFill>
                <a:latin typeface="Times New Roman" pitchFamily="18" charset="0"/>
                <a:ea typeface="MS PGothic" pitchFamily="34" charset="-128"/>
              </a:defRPr>
            </a:lvl6pPr>
            <a:lvl7pPr marL="914400" algn="ctr" rtl="0" fontAlgn="base">
              <a:spcBef>
                <a:spcPct val="0"/>
              </a:spcBef>
              <a:spcAft>
                <a:spcPct val="0"/>
              </a:spcAft>
              <a:defRPr kumimoji="1" sz="4400">
                <a:solidFill>
                  <a:schemeClr val="tx2"/>
                </a:solidFill>
                <a:latin typeface="Times New Roman" pitchFamily="18" charset="0"/>
                <a:ea typeface="MS PGothic" pitchFamily="34" charset="-128"/>
              </a:defRPr>
            </a:lvl7pPr>
            <a:lvl8pPr marL="1371600" algn="ctr" rtl="0" fontAlgn="base">
              <a:spcBef>
                <a:spcPct val="0"/>
              </a:spcBef>
              <a:spcAft>
                <a:spcPct val="0"/>
              </a:spcAft>
              <a:defRPr kumimoji="1" sz="4400">
                <a:solidFill>
                  <a:schemeClr val="tx2"/>
                </a:solidFill>
                <a:latin typeface="Times New Roman" pitchFamily="18" charset="0"/>
                <a:ea typeface="MS PGothic" pitchFamily="34" charset="-128"/>
              </a:defRPr>
            </a:lvl8pPr>
            <a:lvl9pPr marL="1828800" algn="ctr" rtl="0" fontAlgn="base">
              <a:spcBef>
                <a:spcPct val="0"/>
              </a:spcBef>
              <a:spcAft>
                <a:spcPct val="0"/>
              </a:spcAft>
              <a:defRPr kumimoji="1" sz="4400">
                <a:solidFill>
                  <a:schemeClr val="tx2"/>
                </a:solidFill>
                <a:latin typeface="Times New Roman" pitchFamily="18" charset="0"/>
                <a:ea typeface="MS PGothic" pitchFamily="34" charset="-128"/>
              </a:defRPr>
            </a:lvl9pPr>
          </a:lstStyle>
          <a:p>
            <a:pPr marL="0" marR="0" lvl="0" indent="0" algn="ctr" defTabSz="914400" rtl="0" eaLnBrk="0" fontAlgn="base" latinLnBrk="1" hangingPunct="0">
              <a:lnSpc>
                <a:spcPct val="100000"/>
              </a:lnSpc>
              <a:spcBef>
                <a:spcPct val="0"/>
              </a:spcBef>
              <a:spcAft>
                <a:spcPts val="0"/>
              </a:spcAft>
              <a:buClrTx/>
              <a:buSzTx/>
              <a:buFontTx/>
              <a:buNone/>
              <a:tabLst/>
              <a:defRPr/>
            </a:pPr>
            <a:r>
              <a:rPr kumimoji="1" lang="ko-KR" altLang="en-US" sz="3800" b="1" i="0" u="none" strike="noStrike" kern="0" cap="none" spc="0" normalizeH="0" baseline="0" noProof="0" dirty="0">
                <a:ln>
                  <a:noFill/>
                </a:ln>
                <a:solidFill>
                  <a:srgbClr val="FFFFFF">
                    <a:lumMod val="95000"/>
                  </a:srgbClr>
                </a:solidFill>
                <a:effectLst>
                  <a:outerShdw blurRad="38100" dist="38100" dir="2700000" algn="tl">
                    <a:srgbClr val="000000">
                      <a:alpha val="43137"/>
                    </a:srgbClr>
                  </a:outerShdw>
                </a:effectLst>
                <a:uLnTx/>
                <a:uFillTx/>
                <a:latin typeface="휴먼우린체" panose="02030504000101010101" pitchFamily="18" charset="-127"/>
                <a:ea typeface="휴먼우린체" panose="02030504000101010101" pitchFamily="18" charset="-127"/>
                <a:cs typeface="+mj-cs"/>
              </a:rPr>
              <a:t>두려움의 극복은 </a:t>
            </a:r>
            <a:endParaRPr kumimoji="1" lang="en-US" altLang="ko-KR" sz="3800" b="1" i="0" u="none" strike="noStrike" kern="0" cap="none" spc="0" normalizeH="0" baseline="0" noProof="0" dirty="0">
              <a:ln>
                <a:noFill/>
              </a:ln>
              <a:solidFill>
                <a:srgbClr val="FFFFFF">
                  <a:lumMod val="95000"/>
                </a:srgbClr>
              </a:solidFill>
              <a:effectLst>
                <a:outerShdw blurRad="38100" dist="38100" dir="2700000" algn="tl">
                  <a:srgbClr val="000000">
                    <a:alpha val="43137"/>
                  </a:srgbClr>
                </a:outerShdw>
              </a:effectLst>
              <a:uLnTx/>
              <a:uFillTx/>
              <a:latin typeface="휴먼우린체" panose="02030504000101010101" pitchFamily="18" charset="-127"/>
              <a:ea typeface="휴먼우린체" panose="02030504000101010101" pitchFamily="18" charset="-127"/>
              <a:cs typeface="+mj-cs"/>
            </a:endParaRPr>
          </a:p>
          <a:p>
            <a:pPr marL="0" marR="0" lvl="0" indent="0" algn="ctr" defTabSz="914400" rtl="0" eaLnBrk="0" fontAlgn="base" latinLnBrk="1" hangingPunct="0">
              <a:lnSpc>
                <a:spcPct val="90000"/>
              </a:lnSpc>
              <a:spcBef>
                <a:spcPct val="0"/>
              </a:spcBef>
              <a:spcAft>
                <a:spcPts val="0"/>
              </a:spcAft>
              <a:buClrTx/>
              <a:buSzTx/>
              <a:buFontTx/>
              <a:buNone/>
              <a:tabLst/>
              <a:defRPr/>
            </a:pPr>
            <a:r>
              <a:rPr kumimoji="1" lang="ko-KR" altLang="en-US" sz="3800" b="1" i="0" u="none" strike="noStrike" kern="0" cap="none" spc="0" normalizeH="0" baseline="0" noProof="0" dirty="0">
                <a:ln>
                  <a:noFill/>
                </a:ln>
                <a:solidFill>
                  <a:srgbClr val="FFFFFF">
                    <a:lumMod val="95000"/>
                  </a:srgbClr>
                </a:solidFill>
                <a:effectLst>
                  <a:outerShdw blurRad="38100" dist="38100" dir="2700000" algn="tl">
                    <a:srgbClr val="000000">
                      <a:alpha val="43137"/>
                    </a:srgbClr>
                  </a:outerShdw>
                </a:effectLst>
                <a:uLnTx/>
                <a:uFillTx/>
                <a:latin typeface="휴먼우린체" panose="02030504000101010101" pitchFamily="18" charset="-127"/>
                <a:ea typeface="휴먼우린체" panose="02030504000101010101" pitchFamily="18" charset="-127"/>
                <a:cs typeface="+mj-cs"/>
              </a:rPr>
              <a:t>말씀에 순종하는 용기로 비롯됩니다</a:t>
            </a:r>
            <a:endParaRPr kumimoji="1" lang="en-US" altLang="ko-KR" sz="3800" b="1" i="0" u="none" strike="noStrike" kern="0" cap="none" spc="0" normalizeH="0" baseline="0" noProof="0" dirty="0">
              <a:ln>
                <a:noFill/>
              </a:ln>
              <a:solidFill>
                <a:srgbClr val="FFFFFF">
                  <a:lumMod val="95000"/>
                </a:srgbClr>
              </a:solidFill>
              <a:effectLst>
                <a:outerShdw blurRad="38100" dist="38100" dir="2700000" algn="tl">
                  <a:srgbClr val="000000">
                    <a:alpha val="43137"/>
                  </a:srgbClr>
                </a:outerShdw>
              </a:effectLst>
              <a:uLnTx/>
              <a:uFillTx/>
              <a:latin typeface="휴먼우린체" panose="02030504000101010101" pitchFamily="18" charset="-127"/>
              <a:ea typeface="휴먼우린체" panose="02030504000101010101" pitchFamily="18" charset="-127"/>
              <a:cs typeface="+mj-cs"/>
            </a:endParaRPr>
          </a:p>
        </p:txBody>
      </p:sp>
      <p:sp>
        <p:nvSpPr>
          <p:cNvPr id="16" name="Rectangle 2">
            <a:extLst>
              <a:ext uri="{FF2B5EF4-FFF2-40B4-BE49-F238E27FC236}">
                <a16:creationId xmlns:a16="http://schemas.microsoft.com/office/drawing/2014/main" id="{252FBCE7-4339-4AE6-87DE-9880BB08D067}"/>
              </a:ext>
            </a:extLst>
          </p:cNvPr>
          <p:cNvSpPr txBox="1">
            <a:spLocks noChangeArrowheads="1"/>
          </p:cNvSpPr>
          <p:nvPr/>
        </p:nvSpPr>
        <p:spPr bwMode="auto">
          <a:xfrm>
            <a:off x="720" y="1124744"/>
            <a:ext cx="12192000" cy="86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7200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ctr" defTabSz="914400" rtl="0" eaLnBrk="1" fontAlgn="auto" latinLnBrk="1" hangingPunct="1">
              <a:lnSpc>
                <a:spcPct val="95000"/>
              </a:lnSpc>
              <a:spcBef>
                <a:spcPct val="0"/>
              </a:spcBef>
              <a:spcAft>
                <a:spcPts val="0"/>
              </a:spcAft>
              <a:buClrTx/>
              <a:buSzTx/>
              <a:buFontTx/>
              <a:buNone/>
              <a:tabLst/>
              <a:defRPr/>
            </a:pPr>
            <a:r>
              <a:rPr kumimoji="1" lang="ja-JP" altLang="en-US" sz="4000" b="1" i="0" u="none" strike="noStrike" kern="1200" cap="none" spc="-150" normalizeH="0" baseline="0" noProof="0" dirty="0">
                <a:ln>
                  <a:noFill/>
                </a:ln>
                <a:solidFill>
                  <a:srgbClr val="FAF400"/>
                </a:solidFill>
                <a:effectLst>
                  <a:outerShdw blurRad="38100" dist="38100" dir="2700000" algn="tl">
                    <a:srgbClr val="000000">
                      <a:alpha val="43137"/>
                    </a:srgbClr>
                  </a:outerShdw>
                </a:effectLst>
                <a:uLnTx/>
                <a:uFillTx/>
                <a:latin typeface="MS PGothic" panose="020B0600070205080204" pitchFamily="34" charset="-128"/>
                <a:ea typeface="MS PGothic" panose="020B0600070205080204" pitchFamily="34" charset="-128"/>
                <a:cs typeface="+mn-cs"/>
              </a:rPr>
              <a:t>恐れを克服することは、</a:t>
            </a:r>
            <a:endParaRPr kumimoji="1" lang="en-US" altLang="ja-JP" sz="4000" b="1" i="0" u="none" strike="noStrike" kern="1200" cap="none" spc="-150" normalizeH="0" baseline="0" noProof="0" dirty="0">
              <a:ln>
                <a:noFill/>
              </a:ln>
              <a:solidFill>
                <a:srgbClr val="FAF400"/>
              </a:solidFill>
              <a:effectLst>
                <a:outerShdw blurRad="38100" dist="38100" dir="2700000" algn="tl">
                  <a:srgbClr val="000000">
                    <a:alpha val="43137"/>
                  </a:srgbClr>
                </a:outerShdw>
              </a:effectLst>
              <a:uLnTx/>
              <a:uFillTx/>
              <a:latin typeface="MS PGothic" panose="020B0600070205080204" pitchFamily="34" charset="-128"/>
              <a:ea typeface="MS PGothic" panose="020B0600070205080204" pitchFamily="34" charset="-128"/>
              <a:cs typeface="+mn-cs"/>
            </a:endParaRPr>
          </a:p>
          <a:p>
            <a:pPr marL="0" marR="0" lvl="0" indent="0" algn="ctr" defTabSz="914400" rtl="0" eaLnBrk="1" fontAlgn="auto" latinLnBrk="1" hangingPunct="1">
              <a:lnSpc>
                <a:spcPct val="90000"/>
              </a:lnSpc>
              <a:spcBef>
                <a:spcPct val="0"/>
              </a:spcBef>
              <a:spcAft>
                <a:spcPts val="0"/>
              </a:spcAft>
              <a:buClrTx/>
              <a:buSzTx/>
              <a:buFontTx/>
              <a:buNone/>
              <a:tabLst/>
              <a:defRPr/>
            </a:pPr>
            <a:r>
              <a:rPr kumimoji="1" lang="ja-JP" altLang="en-US" sz="4000" b="1" i="0" u="none" strike="noStrike" kern="1200" cap="none" spc="-150" normalizeH="0" baseline="0" noProof="0" dirty="0">
                <a:ln>
                  <a:noFill/>
                </a:ln>
                <a:solidFill>
                  <a:srgbClr val="FAF400"/>
                </a:solidFill>
                <a:effectLst>
                  <a:outerShdw blurRad="38100" dist="38100" dir="2700000" algn="tl">
                    <a:srgbClr val="000000">
                      <a:alpha val="43137"/>
                    </a:srgbClr>
                  </a:outerShdw>
                </a:effectLst>
                <a:uLnTx/>
                <a:uFillTx/>
                <a:latin typeface="MS PGothic" panose="020B0600070205080204" pitchFamily="34" charset="-128"/>
                <a:ea typeface="MS PGothic" panose="020B0600070205080204" pitchFamily="34" charset="-128"/>
                <a:cs typeface="+mn-cs"/>
              </a:rPr>
              <a:t>御言葉に従う勇気から始まります。</a:t>
            </a:r>
          </a:p>
        </p:txBody>
      </p:sp>
      <p:sp>
        <p:nvSpPr>
          <p:cNvPr id="11" name="타원 5">
            <a:extLst>
              <a:ext uri="{FF2B5EF4-FFF2-40B4-BE49-F238E27FC236}">
                <a16:creationId xmlns:a16="http://schemas.microsoft.com/office/drawing/2014/main" id="{AD6F698D-8C88-4CDE-8D3E-CA63AD804837}"/>
              </a:ext>
            </a:extLst>
          </p:cNvPr>
          <p:cNvSpPr>
            <a:spLocks noChangeArrowheads="1"/>
          </p:cNvSpPr>
          <p:nvPr/>
        </p:nvSpPr>
        <p:spPr bwMode="auto">
          <a:xfrm>
            <a:off x="408000" y="3311273"/>
            <a:ext cx="11376000" cy="45719"/>
          </a:xfrm>
          <a:prstGeom prst="ellipse">
            <a:avLst/>
          </a:prstGeom>
          <a:solidFill>
            <a:srgbClr val="FFFFCC"/>
          </a:solidFill>
          <a:ln w="19050">
            <a:noFill/>
            <a:round/>
            <a:headEnd/>
            <a:tailEnd/>
          </a:ln>
        </p:spPr>
        <p:txBody>
          <a:bodyPr wrap="none" lIns="72000" rIns="7200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ctr" defTabSz="914400" rtl="0" eaLnBrk="1" fontAlgn="auto" latinLnBrk="1" hangingPunct="1">
              <a:lnSpc>
                <a:spcPct val="100000"/>
              </a:lnSpc>
              <a:spcBef>
                <a:spcPct val="0"/>
              </a:spcBef>
              <a:spcAft>
                <a:spcPts val="0"/>
              </a:spcAft>
              <a:buClrTx/>
              <a:buSzTx/>
              <a:buFontTx/>
              <a:buNone/>
              <a:tabLst/>
              <a:defRPr/>
            </a:pPr>
            <a:endParaRPr kumimoji="1" lang="ko-KR" altLang="en-US" sz="2800" b="0" i="0" u="none" strike="noStrike" kern="1200" cap="none" spc="0" normalizeH="0" baseline="0" noProof="0">
              <a:ln>
                <a:noFill/>
              </a:ln>
              <a:solidFill>
                <a:srgbClr val="FFFFFF"/>
              </a:solidFill>
              <a:effectLst/>
              <a:uLnTx/>
              <a:uFillTx/>
              <a:latin typeface="굴림" pitchFamily="50" charset="-127"/>
              <a:ea typeface="굴림" pitchFamily="50" charset="-127"/>
              <a:cs typeface="+mn-cs"/>
            </a:endParaRPr>
          </a:p>
        </p:txBody>
      </p:sp>
      <p:sp>
        <p:nvSpPr>
          <p:cNvPr id="2" name="Rectangle 1">
            <a:extLst>
              <a:ext uri="{FF2B5EF4-FFF2-40B4-BE49-F238E27FC236}">
                <a16:creationId xmlns:a16="http://schemas.microsoft.com/office/drawing/2014/main" id="{6E78E230-B7EF-4AA7-9965-0BB42ED1426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ko-KR" altLang="ko-KR" sz="1200" b="0" i="0" u="none" strike="noStrike" kern="1200" cap="none" spc="0" normalizeH="0" baseline="0" noProof="0">
                <a:ln>
                  <a:noFill/>
                </a:ln>
                <a:solidFill>
                  <a:srgbClr val="000000"/>
                </a:solidFill>
                <a:effectLst/>
                <a:uLnTx/>
                <a:uFillTx/>
                <a:latin typeface="Arial Unicode MS"/>
                <a:cs typeface="+mn-cs"/>
              </a:rPr>
              <a:t>ヨハネの福音書</a:t>
            </a:r>
            <a:r>
              <a:rPr kumimoji="0" lang="ko-KR" altLang="ko-KR" sz="800" b="0" i="0" u="none" strike="noStrike" kern="1200" cap="none" spc="0" normalizeH="0" baseline="0" noProof="0">
                <a:ln>
                  <a:noFill/>
                </a:ln>
                <a:solidFill>
                  <a:prstClr val="black"/>
                </a:solidFill>
                <a:effectLst/>
                <a:uLnTx/>
                <a:uFillTx/>
                <a:latin typeface="ＭＳ Ｐゴシック" pitchFamily="34" charset="-128"/>
                <a:cs typeface="+mn-cs"/>
              </a:rPr>
              <a:t> </a:t>
            </a:r>
            <a:endParaRPr kumimoji="0" lang="ko-KR" altLang="ko-KR" sz="1800" b="0" i="0" u="none" strike="noStrike" kern="1200" cap="none" spc="0" normalizeH="0" baseline="0" noProof="0">
              <a:ln>
                <a:noFill/>
              </a:ln>
              <a:solidFill>
                <a:prstClr val="black"/>
              </a:solidFill>
              <a:effectLst/>
              <a:uLnTx/>
              <a:uFillTx/>
              <a:latin typeface="Arial" panose="020B0604020202020204" pitchFamily="34" charset="0"/>
              <a:cs typeface="+mn-cs"/>
            </a:endParaRPr>
          </a:p>
        </p:txBody>
      </p:sp>
    </p:spTree>
    <p:extLst>
      <p:ext uri="{BB962C8B-B14F-4D97-AF65-F5344CB8AC3E}">
        <p14:creationId xmlns:p14="http://schemas.microsoft.com/office/powerpoint/2010/main" val="17121342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en-US" altLang="ja-JP" sz="3600" b="1" dirty="0">
                <a:solidFill>
                  <a:srgbClr val="FFFF00"/>
                </a:solidFill>
                <a:effectLst>
                  <a:outerShdw blurRad="38100" dist="38100" dir="2700000" algn="tl">
                    <a:srgbClr val="000000">
                      <a:alpha val="43137"/>
                    </a:srgbClr>
                  </a:outerShdw>
                </a:effectLst>
              </a:rPr>
              <a:t>【</a:t>
            </a:r>
            <a:r>
              <a:rPr lang="ja-JP" altLang="en-US" sz="3600" b="1" dirty="0">
                <a:solidFill>
                  <a:srgbClr val="FFFF00"/>
                </a:solidFill>
                <a:effectLst>
                  <a:outerShdw blurRad="38100" dist="38100" dir="2700000" algn="tl">
                    <a:srgbClr val="000000">
                      <a:alpha val="43137"/>
                    </a:srgbClr>
                  </a:outerShdw>
                </a:effectLst>
              </a:rPr>
              <a:t>主</a:t>
            </a:r>
            <a:r>
              <a:rPr lang="en-US" altLang="ja-JP" sz="3600" b="1" dirty="0">
                <a:solidFill>
                  <a:srgbClr val="FFFF00"/>
                </a:solidFill>
                <a:effectLst>
                  <a:outerShdw blurRad="38100" dist="38100" dir="2700000" algn="tl">
                    <a:srgbClr val="000000">
                      <a:alpha val="43137"/>
                    </a:srgbClr>
                  </a:outerShdw>
                </a:effectLst>
              </a:rPr>
              <a:t>】</a:t>
            </a:r>
            <a:r>
              <a:rPr lang="ja-JP" altLang="en-US" sz="3600" b="1" dirty="0">
                <a:solidFill>
                  <a:srgbClr val="FFFF00"/>
                </a:solidFill>
                <a:effectLst>
                  <a:outerShdw blurRad="38100" dist="38100" dir="2700000" algn="tl">
                    <a:srgbClr val="000000">
                      <a:alpha val="43137"/>
                    </a:srgbClr>
                  </a:outerShdw>
                </a:effectLst>
              </a:rPr>
              <a:t>のしもべモーセの死後、</a:t>
            </a:r>
            <a:r>
              <a:rPr lang="en-US" altLang="ja-JP" sz="3600" b="1" dirty="0">
                <a:solidFill>
                  <a:srgbClr val="FFFF00"/>
                </a:solidFill>
                <a:effectLst>
                  <a:outerShdw blurRad="38100" dist="38100" dir="2700000" algn="tl">
                    <a:srgbClr val="000000">
                      <a:alpha val="43137"/>
                    </a:srgbClr>
                  </a:outerShdw>
                </a:effectLst>
              </a:rPr>
              <a:t>【</a:t>
            </a:r>
            <a:r>
              <a:rPr lang="ja-JP" altLang="en-US" sz="3600" b="1" dirty="0">
                <a:solidFill>
                  <a:srgbClr val="FFFF00"/>
                </a:solidFill>
                <a:effectLst>
                  <a:outerShdw blurRad="38100" dist="38100" dir="2700000" algn="tl">
                    <a:srgbClr val="000000">
                      <a:alpha val="43137"/>
                    </a:srgbClr>
                  </a:outerShdw>
                </a:effectLst>
              </a:rPr>
              <a:t>主</a:t>
            </a:r>
            <a:r>
              <a:rPr lang="en-US" altLang="ja-JP" sz="3600" b="1" dirty="0">
                <a:solidFill>
                  <a:srgbClr val="FFFF00"/>
                </a:solidFill>
                <a:effectLst>
                  <a:outerShdw blurRad="38100" dist="38100" dir="2700000" algn="tl">
                    <a:srgbClr val="000000">
                      <a:alpha val="43137"/>
                    </a:srgbClr>
                  </a:outerShdw>
                </a:effectLst>
              </a:rPr>
              <a:t>】</a:t>
            </a:r>
            <a:r>
              <a:rPr lang="ja-JP" altLang="en-US" sz="3600" b="1" dirty="0">
                <a:solidFill>
                  <a:srgbClr val="FFFF00"/>
                </a:solidFill>
                <a:effectLst>
                  <a:outerShdw blurRad="38100" dist="38100" dir="2700000" algn="tl">
                    <a:srgbClr val="000000">
                      <a:alpha val="43137"/>
                    </a:srgbClr>
                  </a:outerShdw>
                </a:effectLst>
              </a:rPr>
              <a:t>はモーセの従者、ヌンの子ヨシュアに告げられた。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여호와의 종 모세가 죽은 후에 여호와께서 모세의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수종자</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눈의 아들 여호수아에게 말씀하여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이르시되</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1:1</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684742265"/>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「わたしのしもべモーセは死んだ。今、あなたとこの民はみな、立ってこのヨルダン川を渡り、わたしがイスラエルの子らに与えようとしている地に行け。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내 종 모세가 죽었으니 이제 너는 이 모든 백성과 더불어 일어나 이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요단을</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건너 내가 그들 곧 이스라엘 자손에게 주는 그 땅으로 가라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1:2</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1169569551"/>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わたしがモーセに約束したとおり、あなたがたが足の裏で踏む場所はことごとく、すでにあなたがたに与えている。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내가 모세에게 말한 바와 같이 너희 발바닥으로 밟는 곳은 모두 내가 너희에게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주었노니</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1:3</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3305901359"/>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あなたがたの領土は荒野からあのレバノン、そしてあの大河ユーフラテス川まで、ヒッタイト人の全土、日の入る方の大海までとなる。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곧 광야와 이 레바논에서부터 큰 강 곧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유브라데</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강까지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헷</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족속의 온 땅과 또 해 지는 쪽 대해까지 너희의 영토가 되리라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1:4</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793900731"/>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あなたの一生の間、だれ一人としてあなたの前に立ちはだかる者はいない。わたしはモーセとともにいたように、あなたとともにいる。わたしはあなたを見放さず、あなたを見捨てない。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네 평생에 너를 능히 대적할 자가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없으리니</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내가 모세와 함께 있었던 것 같이 너와 함께 있을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것임이니라</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내가 너를 떠나지 아니하며 버리지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아니하리니</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1:5</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2991532585"/>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強くあれ。雄々しくあれ。あなたはわたしが父祖たちに与えると誓った地を、この民に受け継がせなければならないからだ。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강하고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담대하라</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너는 내가 그들의 조상에게 맹세하여 그들에게 주리라 한 땅을 이 백성에게 차지하게 하리라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1:6</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3976414240"/>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ただ強くあれ。雄々しくあれ。わたしのしもべモーセがあなたに命じた律法のすべてを守り行うためである。これを離れて、右にも左にもそれてはならない。あなたが行くところどこででも、あなたが栄えるためである。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오직 강하고 극히 담대하여 나의 종 모세가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네게</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명령한 그 율법을 다 지켜 행하고 우로나 좌로나 치우치지 말라 그리하면 어디로 가든지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형통하리니</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1:7</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117519506"/>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このみおしえの書をあなたの口から離さず、昼も夜もそれを口ずさめ。そのうちに記されていることすべてを守り行うためである。そのとき、あなたは自分がすることで繁栄し、そのとき、あなたは栄えるからである。</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이 율법책을 네 입에서 떠나지 말게 하며 주야로 그것을 묵상하여 그 안에 기록된 대로 다 지켜 행하라 그리하면 네 길이 평탄하게 될 것이며 네가 형통하리라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1:8</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369028025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10" name="Rectangle 2"/>
          <p:cNvSpPr>
            <a:spLocks noGrp="1" noChangeArrowheads="1"/>
          </p:cNvSpPr>
          <p:nvPr>
            <p:ph type="body" idx="1"/>
          </p:nvPr>
        </p:nvSpPr>
        <p:spPr>
          <a:xfrm>
            <a:off x="1524000" y="836616"/>
            <a:ext cx="9144000" cy="4105275"/>
          </a:xfrm>
          <a:noFill/>
        </p:spPr>
        <p:txBody>
          <a:bodyPr vert="horz" wrap="square" lIns="72000" tIns="36000" rIns="36000" bIns="45720" numCol="1" anchor="t" anchorCtr="0" compatLnSpc="1">
            <a:prstTxWarp prst="textNoShape">
              <a:avLst/>
            </a:prstTxWarp>
          </a:bodyPr>
          <a:lstStyle/>
          <a:p>
            <a:pPr marL="609600" indent="-609600" algn="ctr" eaLnBrk="1" fontAlgn="ctr" hangingPunct="1">
              <a:lnSpc>
                <a:spcPct val="85000"/>
              </a:lnSpc>
              <a:spcBef>
                <a:spcPct val="0"/>
              </a:spcBef>
              <a:buNone/>
            </a:pPr>
            <a:r>
              <a:rPr lang="ja-JP" altLang="en-US" sz="6000" b="1" dirty="0">
                <a:solidFill>
                  <a:srgbClr val="FDEB03"/>
                </a:solidFill>
                <a:effectLst>
                  <a:outerShdw blurRad="38100" dist="38100" dir="2700000" algn="tl">
                    <a:srgbClr val="000000">
                      <a:alpha val="43137"/>
                    </a:srgbClr>
                  </a:outerShdw>
                </a:effectLst>
                <a:latin typeface="ＭＳ Ｐゴシック" pitchFamily="34" charset="-128"/>
              </a:rPr>
              <a:t>祈りの時間</a:t>
            </a:r>
            <a:endParaRPr lang="ko-KR" altLang="en-US" sz="6000" b="1" dirty="0">
              <a:solidFill>
                <a:srgbClr val="FDEB03"/>
              </a:solidFill>
              <a:effectLst>
                <a:outerShdw blurRad="38100" dist="38100" dir="2700000" algn="tl">
                  <a:srgbClr val="000000">
                    <a:alpha val="43137"/>
                  </a:srgbClr>
                </a:outerShdw>
              </a:effectLst>
              <a:latin typeface="ＭＳ Ｐゴシック" pitchFamily="34" charset="-128"/>
            </a:endParaRPr>
          </a:p>
          <a:p>
            <a:pPr marL="609600" indent="-609600" algn="ctr" eaLnBrk="1" fontAlgn="ctr" hangingPunct="1">
              <a:lnSpc>
                <a:spcPct val="85000"/>
              </a:lnSpc>
              <a:spcBef>
                <a:spcPct val="15000"/>
              </a:spcBef>
              <a:buNone/>
            </a:pPr>
            <a:r>
              <a:rPr lang="ko-KR" altLang="en-US" sz="4800" b="1" dirty="0">
                <a:solidFill>
                  <a:schemeClr val="bg1">
                    <a:lumMod val="95000"/>
                  </a:schemeClr>
                </a:solidFill>
                <a:effectLst>
                  <a:outerShdw blurRad="38100" dist="38100" dir="2700000" algn="tl">
                    <a:srgbClr val="000000">
                      <a:alpha val="43137"/>
                    </a:srgbClr>
                  </a:outerShdw>
                </a:effectLst>
                <a:latin typeface="휴먼우린체" pitchFamily="18" charset="-127"/>
                <a:ea typeface="휴먼우린체" pitchFamily="18" charset="-127"/>
              </a:rPr>
              <a:t>기도의 시간</a:t>
            </a:r>
          </a:p>
          <a:p>
            <a:pPr marL="609600" indent="-609600" algn="ctr" eaLnBrk="1" fontAlgn="ctr" hangingPunct="1">
              <a:lnSpc>
                <a:spcPct val="85000"/>
              </a:lnSpc>
              <a:spcBef>
                <a:spcPct val="5000"/>
              </a:spcBef>
              <a:buNone/>
            </a:pPr>
            <a:endParaRPr lang="ko-KR" altLang="en-US" sz="4800" b="1" dirty="0">
              <a:solidFill>
                <a:srgbClr val="66CCFF"/>
              </a:solidFill>
              <a:effectLst>
                <a:outerShdw blurRad="38100" dist="38100" dir="2700000" algn="tl">
                  <a:srgbClr val="000000">
                    <a:alpha val="43137"/>
                  </a:srgbClr>
                </a:outerShdw>
              </a:effectLst>
              <a:latin typeface="SimHei" pitchFamily="49" charset="-122"/>
              <a:ea typeface="SimHei" pitchFamily="49" charset="-122"/>
            </a:endParaRPr>
          </a:p>
        </p:txBody>
      </p:sp>
      <p:sp>
        <p:nvSpPr>
          <p:cNvPr id="3" name="제목 2">
            <a:extLst>
              <a:ext uri="{FF2B5EF4-FFF2-40B4-BE49-F238E27FC236}">
                <a16:creationId xmlns:a16="http://schemas.microsoft.com/office/drawing/2014/main" id="{18D76C82-C6E2-4344-8AA4-E712E67C77AE}"/>
              </a:ext>
            </a:extLst>
          </p:cNvPr>
          <p:cNvSpPr>
            <a:spLocks noGrp="1"/>
          </p:cNvSpPr>
          <p:nvPr>
            <p:ph type="title"/>
          </p:nvPr>
        </p:nvSpPr>
        <p:spPr>
          <a:xfrm>
            <a:off x="317624" y="6381328"/>
            <a:ext cx="2898056" cy="476672"/>
          </a:xfrm>
        </p:spPr>
        <p:txBody>
          <a:bodyPr/>
          <a:lstStyle/>
          <a:p>
            <a:r>
              <a:rPr lang="ko-KR" altLang="en-US" sz="1800" spc="-150" dirty="0"/>
              <a:t>祈りの時間  기도의 시간</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わたしはあなたに命じたではないか。強くあれ。雄々しくあれ。恐れてはならない。おののいてはならない。あなたが行くところどこででも、あなたの神、</a:t>
            </a:r>
            <a:r>
              <a:rPr lang="en-US" altLang="ja-JP" sz="3600" b="1" dirty="0">
                <a:solidFill>
                  <a:srgbClr val="FFFF00"/>
                </a:solidFill>
                <a:effectLst>
                  <a:outerShdw blurRad="38100" dist="38100" dir="2700000" algn="tl">
                    <a:srgbClr val="000000">
                      <a:alpha val="43137"/>
                    </a:srgbClr>
                  </a:outerShdw>
                </a:effectLst>
              </a:rPr>
              <a:t>【</a:t>
            </a:r>
            <a:r>
              <a:rPr lang="ja-JP" altLang="en-US" sz="3600" b="1" dirty="0">
                <a:solidFill>
                  <a:srgbClr val="FFFF00"/>
                </a:solidFill>
                <a:effectLst>
                  <a:outerShdw blurRad="38100" dist="38100" dir="2700000" algn="tl">
                    <a:srgbClr val="000000">
                      <a:alpha val="43137"/>
                    </a:srgbClr>
                  </a:outerShdw>
                </a:effectLst>
              </a:rPr>
              <a:t>主</a:t>
            </a:r>
            <a:r>
              <a:rPr lang="en-US" altLang="ja-JP" sz="3600" b="1" dirty="0">
                <a:solidFill>
                  <a:srgbClr val="FFFF00"/>
                </a:solidFill>
                <a:effectLst>
                  <a:outerShdw blurRad="38100" dist="38100" dir="2700000" algn="tl">
                    <a:srgbClr val="000000">
                      <a:alpha val="43137"/>
                    </a:srgbClr>
                  </a:outerShdw>
                </a:effectLst>
              </a:rPr>
              <a:t>】</a:t>
            </a:r>
            <a:r>
              <a:rPr lang="ja-JP" altLang="en-US" sz="3600" b="1" dirty="0">
                <a:solidFill>
                  <a:srgbClr val="FFFF00"/>
                </a:solidFill>
                <a:effectLst>
                  <a:outerShdw blurRad="38100" dist="38100" dir="2700000" algn="tl">
                    <a:srgbClr val="000000">
                      <a:alpha val="43137"/>
                    </a:srgbClr>
                  </a:outerShdw>
                </a:effectLst>
              </a:rPr>
              <a:t>があなたとともにおられるのだから。」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내가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네게</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명령한 것이 아니냐 강하고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담대하라</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두려워하지 말며 놀라지 말라 네가 어디로 가든지 네 하나님 여호와가 너와 함께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하느니라</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하시니라</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1:9</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1731986073"/>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30" name="Rectangle 3"/>
          <p:cNvSpPr>
            <a:spLocks noChangeArrowheads="1"/>
          </p:cNvSpPr>
          <p:nvPr/>
        </p:nvSpPr>
        <p:spPr bwMode="auto">
          <a:xfrm>
            <a:off x="786040" y="357689"/>
            <a:ext cx="603004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0" rIns="36000" bIns="0" anchor="ctr">
            <a:spAutoFit/>
          </a:bodyP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1" lang="ja-JP" altLang="en-US" sz="2700" b="1" i="0" u="none" strike="noStrike" kern="1200" cap="none" spc="-300" normalizeH="0" baseline="0" noProof="0" dirty="0">
                <a:ln>
                  <a:noFill/>
                </a:ln>
                <a:solidFill>
                  <a:srgbClr val="FFC000"/>
                </a:solidFill>
                <a:effectLst>
                  <a:outerShdw blurRad="38100" dist="38100" dir="2700000" algn="tl">
                    <a:srgbClr val="000000">
                      <a:alpha val="43137"/>
                    </a:srgbClr>
                  </a:outerShdw>
                </a:effectLst>
                <a:uLnTx/>
                <a:uFillTx/>
                <a:latin typeface="ＭＳ Ｐゴシック" pitchFamily="34" charset="-128"/>
                <a:ea typeface="ＭＳ Ｐゴシック" pitchFamily="34" charset="-128"/>
                <a:cs typeface="+mn-cs"/>
              </a:rPr>
              <a:t>本日</a:t>
            </a:r>
            <a:r>
              <a:rPr kumimoji="1" lang="ja-JP" altLang="en-US" sz="27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ＭＳ Ｐゴシック" pitchFamily="34" charset="-128"/>
                <a:ea typeface="ＭＳ Ｐゴシック" pitchFamily="34" charset="-128"/>
                <a:cs typeface="+mn-cs"/>
              </a:rPr>
              <a:t>のみことば</a:t>
            </a:r>
            <a:r>
              <a:rPr kumimoji="1" lang="ja-JP" altLang="ko-KR" sz="27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S UI Gothic" pitchFamily="34" charset="-128"/>
                <a:ea typeface="MS UI Gothic" pitchFamily="34" charset="-128"/>
                <a:cs typeface="+mn-cs"/>
              </a:rPr>
              <a:t> </a:t>
            </a:r>
            <a:r>
              <a:rPr kumimoji="1" lang="en-US" altLang="ko-KR" sz="27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휴먼우린체" pitchFamily="18" charset="-127"/>
                <a:ea typeface="휴먼우린체" pitchFamily="18" charset="-127"/>
                <a:cs typeface="+mn-cs"/>
              </a:rPr>
              <a:t>/ </a:t>
            </a:r>
            <a:r>
              <a:rPr kumimoji="1" lang="ja-JP" altLang="en-US" sz="26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Woorin R" panose="02030504000101010101" pitchFamily="18" charset="-127"/>
                <a:ea typeface="휴먼우린체" pitchFamily="18" charset="-127"/>
                <a:cs typeface="+mn-cs"/>
              </a:rPr>
              <a:t>오늘의</a:t>
            </a:r>
            <a:r>
              <a:rPr kumimoji="1" lang="ja-JP" altLang="ko-KR" sz="26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Woorin R" panose="02030504000101010101" pitchFamily="18" charset="-127"/>
                <a:ea typeface="ＭＳ Ｐゴシック" pitchFamily="34" charset="-128"/>
                <a:cs typeface="+mn-cs"/>
              </a:rPr>
              <a:t> </a:t>
            </a:r>
            <a:r>
              <a:rPr kumimoji="1" lang="ja-JP" altLang="en-US" sz="26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Woorin R" panose="02030504000101010101" pitchFamily="18" charset="-127"/>
                <a:ea typeface="휴먼우린체" pitchFamily="18" charset="-127"/>
                <a:cs typeface="+mn-cs"/>
              </a:rPr>
              <a:t>말씀</a:t>
            </a:r>
            <a:endParaRPr kumimoji="1" lang="ko-KR" altLang="en-US" sz="26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endParaRPr>
          </a:p>
        </p:txBody>
      </p:sp>
      <p:sp>
        <p:nvSpPr>
          <p:cNvPr id="5" name="제목 4">
            <a:extLst>
              <a:ext uri="{FF2B5EF4-FFF2-40B4-BE49-F238E27FC236}">
                <a16:creationId xmlns:a16="http://schemas.microsoft.com/office/drawing/2014/main" id="{A0655BEE-789C-4C5A-9526-C8B35B75B78D}"/>
              </a:ext>
            </a:extLst>
          </p:cNvPr>
          <p:cNvSpPr>
            <a:spLocks noGrp="1"/>
          </p:cNvSpPr>
          <p:nvPr>
            <p:ph type="title" idx="4294967295"/>
          </p:nvPr>
        </p:nvSpPr>
        <p:spPr>
          <a:xfrm>
            <a:off x="0" y="6400800"/>
            <a:ext cx="2663825" cy="331788"/>
          </a:xfrm>
        </p:spPr>
        <p:txBody>
          <a:bodyPr/>
          <a:lstStyle/>
          <a:p>
            <a:r>
              <a:rPr lang="ja-JP" altLang="en-US" sz="1800" dirty="0"/>
              <a:t>今日のみことば</a:t>
            </a:r>
            <a:endParaRPr lang="ko-KR" altLang="en-US" sz="1800" dirty="0"/>
          </a:p>
        </p:txBody>
      </p:sp>
      <p:sp>
        <p:nvSpPr>
          <p:cNvPr id="10" name="Rectangle 4">
            <a:extLst>
              <a:ext uri="{FF2B5EF4-FFF2-40B4-BE49-F238E27FC236}">
                <a16:creationId xmlns:a16="http://schemas.microsoft.com/office/drawing/2014/main" id="{939D3CE9-18A9-4973-92A7-33B5DD8244B9}"/>
              </a:ext>
            </a:extLst>
          </p:cNvPr>
          <p:cNvSpPr>
            <a:spLocks noChangeArrowheads="1"/>
          </p:cNvSpPr>
          <p:nvPr/>
        </p:nvSpPr>
        <p:spPr bwMode="auto">
          <a:xfrm>
            <a:off x="12000" y="3434333"/>
            <a:ext cx="12168000" cy="52322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marL="342900" indent="-342900"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ctr" defTabSz="914400" rtl="0" eaLnBrk="1" fontAlgn="auto" latinLnBrk="1" hangingPunct="1">
              <a:lnSpc>
                <a:spcPct val="100000"/>
              </a:lnSpc>
              <a:spcBef>
                <a:spcPct val="0"/>
              </a:spcBef>
              <a:spcAft>
                <a:spcPts val="0"/>
              </a:spcAft>
              <a:buClrTx/>
              <a:buSzTx/>
              <a:buFontTx/>
              <a:buNone/>
              <a:tabLst/>
              <a:defRPr/>
            </a:pPr>
            <a:r>
              <a:rPr kumimoji="1" lang="ja-JP" altLang="en-US" sz="3400" b="1" i="0" u="none" strike="noStrike" kern="1200" cap="none" spc="0" normalizeH="0" baseline="0" noProof="0" dirty="0">
                <a:ln>
                  <a:noFill/>
                </a:ln>
                <a:solidFill>
                  <a:srgbClr val="CCFFFF"/>
                </a:solidFill>
                <a:effectLst>
                  <a:outerShdw blurRad="38100" dist="38100" dir="2700000" algn="tl">
                    <a:srgbClr val="000000">
                      <a:alpha val="43137"/>
                    </a:srgbClr>
                  </a:outerShdw>
                </a:effectLst>
                <a:uLnTx/>
                <a:uFillTx/>
                <a:latin typeface="MS PGothic" panose="020B0600070205080204" pitchFamily="34" charset="-128"/>
                <a:ea typeface="MS PGothic" panose="020B0600070205080204" pitchFamily="34" charset="-128"/>
                <a:cs typeface="+mn-cs"/>
              </a:rPr>
              <a:t>ヨシュア記 </a:t>
            </a:r>
            <a:r>
              <a:rPr kumimoji="1" lang="en-US" altLang="ja-JP" sz="3400" b="1" i="0" u="none" strike="noStrike" kern="1200" cap="none" spc="0" normalizeH="0" baseline="0" noProof="0" dirty="0">
                <a:ln>
                  <a:noFill/>
                </a:ln>
                <a:solidFill>
                  <a:srgbClr val="CCFFFF"/>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400" b="1" i="0" u="none" strike="noStrike" kern="1200" cap="none" spc="0" normalizeH="0" baseline="0" noProof="0" dirty="0">
                <a:ln>
                  <a:noFill/>
                </a:ln>
                <a:solidFill>
                  <a:srgbClr val="CCFFFF"/>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ja-JP" sz="3400" b="1" i="0" u="none" strike="noStrike" kern="1200" cap="none" spc="0" normalizeH="0" baseline="0" noProof="0" dirty="0">
                <a:ln>
                  <a:noFill/>
                </a:ln>
                <a:solidFill>
                  <a:srgbClr val="CCFFFF"/>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 </a:t>
            </a:r>
            <a:r>
              <a:rPr kumimoji="1" lang="en-US" altLang="ja-JP" sz="3400" b="1" i="0" u="none" strike="noStrike" kern="1200" cap="none" spc="0" normalizeH="0" baseline="0" noProof="0" dirty="0">
                <a:ln>
                  <a:noFill/>
                </a:ln>
                <a:solidFill>
                  <a:srgbClr val="CCFFFF"/>
                </a:solidFill>
                <a:effectLst>
                  <a:outerShdw blurRad="38100" dist="38100" dir="2700000" algn="tl">
                    <a:srgbClr val="000000">
                      <a:alpha val="43137"/>
                    </a:srgbClr>
                  </a:outerShdw>
                </a:effectLst>
                <a:uLnTx/>
                <a:uFillTx/>
                <a:latin typeface="굴림체" panose="020B0609000101010101" pitchFamily="49" charset="-127"/>
                <a:ea typeface="굴림체" panose="020B0609000101010101" pitchFamily="49" charset="-127"/>
                <a:cs typeface="+mn-cs"/>
              </a:rPr>
              <a:t>1:1-9</a:t>
            </a:r>
          </a:p>
        </p:txBody>
      </p:sp>
      <p:sp>
        <p:nvSpPr>
          <p:cNvPr id="12" name="타원 5">
            <a:extLst>
              <a:ext uri="{FF2B5EF4-FFF2-40B4-BE49-F238E27FC236}">
                <a16:creationId xmlns:a16="http://schemas.microsoft.com/office/drawing/2014/main" id="{A5FEF0A0-2917-44BE-99D8-292E95E19565}"/>
              </a:ext>
            </a:extLst>
          </p:cNvPr>
          <p:cNvSpPr>
            <a:spLocks noChangeArrowheads="1"/>
          </p:cNvSpPr>
          <p:nvPr/>
        </p:nvSpPr>
        <p:spPr bwMode="auto">
          <a:xfrm>
            <a:off x="408000" y="871548"/>
            <a:ext cx="11376000" cy="45719"/>
          </a:xfrm>
          <a:prstGeom prst="ellipse">
            <a:avLst/>
          </a:prstGeom>
          <a:solidFill>
            <a:srgbClr val="FFFFCC"/>
          </a:solidFill>
          <a:ln w="19050">
            <a:noFill/>
            <a:round/>
            <a:headEnd/>
            <a:tailEnd/>
          </a:ln>
        </p:spPr>
        <p:txBody>
          <a:bodyPr wrap="none" lIns="72000" rIns="7200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ctr" defTabSz="914400" rtl="0" eaLnBrk="1" fontAlgn="auto" latinLnBrk="1" hangingPunct="1">
              <a:lnSpc>
                <a:spcPct val="100000"/>
              </a:lnSpc>
              <a:spcBef>
                <a:spcPct val="0"/>
              </a:spcBef>
              <a:spcAft>
                <a:spcPts val="0"/>
              </a:spcAft>
              <a:buClrTx/>
              <a:buSzTx/>
              <a:buFontTx/>
              <a:buNone/>
              <a:tabLst/>
              <a:defRPr/>
            </a:pPr>
            <a:endParaRPr kumimoji="1" lang="ko-KR" altLang="en-US" sz="2800" b="0" i="0" u="none" strike="noStrike" kern="1200" cap="none" spc="0" normalizeH="0" baseline="0" noProof="0">
              <a:ln>
                <a:noFill/>
              </a:ln>
              <a:solidFill>
                <a:srgbClr val="FFFFFF"/>
              </a:solidFill>
              <a:effectLst/>
              <a:uLnTx/>
              <a:uFillTx/>
              <a:latin typeface="굴림" pitchFamily="50" charset="-127"/>
              <a:ea typeface="굴림" pitchFamily="50" charset="-127"/>
              <a:cs typeface="+mn-cs"/>
            </a:endParaRPr>
          </a:p>
        </p:txBody>
      </p:sp>
      <p:sp>
        <p:nvSpPr>
          <p:cNvPr id="15" name="Rectangle 2">
            <a:extLst>
              <a:ext uri="{FF2B5EF4-FFF2-40B4-BE49-F238E27FC236}">
                <a16:creationId xmlns:a16="http://schemas.microsoft.com/office/drawing/2014/main" id="{AEA4F148-4E55-4609-8621-B8A7F5424462}"/>
              </a:ext>
            </a:extLst>
          </p:cNvPr>
          <p:cNvSpPr txBox="1">
            <a:spLocks noChangeArrowheads="1"/>
          </p:cNvSpPr>
          <p:nvPr/>
        </p:nvSpPr>
        <p:spPr bwMode="auto">
          <a:xfrm>
            <a:off x="7979" y="2093206"/>
            <a:ext cx="12189354" cy="1174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36000" rIns="0" bIns="0" numCol="1" anchor="ctr" anchorCtr="0" compatLnSpc="1">
            <a:prstTxWarp prst="textNoShape">
              <a:avLst/>
            </a:prstTxWarp>
          </a:bodyPr>
          <a:lstStyle>
            <a:lvl1pPr algn="ctr" rtl="0" eaLnBrk="0" fontAlgn="base" hangingPunct="0">
              <a:spcBef>
                <a:spcPct val="0"/>
              </a:spcBef>
              <a:spcAft>
                <a:spcPct val="0"/>
              </a:spcAft>
              <a:defRPr kumimoji="1" sz="4400">
                <a:solidFill>
                  <a:schemeClr val="tx2"/>
                </a:solidFill>
                <a:latin typeface="+mj-lt"/>
                <a:ea typeface="ＭＳ Ｐゴシック" pitchFamily="34" charset="-128"/>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34" charset="-128"/>
              </a:defRPr>
            </a:lvl5pPr>
            <a:lvl6pPr marL="457200" algn="ctr" rtl="0" fontAlgn="base">
              <a:spcBef>
                <a:spcPct val="0"/>
              </a:spcBef>
              <a:spcAft>
                <a:spcPct val="0"/>
              </a:spcAft>
              <a:defRPr kumimoji="1" sz="4400">
                <a:solidFill>
                  <a:schemeClr val="tx2"/>
                </a:solidFill>
                <a:latin typeface="Times New Roman" pitchFamily="18" charset="0"/>
                <a:ea typeface="MS PGothic" pitchFamily="34" charset="-128"/>
              </a:defRPr>
            </a:lvl6pPr>
            <a:lvl7pPr marL="914400" algn="ctr" rtl="0" fontAlgn="base">
              <a:spcBef>
                <a:spcPct val="0"/>
              </a:spcBef>
              <a:spcAft>
                <a:spcPct val="0"/>
              </a:spcAft>
              <a:defRPr kumimoji="1" sz="4400">
                <a:solidFill>
                  <a:schemeClr val="tx2"/>
                </a:solidFill>
                <a:latin typeface="Times New Roman" pitchFamily="18" charset="0"/>
                <a:ea typeface="MS PGothic" pitchFamily="34" charset="-128"/>
              </a:defRPr>
            </a:lvl7pPr>
            <a:lvl8pPr marL="1371600" algn="ctr" rtl="0" fontAlgn="base">
              <a:spcBef>
                <a:spcPct val="0"/>
              </a:spcBef>
              <a:spcAft>
                <a:spcPct val="0"/>
              </a:spcAft>
              <a:defRPr kumimoji="1" sz="4400">
                <a:solidFill>
                  <a:schemeClr val="tx2"/>
                </a:solidFill>
                <a:latin typeface="Times New Roman" pitchFamily="18" charset="0"/>
                <a:ea typeface="MS PGothic" pitchFamily="34" charset="-128"/>
              </a:defRPr>
            </a:lvl8pPr>
            <a:lvl9pPr marL="1828800" algn="ctr" rtl="0" fontAlgn="base">
              <a:spcBef>
                <a:spcPct val="0"/>
              </a:spcBef>
              <a:spcAft>
                <a:spcPct val="0"/>
              </a:spcAft>
              <a:defRPr kumimoji="1" sz="4400">
                <a:solidFill>
                  <a:schemeClr val="tx2"/>
                </a:solidFill>
                <a:latin typeface="Times New Roman" pitchFamily="18" charset="0"/>
                <a:ea typeface="MS PGothic" pitchFamily="34" charset="-128"/>
              </a:defRPr>
            </a:lvl9pPr>
          </a:lstStyle>
          <a:p>
            <a:pPr marL="0" marR="0" lvl="0" indent="0" algn="ctr" defTabSz="914400" rtl="0" eaLnBrk="0" fontAlgn="base" latinLnBrk="1" hangingPunct="0">
              <a:lnSpc>
                <a:spcPct val="100000"/>
              </a:lnSpc>
              <a:spcBef>
                <a:spcPct val="0"/>
              </a:spcBef>
              <a:spcAft>
                <a:spcPts val="0"/>
              </a:spcAft>
              <a:buClrTx/>
              <a:buSzTx/>
              <a:buFontTx/>
              <a:buNone/>
              <a:tabLst/>
              <a:defRPr/>
            </a:pPr>
            <a:r>
              <a:rPr kumimoji="1" lang="ko-KR" altLang="en-US" sz="3800" b="1" i="0" u="none" strike="noStrike" kern="0" cap="none" spc="0" normalizeH="0" baseline="0" noProof="0" dirty="0">
                <a:ln>
                  <a:noFill/>
                </a:ln>
                <a:solidFill>
                  <a:srgbClr val="FFFFFF">
                    <a:lumMod val="95000"/>
                  </a:srgbClr>
                </a:solidFill>
                <a:effectLst>
                  <a:outerShdw blurRad="38100" dist="38100" dir="2700000" algn="tl">
                    <a:srgbClr val="000000">
                      <a:alpha val="43137"/>
                    </a:srgbClr>
                  </a:outerShdw>
                </a:effectLst>
                <a:uLnTx/>
                <a:uFillTx/>
                <a:latin typeface="휴먼우린체" panose="02030504000101010101" pitchFamily="18" charset="-127"/>
                <a:ea typeface="휴먼우린체" panose="02030504000101010101" pitchFamily="18" charset="-127"/>
                <a:cs typeface="+mj-cs"/>
              </a:rPr>
              <a:t>두려움의 극복은 </a:t>
            </a:r>
            <a:endParaRPr kumimoji="1" lang="en-US" altLang="ko-KR" sz="3800" b="1" i="0" u="none" strike="noStrike" kern="0" cap="none" spc="0" normalizeH="0" baseline="0" noProof="0" dirty="0">
              <a:ln>
                <a:noFill/>
              </a:ln>
              <a:solidFill>
                <a:srgbClr val="FFFFFF">
                  <a:lumMod val="95000"/>
                </a:srgbClr>
              </a:solidFill>
              <a:effectLst>
                <a:outerShdw blurRad="38100" dist="38100" dir="2700000" algn="tl">
                  <a:srgbClr val="000000">
                    <a:alpha val="43137"/>
                  </a:srgbClr>
                </a:outerShdw>
              </a:effectLst>
              <a:uLnTx/>
              <a:uFillTx/>
              <a:latin typeface="휴먼우린체" panose="02030504000101010101" pitchFamily="18" charset="-127"/>
              <a:ea typeface="휴먼우린체" panose="02030504000101010101" pitchFamily="18" charset="-127"/>
              <a:cs typeface="+mj-cs"/>
            </a:endParaRPr>
          </a:p>
          <a:p>
            <a:pPr marL="0" marR="0" lvl="0" indent="0" algn="ctr" defTabSz="914400" rtl="0" eaLnBrk="0" fontAlgn="base" latinLnBrk="1" hangingPunct="0">
              <a:lnSpc>
                <a:spcPct val="90000"/>
              </a:lnSpc>
              <a:spcBef>
                <a:spcPct val="0"/>
              </a:spcBef>
              <a:spcAft>
                <a:spcPts val="0"/>
              </a:spcAft>
              <a:buClrTx/>
              <a:buSzTx/>
              <a:buFontTx/>
              <a:buNone/>
              <a:tabLst/>
              <a:defRPr/>
            </a:pPr>
            <a:r>
              <a:rPr kumimoji="1" lang="ko-KR" altLang="en-US" sz="3800" b="1" i="0" u="none" strike="noStrike" kern="0" cap="none" spc="0" normalizeH="0" baseline="0" noProof="0" dirty="0">
                <a:ln>
                  <a:noFill/>
                </a:ln>
                <a:solidFill>
                  <a:srgbClr val="FFFFFF">
                    <a:lumMod val="95000"/>
                  </a:srgbClr>
                </a:solidFill>
                <a:effectLst>
                  <a:outerShdw blurRad="38100" dist="38100" dir="2700000" algn="tl">
                    <a:srgbClr val="000000">
                      <a:alpha val="43137"/>
                    </a:srgbClr>
                  </a:outerShdw>
                </a:effectLst>
                <a:uLnTx/>
                <a:uFillTx/>
                <a:latin typeface="휴먼우린체" panose="02030504000101010101" pitchFamily="18" charset="-127"/>
                <a:ea typeface="휴먼우린체" panose="02030504000101010101" pitchFamily="18" charset="-127"/>
                <a:cs typeface="+mj-cs"/>
              </a:rPr>
              <a:t>말씀에 순종하는 용기로 비롯됩니다</a:t>
            </a:r>
            <a:endParaRPr kumimoji="1" lang="en-US" altLang="ko-KR" sz="3800" b="1" i="0" u="none" strike="noStrike" kern="0" cap="none" spc="0" normalizeH="0" baseline="0" noProof="0" dirty="0">
              <a:ln>
                <a:noFill/>
              </a:ln>
              <a:solidFill>
                <a:srgbClr val="FFFFFF">
                  <a:lumMod val="95000"/>
                </a:srgbClr>
              </a:solidFill>
              <a:effectLst>
                <a:outerShdw blurRad="38100" dist="38100" dir="2700000" algn="tl">
                  <a:srgbClr val="000000">
                    <a:alpha val="43137"/>
                  </a:srgbClr>
                </a:outerShdw>
              </a:effectLst>
              <a:uLnTx/>
              <a:uFillTx/>
              <a:latin typeface="휴먼우린체" panose="02030504000101010101" pitchFamily="18" charset="-127"/>
              <a:ea typeface="휴먼우린체" panose="02030504000101010101" pitchFamily="18" charset="-127"/>
              <a:cs typeface="+mj-cs"/>
            </a:endParaRPr>
          </a:p>
        </p:txBody>
      </p:sp>
      <p:sp>
        <p:nvSpPr>
          <p:cNvPr id="16" name="Rectangle 2">
            <a:extLst>
              <a:ext uri="{FF2B5EF4-FFF2-40B4-BE49-F238E27FC236}">
                <a16:creationId xmlns:a16="http://schemas.microsoft.com/office/drawing/2014/main" id="{252FBCE7-4339-4AE6-87DE-9880BB08D067}"/>
              </a:ext>
            </a:extLst>
          </p:cNvPr>
          <p:cNvSpPr txBox="1">
            <a:spLocks noChangeArrowheads="1"/>
          </p:cNvSpPr>
          <p:nvPr/>
        </p:nvSpPr>
        <p:spPr bwMode="auto">
          <a:xfrm>
            <a:off x="720" y="1124744"/>
            <a:ext cx="12192000" cy="86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7200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ctr" defTabSz="914400" rtl="0" eaLnBrk="1" fontAlgn="auto" latinLnBrk="1" hangingPunct="1">
              <a:lnSpc>
                <a:spcPct val="95000"/>
              </a:lnSpc>
              <a:spcBef>
                <a:spcPct val="0"/>
              </a:spcBef>
              <a:spcAft>
                <a:spcPts val="0"/>
              </a:spcAft>
              <a:buClrTx/>
              <a:buSzTx/>
              <a:buFontTx/>
              <a:buNone/>
              <a:tabLst/>
              <a:defRPr/>
            </a:pPr>
            <a:r>
              <a:rPr kumimoji="1" lang="ja-JP" altLang="en-US" sz="4000" b="1" i="0" u="none" strike="noStrike" kern="1200" cap="none" spc="-150" normalizeH="0" baseline="0" noProof="0" dirty="0">
                <a:ln>
                  <a:noFill/>
                </a:ln>
                <a:solidFill>
                  <a:srgbClr val="FAF400"/>
                </a:solidFill>
                <a:effectLst>
                  <a:outerShdw blurRad="38100" dist="38100" dir="2700000" algn="tl">
                    <a:srgbClr val="000000">
                      <a:alpha val="43137"/>
                    </a:srgbClr>
                  </a:outerShdw>
                </a:effectLst>
                <a:uLnTx/>
                <a:uFillTx/>
                <a:latin typeface="MS PGothic" panose="020B0600070205080204" pitchFamily="34" charset="-128"/>
                <a:ea typeface="MS PGothic" panose="020B0600070205080204" pitchFamily="34" charset="-128"/>
                <a:cs typeface="+mn-cs"/>
              </a:rPr>
              <a:t>恐れを克服することは、</a:t>
            </a:r>
            <a:endParaRPr kumimoji="1" lang="en-US" altLang="ja-JP" sz="4000" b="1" i="0" u="none" strike="noStrike" kern="1200" cap="none" spc="-150" normalizeH="0" baseline="0" noProof="0" dirty="0">
              <a:ln>
                <a:noFill/>
              </a:ln>
              <a:solidFill>
                <a:srgbClr val="FAF400"/>
              </a:solidFill>
              <a:effectLst>
                <a:outerShdw blurRad="38100" dist="38100" dir="2700000" algn="tl">
                  <a:srgbClr val="000000">
                    <a:alpha val="43137"/>
                  </a:srgbClr>
                </a:outerShdw>
              </a:effectLst>
              <a:uLnTx/>
              <a:uFillTx/>
              <a:latin typeface="MS PGothic" panose="020B0600070205080204" pitchFamily="34" charset="-128"/>
              <a:ea typeface="MS PGothic" panose="020B0600070205080204" pitchFamily="34" charset="-128"/>
              <a:cs typeface="+mn-cs"/>
            </a:endParaRPr>
          </a:p>
          <a:p>
            <a:pPr marL="0" marR="0" lvl="0" indent="0" algn="ctr" defTabSz="914400" rtl="0" eaLnBrk="1" fontAlgn="auto" latinLnBrk="1" hangingPunct="1">
              <a:lnSpc>
                <a:spcPct val="90000"/>
              </a:lnSpc>
              <a:spcBef>
                <a:spcPct val="0"/>
              </a:spcBef>
              <a:spcAft>
                <a:spcPts val="0"/>
              </a:spcAft>
              <a:buClrTx/>
              <a:buSzTx/>
              <a:buFontTx/>
              <a:buNone/>
              <a:tabLst/>
              <a:defRPr/>
            </a:pPr>
            <a:r>
              <a:rPr kumimoji="1" lang="ja-JP" altLang="en-US" sz="4000" b="1" i="0" u="none" strike="noStrike" kern="1200" cap="none" spc="-150" normalizeH="0" baseline="0" noProof="0" dirty="0">
                <a:ln>
                  <a:noFill/>
                </a:ln>
                <a:solidFill>
                  <a:srgbClr val="FAF400"/>
                </a:solidFill>
                <a:effectLst>
                  <a:outerShdw blurRad="38100" dist="38100" dir="2700000" algn="tl">
                    <a:srgbClr val="000000">
                      <a:alpha val="43137"/>
                    </a:srgbClr>
                  </a:outerShdw>
                </a:effectLst>
                <a:uLnTx/>
                <a:uFillTx/>
                <a:latin typeface="MS PGothic" panose="020B0600070205080204" pitchFamily="34" charset="-128"/>
                <a:ea typeface="MS PGothic" panose="020B0600070205080204" pitchFamily="34" charset="-128"/>
                <a:cs typeface="+mn-cs"/>
              </a:rPr>
              <a:t>御言葉に従う勇気から始まります。</a:t>
            </a:r>
          </a:p>
        </p:txBody>
      </p:sp>
      <p:sp>
        <p:nvSpPr>
          <p:cNvPr id="11" name="타원 5">
            <a:extLst>
              <a:ext uri="{FF2B5EF4-FFF2-40B4-BE49-F238E27FC236}">
                <a16:creationId xmlns:a16="http://schemas.microsoft.com/office/drawing/2014/main" id="{AD6F698D-8C88-4CDE-8D3E-CA63AD804837}"/>
              </a:ext>
            </a:extLst>
          </p:cNvPr>
          <p:cNvSpPr>
            <a:spLocks noChangeArrowheads="1"/>
          </p:cNvSpPr>
          <p:nvPr/>
        </p:nvSpPr>
        <p:spPr bwMode="auto">
          <a:xfrm>
            <a:off x="408000" y="3311273"/>
            <a:ext cx="11376000" cy="45719"/>
          </a:xfrm>
          <a:prstGeom prst="ellipse">
            <a:avLst/>
          </a:prstGeom>
          <a:solidFill>
            <a:srgbClr val="FFFFCC"/>
          </a:solidFill>
          <a:ln w="19050">
            <a:noFill/>
            <a:round/>
            <a:headEnd/>
            <a:tailEnd/>
          </a:ln>
        </p:spPr>
        <p:txBody>
          <a:bodyPr wrap="none" lIns="72000" rIns="7200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ctr" defTabSz="914400" rtl="0" eaLnBrk="1" fontAlgn="auto" latinLnBrk="1" hangingPunct="1">
              <a:lnSpc>
                <a:spcPct val="100000"/>
              </a:lnSpc>
              <a:spcBef>
                <a:spcPct val="0"/>
              </a:spcBef>
              <a:spcAft>
                <a:spcPts val="0"/>
              </a:spcAft>
              <a:buClrTx/>
              <a:buSzTx/>
              <a:buFontTx/>
              <a:buNone/>
              <a:tabLst/>
              <a:defRPr/>
            </a:pPr>
            <a:endParaRPr kumimoji="1" lang="ko-KR" altLang="en-US" sz="2800" b="0" i="0" u="none" strike="noStrike" kern="1200" cap="none" spc="0" normalizeH="0" baseline="0" noProof="0">
              <a:ln>
                <a:noFill/>
              </a:ln>
              <a:solidFill>
                <a:srgbClr val="FFFFFF"/>
              </a:solidFill>
              <a:effectLst/>
              <a:uLnTx/>
              <a:uFillTx/>
              <a:latin typeface="굴림" pitchFamily="50" charset="-127"/>
              <a:ea typeface="굴림" pitchFamily="50" charset="-127"/>
              <a:cs typeface="+mn-cs"/>
            </a:endParaRPr>
          </a:p>
        </p:txBody>
      </p:sp>
      <p:sp>
        <p:nvSpPr>
          <p:cNvPr id="2" name="Rectangle 1">
            <a:extLst>
              <a:ext uri="{FF2B5EF4-FFF2-40B4-BE49-F238E27FC236}">
                <a16:creationId xmlns:a16="http://schemas.microsoft.com/office/drawing/2014/main" id="{6E78E230-B7EF-4AA7-9965-0BB42ED1426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ko-KR" altLang="ko-KR" sz="1200" b="0" i="0" u="none" strike="noStrike" kern="1200" cap="none" spc="0" normalizeH="0" baseline="0" noProof="0">
                <a:ln>
                  <a:noFill/>
                </a:ln>
                <a:solidFill>
                  <a:srgbClr val="000000"/>
                </a:solidFill>
                <a:effectLst/>
                <a:uLnTx/>
                <a:uFillTx/>
                <a:latin typeface="Arial Unicode MS"/>
                <a:cs typeface="+mn-cs"/>
              </a:rPr>
              <a:t>ヨハネの福音書</a:t>
            </a:r>
            <a:r>
              <a:rPr kumimoji="0" lang="ko-KR" altLang="ko-KR" sz="800" b="0" i="0" u="none" strike="noStrike" kern="1200" cap="none" spc="0" normalizeH="0" baseline="0" noProof="0">
                <a:ln>
                  <a:noFill/>
                </a:ln>
                <a:solidFill>
                  <a:prstClr val="black"/>
                </a:solidFill>
                <a:effectLst/>
                <a:uLnTx/>
                <a:uFillTx/>
                <a:latin typeface="ＭＳ Ｐゴシック" pitchFamily="34" charset="-128"/>
                <a:cs typeface="+mn-cs"/>
              </a:rPr>
              <a:t> </a:t>
            </a:r>
            <a:endParaRPr kumimoji="0" lang="ko-KR" altLang="ko-KR" sz="1800" b="0" i="0" u="none" strike="noStrike" kern="1200" cap="none" spc="0" normalizeH="0" baseline="0" noProof="0">
              <a:ln>
                <a:noFill/>
              </a:ln>
              <a:solidFill>
                <a:prstClr val="black"/>
              </a:solidFill>
              <a:effectLst/>
              <a:uLnTx/>
              <a:uFillTx/>
              <a:latin typeface="Arial" panose="020B0604020202020204" pitchFamily="34" charset="0"/>
              <a:cs typeface="+mn-cs"/>
            </a:endParaRPr>
          </a:p>
        </p:txBody>
      </p:sp>
    </p:spTree>
    <p:extLst>
      <p:ext uri="{BB962C8B-B14F-4D97-AF65-F5344CB8AC3E}">
        <p14:creationId xmlns:p14="http://schemas.microsoft.com/office/powerpoint/2010/main" val="278196346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83654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ただ強くあれ。</a:t>
            </a:r>
            <a:r>
              <a:rPr lang="ja-JP" altLang="en-US" sz="3600" b="1" u="sng" dirty="0">
                <a:solidFill>
                  <a:srgbClr val="FFFF00"/>
                </a:solidFill>
                <a:effectLst>
                  <a:outerShdw blurRad="38100" dist="38100" dir="2700000" algn="tl">
                    <a:srgbClr val="000000">
                      <a:alpha val="43137"/>
                    </a:srgbClr>
                  </a:outerShdw>
                </a:effectLst>
              </a:rPr>
              <a:t>雄々しくあれ</a:t>
            </a:r>
            <a:r>
              <a:rPr lang="ja-JP" altLang="en-US" sz="3600" b="1" dirty="0">
                <a:solidFill>
                  <a:srgbClr val="FFFF00"/>
                </a:solidFill>
                <a:effectLst>
                  <a:outerShdw blurRad="38100" dist="38100" dir="2700000" algn="tl">
                    <a:srgbClr val="000000">
                      <a:alpha val="43137"/>
                    </a:srgbClr>
                  </a:outerShdw>
                </a:effectLst>
              </a:rPr>
              <a:t>。わたしのしもべモーセがあなたに命じた律法のすべてを守り行うためである。これを離れて、右にも左にもそれてはならない。あなたが行くところどこででも、あなたが栄えるためである。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오직 강하고 </a:t>
            </a:r>
            <a:r>
              <a:rPr lang="ko-KR" altLang="en-US" sz="3600" b="1" u="sng"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극히 담대하여</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나의 종 모세가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네게</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명령한 그 율법을 다 지켜 행하고 우로나 좌로나 치우치지 말라 그리하면 어디로 가든지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형통하리니</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1:7</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1264142792"/>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u="sng" dirty="0">
                <a:solidFill>
                  <a:srgbClr val="FFFF00"/>
                </a:solidFill>
                <a:effectLst>
                  <a:outerShdw blurRad="38100" dist="38100" dir="2700000" algn="tl">
                    <a:srgbClr val="000000">
                      <a:alpha val="43137"/>
                    </a:srgbClr>
                  </a:outerShdw>
                </a:effectLst>
              </a:rPr>
              <a:t>このみおしえの書をあなたの口から離さず、昼も夜もそれを口ずさめ</a:t>
            </a:r>
            <a:r>
              <a:rPr lang="ja-JP" altLang="en-US" sz="3600" b="1" dirty="0">
                <a:solidFill>
                  <a:srgbClr val="FFFF00"/>
                </a:solidFill>
                <a:effectLst>
                  <a:outerShdw blurRad="38100" dist="38100" dir="2700000" algn="tl">
                    <a:srgbClr val="000000">
                      <a:alpha val="43137"/>
                    </a:srgbClr>
                  </a:outerShdw>
                </a:effectLst>
              </a:rPr>
              <a:t>。そのうちに記されていることすべてを守り行うためである。そのとき、あなたは自分がすることで繁栄し、そのとき、あなたは栄えるからである。</a:t>
            </a:r>
          </a:p>
          <a:p>
            <a:pPr marL="0" indent="0" algn="just" eaLnBrk="1" latinLnBrk="1" hangingPunct="1">
              <a:lnSpc>
                <a:spcPct val="90000"/>
              </a:lnSpc>
              <a:spcBef>
                <a:spcPts val="600"/>
              </a:spcBef>
              <a:buNone/>
            </a:pPr>
            <a:r>
              <a:rPr lang="ko-KR" altLang="en-US" sz="3600" b="1" u="sng"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이 율법책을 네 입에서 떠나지 말게 하며 주야로 그것을 묵상하여</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그 안에 기록된 대로 다 지켜 행하라 그리하면 네 길이 평탄하게 될 것이며 네가 형통하리라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1:8</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1608734615"/>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ctrTitle"/>
          </p:nvPr>
        </p:nvSpPr>
        <p:spPr>
          <a:xfrm>
            <a:off x="1524000" y="6524626"/>
            <a:ext cx="9144000" cy="333375"/>
          </a:xfrm>
          <a:solidFill>
            <a:schemeClr val="tx1"/>
          </a:solidFill>
        </p:spPr>
        <p:txBody>
          <a:bodyPr/>
          <a:lstStyle/>
          <a:p>
            <a:pPr eaLnBrk="1" hangingPunct="1"/>
            <a:r>
              <a:rPr lang="ko-KR" altLang="en-US" sz="1800">
                <a:latin typeface="MS UI Gothic" pitchFamily="34" charset="-128"/>
              </a:rPr>
              <a:t>하나님의 은혜</a:t>
            </a:r>
          </a:p>
        </p:txBody>
      </p:sp>
      <p:sp>
        <p:nvSpPr>
          <p:cNvPr id="51203" name="TextBox 1"/>
          <p:cNvSpPr txBox="1">
            <a:spLocks noChangeArrowheads="1"/>
          </p:cNvSpPr>
          <p:nvPr/>
        </p:nvSpPr>
        <p:spPr bwMode="auto">
          <a:xfrm>
            <a:off x="3863976" y="6278564"/>
            <a:ext cx="504031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latinLnBrk="1" hangingPunct="0">
              <a:spcBef>
                <a:spcPct val="20000"/>
              </a:spcBef>
              <a:buChar char="•"/>
              <a:defRPr kumimoji="1" sz="3200">
                <a:solidFill>
                  <a:schemeClr val="tx1"/>
                </a:solidFill>
                <a:latin typeface="굴림" pitchFamily="50" charset="-127"/>
                <a:ea typeface="굴림" pitchFamily="50" charset="-127"/>
              </a:defRPr>
            </a:lvl1pPr>
            <a:lvl2pPr marL="742950" indent="-285750" eaLnBrk="0" latinLnBrk="1" hangingPunct="0">
              <a:spcBef>
                <a:spcPct val="20000"/>
              </a:spcBef>
              <a:buChar char="–"/>
              <a:defRPr kumimoji="1" sz="2800">
                <a:solidFill>
                  <a:schemeClr val="tx1"/>
                </a:solidFill>
                <a:latin typeface="굴림" pitchFamily="50" charset="-127"/>
                <a:ea typeface="굴림" pitchFamily="50" charset="-127"/>
              </a:defRPr>
            </a:lvl2pPr>
            <a:lvl3pPr marL="1143000" indent="-228600" eaLnBrk="0" latinLnBrk="1" hangingPunct="0">
              <a:spcBef>
                <a:spcPct val="20000"/>
              </a:spcBef>
              <a:buChar char="•"/>
              <a:defRPr kumimoji="1" sz="2400">
                <a:solidFill>
                  <a:schemeClr val="tx1"/>
                </a:solidFill>
                <a:latin typeface="굴림" pitchFamily="50" charset="-127"/>
                <a:ea typeface="굴림" pitchFamily="50" charset="-127"/>
              </a:defRPr>
            </a:lvl3pPr>
            <a:lvl4pPr marL="1600200" indent="-228600" eaLnBrk="0" latinLnBrk="1" hangingPunct="0">
              <a:spcBef>
                <a:spcPct val="20000"/>
              </a:spcBef>
              <a:buChar char="–"/>
              <a:defRPr kumimoji="1" sz="2000">
                <a:solidFill>
                  <a:schemeClr val="tx1"/>
                </a:solidFill>
                <a:latin typeface="굴림" pitchFamily="50" charset="-127"/>
                <a:ea typeface="굴림" pitchFamily="50" charset="-127"/>
              </a:defRPr>
            </a:lvl4pPr>
            <a:lvl5pPr marL="2057400" indent="-228600" eaLnBrk="0" latinLnBrk="1" hangingPunct="0">
              <a:spcBef>
                <a:spcPct val="20000"/>
              </a:spcBef>
              <a:buChar char="»"/>
              <a:defRPr kumimoji="1" sz="2000">
                <a:solidFill>
                  <a:schemeClr val="tx1"/>
                </a:solidFill>
                <a:latin typeface="굴림" pitchFamily="50" charset="-127"/>
                <a:ea typeface="굴림" pitchFamily="50" charset="-127"/>
              </a:defRPr>
            </a:lvl5pPr>
            <a:lvl6pPr marL="2514600" indent="-228600" eaLnBrk="0" fontAlgn="base" hangingPunct="0">
              <a:spcBef>
                <a:spcPct val="20000"/>
              </a:spcBef>
              <a:spcAft>
                <a:spcPct val="0"/>
              </a:spcAft>
              <a:buChar char="»"/>
              <a:defRPr kumimoji="1" sz="2000">
                <a:solidFill>
                  <a:schemeClr val="tx1"/>
                </a:solidFill>
                <a:latin typeface="굴림" pitchFamily="50" charset="-127"/>
                <a:ea typeface="굴림" pitchFamily="50" charset="-127"/>
              </a:defRPr>
            </a:lvl6pPr>
            <a:lvl7pPr marL="2971800" indent="-228600" eaLnBrk="0" fontAlgn="base" hangingPunct="0">
              <a:spcBef>
                <a:spcPct val="20000"/>
              </a:spcBef>
              <a:spcAft>
                <a:spcPct val="0"/>
              </a:spcAft>
              <a:buChar char="»"/>
              <a:defRPr kumimoji="1" sz="2000">
                <a:solidFill>
                  <a:schemeClr val="tx1"/>
                </a:solidFill>
                <a:latin typeface="굴림" pitchFamily="50" charset="-127"/>
                <a:ea typeface="굴림" pitchFamily="50" charset="-127"/>
              </a:defRPr>
            </a:lvl7pPr>
            <a:lvl8pPr marL="3429000" indent="-228600" eaLnBrk="0" fontAlgn="base" hangingPunct="0">
              <a:spcBef>
                <a:spcPct val="20000"/>
              </a:spcBef>
              <a:spcAft>
                <a:spcPct val="0"/>
              </a:spcAft>
              <a:buChar char="»"/>
              <a:defRPr kumimoji="1" sz="2000">
                <a:solidFill>
                  <a:schemeClr val="tx1"/>
                </a:solidFill>
                <a:latin typeface="굴림" pitchFamily="50" charset="-127"/>
                <a:ea typeface="굴림" pitchFamily="50" charset="-127"/>
              </a:defRPr>
            </a:lvl8pPr>
            <a:lvl9pPr marL="3886200" indent="-228600" eaLnBrk="0" fontAlgn="base" hangingPunct="0">
              <a:spcBef>
                <a:spcPct val="20000"/>
              </a:spcBef>
              <a:spcAft>
                <a:spcPct val="0"/>
              </a:spcAft>
              <a:buChar char="»"/>
              <a:defRPr kumimoji="1" sz="2000">
                <a:solidFill>
                  <a:schemeClr val="tx1"/>
                </a:solidFill>
                <a:latin typeface="굴림" pitchFamily="50" charset="-127"/>
                <a:ea typeface="굴림" pitchFamily="50" charset="-127"/>
              </a:defRPr>
            </a:lvl9pPr>
          </a:lstStyle>
          <a:p>
            <a:pPr marL="0" marR="0" lvl="0" indent="0" algn="ctr" defTabSz="914400" rtl="0" eaLnBrk="1" fontAlgn="auto" latinLnBrk="0" hangingPunct="1">
              <a:lnSpc>
                <a:spcPct val="100000"/>
              </a:lnSpc>
              <a:spcBef>
                <a:spcPct val="15000"/>
              </a:spcBef>
              <a:spcAft>
                <a:spcPts val="0"/>
              </a:spcAft>
              <a:buClrTx/>
              <a:buSzTx/>
              <a:buFontTx/>
              <a:buNone/>
              <a:tabLst/>
              <a:defRPr/>
            </a:pPr>
            <a:r>
              <a:rPr kumimoji="1" lang="en-US" altLang="ko-KR" sz="3200" b="0" i="0" u="none" strike="noStrike" kern="1200" cap="none" spc="0" normalizeH="0" baseline="0" noProof="0">
                <a:ln>
                  <a:noFill/>
                </a:ln>
                <a:solidFill>
                  <a:srgbClr val="000000"/>
                </a:solidFill>
                <a:effectLst/>
                <a:uLnTx/>
                <a:uFillTx/>
                <a:latin typeface="MS PGothic" pitchFamily="34" charset="-128"/>
                <a:ea typeface="MS PGothic" pitchFamily="34" charset="-128"/>
                <a:cs typeface="+mn-cs"/>
              </a:rPr>
              <a:t>2</a:t>
            </a:r>
            <a:r>
              <a:rPr kumimoji="1" lang="ko-KR" altLang="en-US" sz="3200" b="0" i="0" u="none" strike="noStrike" kern="1200" cap="none" spc="0" normalizeH="0" baseline="0" noProof="0">
                <a:ln>
                  <a:noFill/>
                </a:ln>
                <a:solidFill>
                  <a:srgbClr val="000000"/>
                </a:solidFill>
                <a:effectLst/>
                <a:uLnTx/>
                <a:uFillTx/>
                <a:latin typeface="MS PGothic" pitchFamily="34" charset="-128"/>
                <a:ea typeface="MS PGothic" pitchFamily="34" charset="-128"/>
                <a:cs typeface="+mn-cs"/>
              </a:rPr>
              <a:t>부예배</a:t>
            </a:r>
          </a:p>
        </p:txBody>
      </p:sp>
    </p:spTree>
    <p:extLst>
      <p:ext uri="{BB962C8B-B14F-4D97-AF65-F5344CB8AC3E}">
        <p14:creationId xmlns:p14="http://schemas.microsoft.com/office/powerpoint/2010/main" val="3247390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1055424" y="763000"/>
            <a:ext cx="10080000" cy="4320000"/>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spc="-150" dirty="0">
                <a:solidFill>
                  <a:srgbClr val="FFFF00"/>
                </a:solidFill>
                <a:effectLst>
                  <a:outerShdw blurRad="38100" dist="38100" dir="2700000" algn="tl">
                    <a:srgbClr val="000000">
                      <a:alpha val="43137"/>
                    </a:srgbClr>
                  </a:outerShdw>
                </a:effectLst>
              </a:rPr>
              <a:t>幸いなことよ、</a:t>
            </a:r>
            <a:r>
              <a:rPr lang="en-US" altLang="ja-JP" sz="3600" b="1" u="sng" spc="-150" dirty="0">
                <a:solidFill>
                  <a:srgbClr val="FFFF00"/>
                </a:solidFill>
                <a:effectLst>
                  <a:outerShdw blurRad="38100" dist="38100" dir="2700000" algn="tl">
                    <a:srgbClr val="000000">
                      <a:alpha val="43137"/>
                    </a:srgbClr>
                  </a:outerShdw>
                </a:effectLst>
              </a:rPr>
              <a:t>【</a:t>
            </a:r>
            <a:r>
              <a:rPr lang="ja-JP" altLang="en-US" sz="3600" b="1" u="sng" spc="-150" dirty="0">
                <a:solidFill>
                  <a:srgbClr val="FFFF00"/>
                </a:solidFill>
                <a:effectLst>
                  <a:outerShdw blurRad="38100" dist="38100" dir="2700000" algn="tl">
                    <a:srgbClr val="000000">
                      <a:alpha val="43137"/>
                    </a:srgbClr>
                  </a:outerShdw>
                </a:effectLst>
              </a:rPr>
              <a:t>主</a:t>
            </a:r>
            <a:r>
              <a:rPr lang="en-US" altLang="ja-JP" sz="3600" b="1" u="sng" spc="-150" dirty="0">
                <a:solidFill>
                  <a:srgbClr val="FFFF00"/>
                </a:solidFill>
                <a:effectLst>
                  <a:outerShdw blurRad="38100" dist="38100" dir="2700000" algn="tl">
                    <a:srgbClr val="000000">
                      <a:alpha val="43137"/>
                    </a:srgbClr>
                  </a:outerShdw>
                </a:effectLst>
              </a:rPr>
              <a:t>】</a:t>
            </a:r>
            <a:r>
              <a:rPr lang="ja-JP" altLang="en-US" sz="3600" b="1" u="sng" spc="-150" dirty="0">
                <a:solidFill>
                  <a:srgbClr val="FFFF00"/>
                </a:solidFill>
                <a:effectLst>
                  <a:outerShdw blurRad="38100" dist="38100" dir="2700000" algn="tl">
                    <a:srgbClr val="000000">
                      <a:alpha val="43137"/>
                    </a:srgbClr>
                  </a:outerShdw>
                </a:effectLst>
              </a:rPr>
              <a:t>のおしえを喜びとし昼も夜もそのおしえを口ずさむ人。</a:t>
            </a:r>
            <a:endParaRPr lang="ja-JP" altLang="en-US" sz="3600" b="1" u="sng" dirty="0">
              <a:solidFill>
                <a:srgbClr val="FFFF00"/>
              </a:solidFill>
              <a:effectLst>
                <a:outerShdw blurRad="38100" dist="38100" dir="2700000" algn="tl">
                  <a:srgbClr val="000000">
                    <a:alpha val="43137"/>
                  </a:srgbClr>
                </a:outerShdw>
              </a:effectLst>
            </a:endParaRPr>
          </a:p>
          <a:p>
            <a:pPr marL="0" indent="0" algn="just" eaLnBrk="1" latinLnBrk="1" hangingPunct="1">
              <a:lnSpc>
                <a:spcPct val="90000"/>
              </a:lnSpc>
              <a:spcBef>
                <a:spcPts val="600"/>
              </a:spcBef>
              <a:buNone/>
            </a:pPr>
            <a:r>
              <a:rPr lang="ko-KR" altLang="en-US" sz="3600" b="1"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복 있는 사람은 </a:t>
            </a:r>
            <a:r>
              <a:rPr lang="ko-KR" altLang="en-US" sz="3600" b="1" u="sng"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오직 여호와의 율법을 즐거워하여 그의 율법을 주야로 </a:t>
            </a:r>
            <a:r>
              <a:rPr lang="ko-KR" altLang="en-US" sz="3600" b="1" u="sng" dirty="0" err="1">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묵상하는도다</a:t>
            </a:r>
            <a:r>
              <a:rPr lang="ko-KR" altLang="en-US" sz="3600" b="1" u="sng"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p:txBody>
      </p:sp>
      <p:sp>
        <p:nvSpPr>
          <p:cNvPr id="17413" name="Rectangle 4"/>
          <p:cNvSpPr>
            <a:spLocks noChangeArrowheads="1"/>
          </p:cNvSpPr>
          <p:nvPr/>
        </p:nvSpPr>
        <p:spPr bwMode="auto">
          <a:xfrm>
            <a:off x="4295801" y="103988"/>
            <a:ext cx="6839623"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itchFamily="34" charset="-128"/>
                <a:ea typeface="ＭＳ Ｐゴシック" pitchFamily="34" charset="-128"/>
                <a:cs typeface="+mn-cs"/>
              </a:rPr>
              <a:t>詩篇</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시편</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1:1-2</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947424" y="663888"/>
            <a:ext cx="10296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277073478"/>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1055424" y="763000"/>
            <a:ext cx="10080000" cy="4320000"/>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spc="-150" dirty="0">
                <a:solidFill>
                  <a:srgbClr val="FFFF00"/>
                </a:solidFill>
                <a:effectLst>
                  <a:outerShdw blurRad="38100" dist="38100" dir="2700000" algn="tl">
                    <a:srgbClr val="000000">
                      <a:alpha val="43137"/>
                    </a:srgbClr>
                  </a:outerShdw>
                </a:effectLst>
              </a:rPr>
              <a:t>その人は流れのほとりに植えられた木。時が来ると実を結びその葉は枯れずそのなすことはすべて栄える。</a:t>
            </a:r>
            <a:endParaRPr lang="ja-JP" altLang="en-US" sz="3600" b="1" dirty="0">
              <a:solidFill>
                <a:srgbClr val="FFFF00"/>
              </a:solidFill>
              <a:effectLst>
                <a:outerShdw blurRad="38100" dist="38100" dir="2700000" algn="tl">
                  <a:srgbClr val="000000">
                    <a:alpha val="43137"/>
                  </a:srgbClr>
                </a:outerShdw>
              </a:effectLst>
            </a:endParaRPr>
          </a:p>
          <a:p>
            <a:pPr marL="0" indent="0" algn="just" eaLnBrk="1" latinLnBrk="1" hangingPunct="1">
              <a:lnSpc>
                <a:spcPct val="90000"/>
              </a:lnSpc>
              <a:spcBef>
                <a:spcPts val="600"/>
              </a:spcBef>
              <a:buNone/>
            </a:pPr>
            <a:r>
              <a:rPr lang="ko-KR" altLang="en-US" sz="3600" b="1"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그는 시냇가에 심은 나무가 철을 따라 열매를 맺으며 그 잎사귀가 마르지 아니함 같으니 그가 하는 모든 일이 다 </a:t>
            </a:r>
            <a:r>
              <a:rPr lang="ko-KR" altLang="en-US" sz="3600" b="1" dirty="0" err="1">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형통하리로다</a:t>
            </a:r>
            <a:r>
              <a:rPr lang="ko-KR" altLang="en-US" sz="3600" b="1"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p:txBody>
      </p:sp>
      <p:sp>
        <p:nvSpPr>
          <p:cNvPr id="17413" name="Rectangle 4"/>
          <p:cNvSpPr>
            <a:spLocks noChangeArrowheads="1"/>
          </p:cNvSpPr>
          <p:nvPr/>
        </p:nvSpPr>
        <p:spPr bwMode="auto">
          <a:xfrm>
            <a:off x="4295801" y="103988"/>
            <a:ext cx="6839623"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itchFamily="34" charset="-128"/>
                <a:ea typeface="ＭＳ Ｐゴシック" pitchFamily="34" charset="-128"/>
                <a:cs typeface="+mn-cs"/>
              </a:rPr>
              <a:t>詩篇</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시편</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1:3</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947424" y="663888"/>
            <a:ext cx="10296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1439355975"/>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2705483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4320000"/>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あなたがたは、聖なるものと俗なるもの、また汚れたものときよいものとを分け、</a:t>
            </a:r>
          </a:p>
          <a:p>
            <a:pPr marL="0" indent="0" algn="just" eaLnBrk="1" latinLnBrk="1" hangingPunct="1">
              <a:lnSpc>
                <a:spcPct val="90000"/>
              </a:lnSpc>
              <a:spcBef>
                <a:spcPts val="600"/>
              </a:spcBef>
              <a:buNone/>
            </a:pPr>
            <a:r>
              <a:rPr lang="ko-KR" altLang="en-US" sz="3600" b="1"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너희는 거룩한 것과 속된 것을 구별하여야 하고</a:t>
            </a:r>
            <a:r>
              <a:rPr lang="en-US" altLang="ko-KR" sz="3600" b="1"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r>
              <a:rPr lang="ko-KR" altLang="en-US" sz="3600" b="1"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부정한 것과 정한 것을 구별하여야 한다</a:t>
            </a:r>
          </a:p>
        </p:txBody>
      </p:sp>
      <p:sp>
        <p:nvSpPr>
          <p:cNvPr id="17413" name="Rectangle 4"/>
          <p:cNvSpPr>
            <a:spLocks noChangeArrowheads="1"/>
          </p:cNvSpPr>
          <p:nvPr/>
        </p:nvSpPr>
        <p:spPr bwMode="auto">
          <a:xfrm>
            <a:off x="4440953" y="103988"/>
            <a:ext cx="6839623"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itchFamily="34" charset="-128"/>
                <a:ea typeface="ＭＳ Ｐゴシック" pitchFamily="34" charset="-128"/>
                <a:cs typeface="+mn-cs"/>
              </a:rPr>
              <a:t>レビ記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레위기</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10:10</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238249883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397095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en-US" altLang="ja-JP" sz="3600" b="1" u="sng" dirty="0">
                <a:solidFill>
                  <a:srgbClr val="FFFF00"/>
                </a:solidFill>
                <a:effectLst>
                  <a:outerShdw blurRad="38100" dist="38100" dir="2700000" algn="tl">
                    <a:srgbClr val="000000">
                      <a:alpha val="43137"/>
                    </a:srgbClr>
                  </a:outerShdw>
                </a:effectLst>
              </a:rPr>
              <a:t>【</a:t>
            </a:r>
            <a:r>
              <a:rPr lang="ja-JP" altLang="en-US" sz="3600" b="1" u="sng" dirty="0">
                <a:solidFill>
                  <a:srgbClr val="FFFF00"/>
                </a:solidFill>
                <a:effectLst>
                  <a:outerShdw blurRad="38100" dist="38100" dir="2700000" algn="tl">
                    <a:srgbClr val="000000">
                      <a:alpha val="43137"/>
                    </a:srgbClr>
                  </a:outerShdw>
                </a:effectLst>
              </a:rPr>
              <a:t>主</a:t>
            </a:r>
            <a:r>
              <a:rPr lang="en-US" altLang="ja-JP" sz="3600" b="1" u="sng" dirty="0">
                <a:solidFill>
                  <a:srgbClr val="FFFF00"/>
                </a:solidFill>
                <a:effectLst>
                  <a:outerShdw blurRad="38100" dist="38100" dir="2700000" algn="tl">
                    <a:srgbClr val="000000">
                      <a:alpha val="43137"/>
                    </a:srgbClr>
                  </a:outerShdw>
                </a:effectLst>
              </a:rPr>
              <a:t>】</a:t>
            </a:r>
            <a:r>
              <a:rPr lang="ja-JP" altLang="en-US" sz="3600" b="1" u="sng" dirty="0">
                <a:solidFill>
                  <a:srgbClr val="FFFF00"/>
                </a:solidFill>
                <a:effectLst>
                  <a:outerShdw blurRad="38100" dist="38100" dir="2700000" algn="tl">
                    <a:srgbClr val="000000">
                      <a:alpha val="43137"/>
                    </a:srgbClr>
                  </a:outerShdw>
                </a:effectLst>
              </a:rPr>
              <a:t>のしもべモーセの死後</a:t>
            </a:r>
            <a:r>
              <a:rPr lang="ja-JP" altLang="en-US" sz="3600" b="1" dirty="0">
                <a:solidFill>
                  <a:srgbClr val="FFFF00"/>
                </a:solidFill>
                <a:effectLst>
                  <a:outerShdw blurRad="38100" dist="38100" dir="2700000" algn="tl">
                    <a:srgbClr val="000000">
                      <a:alpha val="43137"/>
                    </a:srgbClr>
                  </a:outerShdw>
                </a:effectLst>
              </a:rPr>
              <a:t>、</a:t>
            </a:r>
            <a:r>
              <a:rPr lang="en-US" altLang="ja-JP" sz="3600" b="1" dirty="0">
                <a:solidFill>
                  <a:srgbClr val="FFFF00"/>
                </a:solidFill>
                <a:effectLst>
                  <a:outerShdw blurRad="38100" dist="38100" dir="2700000" algn="tl">
                    <a:srgbClr val="000000">
                      <a:alpha val="43137"/>
                    </a:srgbClr>
                  </a:outerShdw>
                </a:effectLst>
              </a:rPr>
              <a:t>【</a:t>
            </a:r>
            <a:r>
              <a:rPr lang="ja-JP" altLang="en-US" sz="3600" b="1" dirty="0">
                <a:solidFill>
                  <a:srgbClr val="FFFF00"/>
                </a:solidFill>
                <a:effectLst>
                  <a:outerShdw blurRad="38100" dist="38100" dir="2700000" algn="tl">
                    <a:srgbClr val="000000">
                      <a:alpha val="43137"/>
                    </a:srgbClr>
                  </a:outerShdw>
                </a:effectLst>
              </a:rPr>
              <a:t>主</a:t>
            </a:r>
            <a:r>
              <a:rPr lang="en-US" altLang="ja-JP" sz="3600" b="1" dirty="0">
                <a:solidFill>
                  <a:srgbClr val="FFFF00"/>
                </a:solidFill>
                <a:effectLst>
                  <a:outerShdw blurRad="38100" dist="38100" dir="2700000" algn="tl">
                    <a:srgbClr val="000000">
                      <a:alpha val="43137"/>
                    </a:srgbClr>
                  </a:outerShdw>
                </a:effectLst>
              </a:rPr>
              <a:t>】</a:t>
            </a:r>
            <a:r>
              <a:rPr lang="ja-JP" altLang="en-US" sz="3600" b="1" dirty="0">
                <a:solidFill>
                  <a:srgbClr val="FFFF00"/>
                </a:solidFill>
                <a:effectLst>
                  <a:outerShdw blurRad="38100" dist="38100" dir="2700000" algn="tl">
                    <a:srgbClr val="000000">
                      <a:alpha val="43137"/>
                    </a:srgbClr>
                  </a:outerShdw>
                </a:effectLst>
              </a:rPr>
              <a:t>はモーセの従者、ヌンの子ヨシュアに告げられた。   </a:t>
            </a:r>
          </a:p>
          <a:p>
            <a:pPr marL="0" indent="0" algn="just" eaLnBrk="1" latinLnBrk="1" hangingPunct="1">
              <a:lnSpc>
                <a:spcPct val="90000"/>
              </a:lnSpc>
              <a:spcBef>
                <a:spcPts val="600"/>
              </a:spcBef>
              <a:buNone/>
            </a:pPr>
            <a:r>
              <a:rPr lang="ko-KR" altLang="en-US" sz="3600" b="1" u="sng"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여호와의 종 모세가 죽은 후에</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여호와께서 모세의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수종자</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눈의 아들 여호수아에게 말씀하여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이르시되</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1:1</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4278426915"/>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537213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「わたしのしもべモーセは死んだ。今、あなたとこの民はみな、立ってこのヨルダン川を渡り、わたしがイスラエルの子らに与えようとしている地に行け。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내 종 모세가 죽었으니 이제 너는 이 모든 백성과 더불어 일어나 이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요단을</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건너 내가 그들 곧 이스라엘 자손에게 주는 그 땅으로 가라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1:2</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3554310578"/>
      </p:ext>
    </p:extLst>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わたしがモーセに約束したとおり、あなたがたが足の裏で踏む場所はことごとく、すでにあなたがたに与えている。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내가 모세에게 말한 바와 같이 너희 발바닥으로 밟는 곳은 모두 내가 너희에게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주었노니</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1:3</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1251713196"/>
      </p:ext>
    </p:extLst>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あなたがたの領土は荒野からあのレバノン、そしてあの大河ユーフラテス川まで、ヒッタイト人の全土、日の入る方の大海までとなる。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곧 광야와 이 레바논에서부터 큰 강 곧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유브라데</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강까지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헷</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족속의 온 땅과 또 해 지는 쪽 대해까지 너희의 영토가 되리라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1:4</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4195752526"/>
      </p:ext>
    </p:extLst>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930484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400" b="1" dirty="0">
                <a:solidFill>
                  <a:srgbClr val="FFFF00"/>
                </a:solidFill>
                <a:effectLst>
                  <a:outerShdw blurRad="38100" dist="38100" dir="2700000" algn="tl">
                    <a:srgbClr val="000000">
                      <a:alpha val="43137"/>
                    </a:srgbClr>
                  </a:outerShdw>
                </a:effectLst>
              </a:rPr>
              <a:t>あなたがたがエジプトから出て来たとき、</a:t>
            </a:r>
            <a:r>
              <a:rPr lang="en-US" altLang="ja-JP" sz="3400" b="1" dirty="0">
                <a:solidFill>
                  <a:srgbClr val="FFFF00"/>
                </a:solidFill>
                <a:effectLst>
                  <a:outerShdw blurRad="38100" dist="38100" dir="2700000" algn="tl">
                    <a:srgbClr val="000000">
                      <a:alpha val="43137"/>
                    </a:srgbClr>
                  </a:outerShdw>
                </a:effectLst>
              </a:rPr>
              <a:t>【</a:t>
            </a:r>
            <a:r>
              <a:rPr lang="ja-JP" altLang="en-US" sz="3400" b="1" dirty="0">
                <a:solidFill>
                  <a:srgbClr val="FFFF00"/>
                </a:solidFill>
                <a:effectLst>
                  <a:outerShdw blurRad="38100" dist="38100" dir="2700000" algn="tl">
                    <a:srgbClr val="000000">
                      <a:alpha val="43137"/>
                    </a:srgbClr>
                  </a:outerShdw>
                </a:effectLst>
              </a:rPr>
              <a:t>主</a:t>
            </a:r>
            <a:r>
              <a:rPr lang="en-US" altLang="ja-JP" sz="3400" b="1" dirty="0">
                <a:solidFill>
                  <a:srgbClr val="FFFF00"/>
                </a:solidFill>
                <a:effectLst>
                  <a:outerShdw blurRad="38100" dist="38100" dir="2700000" algn="tl">
                    <a:srgbClr val="000000">
                      <a:alpha val="43137"/>
                    </a:srgbClr>
                  </a:outerShdw>
                </a:effectLst>
              </a:rPr>
              <a:t>】</a:t>
            </a:r>
            <a:r>
              <a:rPr lang="ja-JP" altLang="en-US" sz="3400" b="1" dirty="0">
                <a:solidFill>
                  <a:srgbClr val="FFFF00"/>
                </a:solidFill>
                <a:effectLst>
                  <a:outerShdw blurRad="38100" dist="38100" dir="2700000" algn="tl">
                    <a:srgbClr val="000000">
                      <a:alpha val="43137"/>
                    </a:srgbClr>
                  </a:outerShdw>
                </a:effectLst>
              </a:rPr>
              <a:t>があなたがたのために葦の海の水を涸らされたこと、そして、あなたがたが、ヨルダンの川向こうにいたアモリ人の二人の王シホンとオグにしたこと、二人を聖絶したことを私たちは聞いたからです。   </a:t>
            </a:r>
          </a:p>
          <a:p>
            <a:pPr marL="0" indent="0" algn="just" eaLnBrk="1" latinLnBrk="1" hangingPunct="1">
              <a:lnSpc>
                <a:spcPct val="90000"/>
              </a:lnSpc>
              <a:spcBef>
                <a:spcPts val="600"/>
              </a:spcBef>
              <a:buNone/>
            </a:pPr>
            <a:r>
              <a:rPr lang="ko-KR" altLang="en-US" sz="34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이는 너희가 애굽에서 나올 때에 여호와께서 너희 앞에서 홍해 물을 마르게 하신 일과 너희가 </a:t>
            </a:r>
            <a:r>
              <a:rPr lang="ko-KR" altLang="en-US" sz="34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요단</a:t>
            </a:r>
            <a:r>
              <a:rPr lang="ko-KR" altLang="en-US" sz="34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저쪽에 있는 </a:t>
            </a:r>
            <a:r>
              <a:rPr lang="ko-KR" altLang="en-US" sz="34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아모리</a:t>
            </a:r>
            <a:r>
              <a:rPr lang="ko-KR" altLang="en-US" sz="34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사람의 두 왕 </a:t>
            </a:r>
            <a:r>
              <a:rPr lang="ko-KR" altLang="en-US" sz="34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시혼과</a:t>
            </a:r>
            <a:r>
              <a:rPr lang="ko-KR" altLang="en-US" sz="34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옥에게 행한 일 곧 그들을 전멸시킨 일을 우리가 </a:t>
            </a:r>
            <a:r>
              <a:rPr lang="ko-KR" altLang="en-US" sz="34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들었음이니라</a:t>
            </a:r>
            <a:r>
              <a:rPr lang="ko-KR" altLang="en-US" sz="34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2:10</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4158831210"/>
      </p:ext>
    </p:extLst>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661384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「わたしのしもべモーセは死んだ。今、あなたとこの民はみな、立ってこのヨルダン川を渡り、わたしがイスラエルの子らに与えようとしている地に行け。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내 종 모세가 죽었으니 이제 너는 이 모든 백성과 더불어 일어나 이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요단을</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건너 내가 그들 곧 이스라엘 자손에게 주는 그 땅으로 가라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1:2</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159439377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AD96EED-5CBC-4CDB-8C0B-AF81E914B6B7}"/>
              </a:ext>
            </a:extLst>
          </p:cNvPr>
          <p:cNvSpPr txBox="1"/>
          <p:nvPr/>
        </p:nvSpPr>
        <p:spPr>
          <a:xfrm>
            <a:off x="2495600" y="620688"/>
            <a:ext cx="7704856" cy="2169825"/>
          </a:xfrm>
          <a:prstGeom prst="rect">
            <a:avLst/>
          </a:prstGeom>
          <a:noFill/>
        </p:spPr>
        <p:txBody>
          <a:bodyPr wrap="square" rtlCol="0">
            <a:spAutoFit/>
          </a:bodyPr>
          <a:lstStyle/>
          <a:p>
            <a:pPr marL="0" marR="0" lvl="0" indent="0" algn="l" defTabSz="914400" rtl="0" eaLnBrk="1" fontAlgn="base" latinLnBrk="0" hangingPunct="1">
              <a:lnSpc>
                <a:spcPct val="90000"/>
              </a:lnSpc>
              <a:spcBef>
                <a:spcPct val="15000"/>
              </a:spcBef>
              <a:spcAft>
                <a:spcPct val="0"/>
              </a:spcAft>
              <a:buClrTx/>
              <a:buSzTx/>
              <a:buFontTx/>
              <a:buNone/>
              <a:tabLst/>
              <a:defRPr/>
            </a:pPr>
            <a:r>
              <a:rPr kumimoji="1" lang="ja-JP" altLang="en-US" sz="3200" b="0" i="0" u="none" strike="noStrike" kern="1200" cap="none" spc="0" normalizeH="0" baseline="0" noProof="0" dirty="0">
                <a:ln>
                  <a:noFill/>
                </a:ln>
                <a:solidFill>
                  <a:prstClr val="white">
                    <a:lumMod val="85000"/>
                  </a:prstClr>
                </a:solidFill>
                <a:effectLst>
                  <a:outerShdw blurRad="38100" dist="38100" dir="2700000" algn="tl">
                    <a:srgbClr val="000000">
                      <a:alpha val="43137"/>
                    </a:srgbClr>
                  </a:outerShdw>
                </a:effectLst>
                <a:uLnTx/>
                <a:uFillTx/>
                <a:latin typeface="MS UI Gothic" pitchFamily="34" charset="-128"/>
                <a:ea typeface="MS UI Gothic" pitchFamily="34" charset="-128"/>
                <a:cs typeface="+mn-cs"/>
              </a:rPr>
              <a:t>             </a:t>
            </a:r>
            <a:r>
              <a:rPr kumimoji="1" lang="ja-JP" altLang="en-US" sz="3200" b="0" i="0" u="none" strike="noStrike" kern="1200" cap="none" spc="-300" normalizeH="0" baseline="0" noProof="0" dirty="0">
                <a:ln>
                  <a:noFill/>
                </a:ln>
                <a:solidFill>
                  <a:prstClr val="white">
                    <a:lumMod val="85000"/>
                  </a:prstClr>
                </a:solidFill>
                <a:effectLst>
                  <a:outerShdw blurRad="38100" dist="38100" dir="2700000" algn="tl">
                    <a:srgbClr val="000000">
                      <a:alpha val="43137"/>
                    </a:srgbClr>
                  </a:outerShdw>
                </a:effectLst>
                <a:uLnTx/>
                <a:uFillTx/>
                <a:latin typeface="MS UI Gothic" pitchFamily="34" charset="-128"/>
                <a:ea typeface="MS UI Gothic" pitchFamily="34" charset="-128"/>
                <a:cs typeface="+mn-cs"/>
              </a:rPr>
              <a:t>  </a:t>
            </a:r>
            <a:r>
              <a:rPr kumimoji="1" lang="ja-JP" altLang="en-US" sz="3600" b="0" i="0" u="none" strike="noStrike" kern="1200" cap="none" spc="0" normalizeH="0" baseline="0" noProof="0" dirty="0">
                <a:ln>
                  <a:noFill/>
                </a:ln>
                <a:solidFill>
                  <a:prstClr val="white">
                    <a:lumMod val="85000"/>
                  </a:prstClr>
                </a:solidFill>
                <a:effectLst>
                  <a:outerShdw blurRad="38100" dist="38100" dir="2700000" algn="tl">
                    <a:srgbClr val="000000">
                      <a:alpha val="43137"/>
                    </a:srgbClr>
                  </a:outerShdw>
                </a:effectLst>
                <a:uLnTx/>
                <a:uFillTx/>
                <a:latin typeface="MS UI Gothic" pitchFamily="34" charset="-128"/>
                <a:ea typeface="MS UI Gothic" pitchFamily="34" charset="-128"/>
                <a:cs typeface="+mn-cs"/>
              </a:rPr>
              <a:t>し   と  </a:t>
            </a:r>
            <a:r>
              <a:rPr kumimoji="1" lang="ja-JP" altLang="en-US" sz="3600" b="0" i="0" u="none" strike="noStrike" kern="1200" cap="none" spc="-300" normalizeH="0" baseline="0" noProof="0" dirty="0">
                <a:ln>
                  <a:noFill/>
                </a:ln>
                <a:solidFill>
                  <a:prstClr val="white">
                    <a:lumMod val="85000"/>
                  </a:prstClr>
                </a:solidFill>
                <a:effectLst>
                  <a:outerShdw blurRad="38100" dist="38100" dir="2700000" algn="tl">
                    <a:srgbClr val="000000">
                      <a:alpha val="43137"/>
                    </a:srgbClr>
                  </a:outerShdw>
                </a:effectLst>
                <a:uLnTx/>
                <a:uFillTx/>
                <a:latin typeface="MS UI Gothic" pitchFamily="34" charset="-128"/>
                <a:ea typeface="MS UI Gothic" pitchFamily="34" charset="-128"/>
                <a:cs typeface="+mn-cs"/>
              </a:rPr>
              <a:t>しんじょう</a:t>
            </a:r>
            <a:r>
              <a:rPr kumimoji="1" lang="ja-JP" altLang="en-US" sz="3600" b="0" i="0" u="none" strike="noStrike" kern="1200" cap="none" spc="0" normalizeH="0" baseline="0" noProof="0" dirty="0">
                <a:ln>
                  <a:noFill/>
                </a:ln>
                <a:solidFill>
                  <a:prstClr val="white">
                    <a:lumMod val="85000"/>
                  </a:prstClr>
                </a:solidFill>
                <a:effectLst>
                  <a:outerShdw blurRad="38100" dist="38100" dir="2700000" algn="tl">
                    <a:srgbClr val="000000">
                      <a:alpha val="43137"/>
                    </a:srgbClr>
                  </a:outerShdw>
                </a:effectLst>
                <a:uLnTx/>
                <a:uFillTx/>
                <a:latin typeface="MS UI Gothic" pitchFamily="34" charset="-128"/>
                <a:ea typeface="MS UI Gothic" pitchFamily="34" charset="-128"/>
                <a:cs typeface="+mn-cs"/>
              </a:rPr>
              <a:t> こく はく</a:t>
            </a:r>
            <a:endParaRPr kumimoji="1" lang="en-US" altLang="ja-JP" sz="3600" b="0" i="0" u="none" strike="noStrike" kern="1200" cap="none" spc="0" normalizeH="0" baseline="0" noProof="0" dirty="0">
              <a:ln>
                <a:noFill/>
              </a:ln>
              <a:solidFill>
                <a:prstClr val="white">
                  <a:lumMod val="85000"/>
                </a:prstClr>
              </a:solidFill>
              <a:effectLst>
                <a:outerShdw blurRad="38100" dist="38100" dir="2700000" algn="tl">
                  <a:srgbClr val="000000">
                    <a:alpha val="43137"/>
                  </a:srgbClr>
                </a:outerShdw>
              </a:effectLst>
              <a:uLnTx/>
              <a:uFillTx/>
              <a:latin typeface="MS UI Gothic" pitchFamily="34" charset="-128"/>
              <a:ea typeface="MS UI Gothic" pitchFamily="34" charset="-128"/>
              <a:cs typeface="+mn-cs"/>
            </a:endParaRPr>
          </a:p>
          <a:p>
            <a:pPr marL="0" marR="0" lvl="0" indent="0" algn="ctr" defTabSz="914400" rtl="0" eaLnBrk="1" fontAlgn="base" latinLnBrk="0" hangingPunct="1">
              <a:lnSpc>
                <a:spcPct val="90000"/>
              </a:lnSpc>
              <a:spcBef>
                <a:spcPts val="0"/>
              </a:spcBef>
              <a:spcAft>
                <a:spcPct val="0"/>
              </a:spcAft>
              <a:buClrTx/>
              <a:buSzTx/>
              <a:buFontTx/>
              <a:buNone/>
              <a:tabLst/>
              <a:defRPr/>
            </a:pPr>
            <a:r>
              <a:rPr kumimoji="0" lang="ja-JP" altLang="en-US" sz="5800" b="1" i="0" u="none" strike="noStrike" kern="1200" cap="none" spc="0" normalizeH="0" baseline="0" noProof="0" dirty="0">
                <a:ln>
                  <a:noFill/>
                </a:ln>
                <a:solidFill>
                  <a:srgbClr val="FEF800"/>
                </a:solidFill>
                <a:effectLst>
                  <a:outerShdw blurRad="38100" dist="38100" dir="2700000" algn="tl">
                    <a:srgbClr val="000000">
                      <a:alpha val="43137"/>
                    </a:srgbClr>
                  </a:outerShdw>
                </a:effectLst>
                <a:uLnTx/>
                <a:uFillTx/>
                <a:latin typeface="ＭＳ Ｐゴシック" pitchFamily="34" charset="-128"/>
                <a:ea typeface="ＭＳ Ｐゴシック" pitchFamily="34" charset="-128"/>
                <a:cs typeface="+mn-cs"/>
              </a:rPr>
              <a:t>使徒信条告白</a:t>
            </a:r>
            <a:endParaRPr kumimoji="0" lang="en-US" altLang="ja-JP" sz="5800" b="1" i="0" u="none" strike="noStrike" kern="1200" cap="none" spc="0" normalizeH="0" baseline="0" noProof="0" dirty="0">
              <a:ln>
                <a:noFill/>
              </a:ln>
              <a:solidFill>
                <a:srgbClr val="FEF800"/>
              </a:solidFill>
              <a:effectLst>
                <a:outerShdw blurRad="38100" dist="38100" dir="2700000" algn="tl">
                  <a:srgbClr val="000000">
                    <a:alpha val="43137"/>
                  </a:srgbClr>
                </a:outerShdw>
              </a:effectLst>
              <a:uLnTx/>
              <a:uFillTx/>
              <a:latin typeface="ＭＳ Ｐゴシック" pitchFamily="34" charset="-128"/>
              <a:ea typeface="ＭＳ Ｐゴシック" pitchFamily="34" charset="-128"/>
              <a:cs typeface="+mn-cs"/>
            </a:endParaRPr>
          </a:p>
          <a:p>
            <a:pPr marL="0" marR="0" lvl="0" indent="0" algn="ctr" defTabSz="914400" rtl="0" eaLnBrk="1" fontAlgn="base" latinLnBrk="0" hangingPunct="1">
              <a:lnSpc>
                <a:spcPct val="90000"/>
              </a:lnSpc>
              <a:spcBef>
                <a:spcPct val="15000"/>
              </a:spcBef>
              <a:spcAft>
                <a:spcPct val="0"/>
              </a:spcAft>
              <a:buClrTx/>
              <a:buSzTx/>
              <a:buFontTx/>
              <a:buNone/>
              <a:tabLst/>
              <a:defRPr/>
            </a:pPr>
            <a:r>
              <a:rPr kumimoji="0" lang="ko-KR" altLang="en-US" sz="4800" b="1" i="0" u="none" strike="noStrike" kern="1200" cap="none" spc="0" normalizeH="0" baseline="0" noProof="0" dirty="0">
                <a:ln>
                  <a:noFill/>
                </a:ln>
                <a:solidFill>
                  <a:prstClr val="white">
                    <a:lumMod val="95000"/>
                  </a:prstClr>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사도신경 고백</a:t>
            </a:r>
            <a:endParaRPr kumimoji="1" lang="ko-KR" altLang="en-US" sz="3200" b="0" i="0" u="none" strike="noStrike" kern="1200" cap="none" spc="0" normalizeH="0" baseline="0" noProof="0" dirty="0">
              <a:ln>
                <a:noFill/>
              </a:ln>
              <a:solidFill>
                <a:prstClr val="white"/>
              </a:solidFill>
              <a:effectLst/>
              <a:uLnTx/>
              <a:uFillTx/>
              <a:latin typeface="ＭＳ Ｐゴシック" pitchFamily="34" charset="-128"/>
              <a:cs typeface="+mn-cs"/>
            </a:endParaRPr>
          </a:p>
        </p:txBody>
      </p:sp>
      <p:sp>
        <p:nvSpPr>
          <p:cNvPr id="5" name="제목 1">
            <a:extLst>
              <a:ext uri="{FF2B5EF4-FFF2-40B4-BE49-F238E27FC236}">
                <a16:creationId xmlns:a16="http://schemas.microsoft.com/office/drawing/2014/main" id="{2BDF83FF-1C7D-4691-8277-D09AB1486BDB}"/>
              </a:ext>
            </a:extLst>
          </p:cNvPr>
          <p:cNvSpPr txBox="1">
            <a:spLocks/>
          </p:cNvSpPr>
          <p:nvPr/>
        </p:nvSpPr>
        <p:spPr bwMode="auto">
          <a:xfrm>
            <a:off x="609600" y="6237312"/>
            <a:ext cx="3686200"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latinLnBrk="1" hangingPunct="0">
              <a:spcBef>
                <a:spcPct val="0"/>
              </a:spcBef>
              <a:spcAft>
                <a:spcPct val="0"/>
              </a:spcAft>
              <a:defRPr sz="4400" kern="1200">
                <a:solidFill>
                  <a:schemeClr val="tx1"/>
                </a:solidFill>
                <a:latin typeface="+mj-lt"/>
                <a:ea typeface="ＭＳ Ｐゴシック" pitchFamily="34" charset="-128"/>
                <a:cs typeface="+mj-cs"/>
              </a:defRPr>
            </a:lvl1pPr>
            <a:lvl2pPr algn="ctr" rtl="0" eaLnBrk="0" fontAlgn="base" latinLnBrk="1" hangingPunct="0">
              <a:spcBef>
                <a:spcPct val="0"/>
              </a:spcBef>
              <a:spcAft>
                <a:spcPct val="0"/>
              </a:spcAft>
              <a:defRPr sz="4400">
                <a:solidFill>
                  <a:schemeClr val="tx1"/>
                </a:solidFill>
                <a:latin typeface="맑은 고딕" pitchFamily="50" charset="-127"/>
                <a:ea typeface="ＭＳ Ｐゴシック" pitchFamily="34" charset="-128"/>
              </a:defRPr>
            </a:lvl2pPr>
            <a:lvl3pPr algn="ctr" rtl="0" eaLnBrk="0" fontAlgn="base" latinLnBrk="1" hangingPunct="0">
              <a:spcBef>
                <a:spcPct val="0"/>
              </a:spcBef>
              <a:spcAft>
                <a:spcPct val="0"/>
              </a:spcAft>
              <a:defRPr sz="4400">
                <a:solidFill>
                  <a:schemeClr val="tx1"/>
                </a:solidFill>
                <a:latin typeface="맑은 고딕" pitchFamily="50" charset="-127"/>
                <a:ea typeface="ＭＳ Ｐゴシック" pitchFamily="34" charset="-128"/>
              </a:defRPr>
            </a:lvl3pPr>
            <a:lvl4pPr algn="ctr" rtl="0" eaLnBrk="0" fontAlgn="base" latinLnBrk="1" hangingPunct="0">
              <a:spcBef>
                <a:spcPct val="0"/>
              </a:spcBef>
              <a:spcAft>
                <a:spcPct val="0"/>
              </a:spcAft>
              <a:defRPr sz="4400">
                <a:solidFill>
                  <a:schemeClr val="tx1"/>
                </a:solidFill>
                <a:latin typeface="맑은 고딕" pitchFamily="50" charset="-127"/>
                <a:ea typeface="ＭＳ Ｐゴシック" pitchFamily="34" charset="-128"/>
              </a:defRPr>
            </a:lvl4pPr>
            <a:lvl5pPr algn="ctr" rtl="0" eaLnBrk="0" fontAlgn="base" latinLnBrk="1" hangingPunct="0">
              <a:spcBef>
                <a:spcPct val="0"/>
              </a:spcBef>
              <a:spcAft>
                <a:spcPct val="0"/>
              </a:spcAft>
              <a:defRPr sz="4400">
                <a:solidFill>
                  <a:schemeClr val="tx1"/>
                </a:solidFill>
                <a:latin typeface="맑은 고딕" pitchFamily="50" charset="-127"/>
                <a:ea typeface="ＭＳ Ｐゴシック" pitchFamily="34" charset="-128"/>
              </a:defRPr>
            </a:lvl5pPr>
            <a:lvl6pPr marL="457200" algn="ctr" rtl="0" fontAlgn="base" latinLnBrk="1">
              <a:spcBef>
                <a:spcPct val="0"/>
              </a:spcBef>
              <a:spcAft>
                <a:spcPct val="0"/>
              </a:spcAft>
              <a:defRPr sz="4400">
                <a:solidFill>
                  <a:schemeClr val="tx1"/>
                </a:solidFill>
                <a:latin typeface="맑은 고딕" pitchFamily="50" charset="-127"/>
                <a:ea typeface="ＭＳ Ｐゴシック" pitchFamily="34" charset="-128"/>
              </a:defRPr>
            </a:lvl6pPr>
            <a:lvl7pPr marL="914400" algn="ctr" rtl="0" fontAlgn="base" latinLnBrk="1">
              <a:spcBef>
                <a:spcPct val="0"/>
              </a:spcBef>
              <a:spcAft>
                <a:spcPct val="0"/>
              </a:spcAft>
              <a:defRPr sz="4400">
                <a:solidFill>
                  <a:schemeClr val="tx1"/>
                </a:solidFill>
                <a:latin typeface="맑은 고딕" pitchFamily="50" charset="-127"/>
                <a:ea typeface="ＭＳ Ｐゴシック" pitchFamily="34" charset="-128"/>
              </a:defRPr>
            </a:lvl7pPr>
            <a:lvl8pPr marL="1371600" algn="ctr" rtl="0" fontAlgn="base" latinLnBrk="1">
              <a:spcBef>
                <a:spcPct val="0"/>
              </a:spcBef>
              <a:spcAft>
                <a:spcPct val="0"/>
              </a:spcAft>
              <a:defRPr sz="4400">
                <a:solidFill>
                  <a:schemeClr val="tx1"/>
                </a:solidFill>
                <a:latin typeface="맑은 고딕" pitchFamily="50" charset="-127"/>
                <a:ea typeface="ＭＳ Ｐゴシック" pitchFamily="34" charset="-128"/>
              </a:defRPr>
            </a:lvl8pPr>
            <a:lvl9pPr marL="1828800" algn="ctr" rtl="0" fontAlgn="base" latinLnBrk="1">
              <a:spcBef>
                <a:spcPct val="0"/>
              </a:spcBef>
              <a:spcAft>
                <a:spcPct val="0"/>
              </a:spcAft>
              <a:defRPr sz="4400">
                <a:solidFill>
                  <a:schemeClr val="tx1"/>
                </a:solidFill>
                <a:latin typeface="맑은 고딕" pitchFamily="50" charset="-127"/>
                <a:ea typeface="ＭＳ Ｐゴシック" pitchFamily="34" charset="-128"/>
              </a:defRPr>
            </a:lvl9pPr>
          </a:lstStyle>
          <a:p>
            <a:pPr>
              <a:lnSpc>
                <a:spcPct val="100000"/>
              </a:lnSpc>
            </a:pPr>
            <a:r>
              <a:rPr kumimoji="0" lang="ko-KR" altLang="en-US" sz="1800" b="0" dirty="0"/>
              <a:t>使徒信条告白 사도신경 고백</a:t>
            </a:r>
          </a:p>
        </p:txBody>
      </p:sp>
      <p:sp>
        <p:nvSpPr>
          <p:cNvPr id="6" name="제목 1">
            <a:extLst>
              <a:ext uri="{FF2B5EF4-FFF2-40B4-BE49-F238E27FC236}">
                <a16:creationId xmlns:a16="http://schemas.microsoft.com/office/drawing/2014/main" id="{DC557FAE-7EB1-4B6F-A7B4-276AA0077184}"/>
              </a:ext>
            </a:extLst>
          </p:cNvPr>
          <p:cNvSpPr>
            <a:spLocks noGrp="1"/>
          </p:cNvSpPr>
          <p:nvPr>
            <p:ph type="title"/>
          </p:nvPr>
        </p:nvSpPr>
        <p:spPr>
          <a:xfrm>
            <a:off x="407368" y="6381328"/>
            <a:ext cx="3888432" cy="432048"/>
          </a:xfrm>
        </p:spPr>
        <p:txBody>
          <a:bodyPr/>
          <a:lstStyle/>
          <a:p>
            <a:r>
              <a:rPr lang="ko-KR" altLang="ko-KR" sz="1800" b="0" kern="1200" spc="-150" dirty="0">
                <a:solidFill>
                  <a:schemeClr val="tx1"/>
                </a:solidFill>
                <a:effectLst/>
                <a:latin typeface="+mj-lt"/>
                <a:ea typeface="ＭＳ Ｐゴシック" pitchFamily="34" charset="-128"/>
                <a:cs typeface="+mj-cs"/>
              </a:rPr>
              <a:t>使徒信条告白 사도신경고백</a:t>
            </a:r>
            <a:r>
              <a:rPr lang="en-US" altLang="ko-KR" sz="1800" b="0" kern="1200" spc="-150" dirty="0">
                <a:solidFill>
                  <a:schemeClr val="tx1"/>
                </a:solidFill>
                <a:effectLst/>
                <a:latin typeface="+mj-lt"/>
                <a:ea typeface="ＭＳ Ｐゴシック" pitchFamily="34" charset="-128"/>
                <a:cs typeface="+mj-cs"/>
              </a:rPr>
              <a:t> Start</a:t>
            </a:r>
            <a:endParaRPr lang="ko-KR" altLang="en-US" sz="1800" b="0" spc="-15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わたしがモーセに約束したとおり、あなたがたが足の裏で踏む場所はことごとく、すでにあなたがたに与えている。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내가 모세에게 말한 바와 같이 너희 발바닥으로 밟는 곳은 모두 내가 너희에게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주었노니</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1:3</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1521580640"/>
      </p:ext>
    </p:extLst>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あなたがたの領土は荒野からあのレバノン、そしてあの大河ユーフラテス川まで、ヒッタイト人の全土、日の入る方の大海までとなる。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곧 광야와 이 레바논에서부터 큰 강 곧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유브라데</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강까지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헷</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족속의 온 땅과 또 해 지는 쪽 대해까지 너희의 영토가 되리라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1:4</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2474164491"/>
      </p:ext>
    </p:extLst>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557118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ただ強くあれ。</a:t>
            </a:r>
            <a:r>
              <a:rPr lang="ja-JP" altLang="en-US" sz="3600" b="1" u="sng" dirty="0">
                <a:solidFill>
                  <a:srgbClr val="FFFF00"/>
                </a:solidFill>
                <a:effectLst>
                  <a:outerShdw blurRad="38100" dist="38100" dir="2700000" algn="tl">
                    <a:srgbClr val="000000">
                      <a:alpha val="43137"/>
                    </a:srgbClr>
                  </a:outerShdw>
                </a:effectLst>
              </a:rPr>
              <a:t>雄々しくあれ</a:t>
            </a:r>
            <a:r>
              <a:rPr lang="ja-JP" altLang="en-US" sz="3600" b="1" dirty="0">
                <a:solidFill>
                  <a:srgbClr val="FFFF00"/>
                </a:solidFill>
                <a:effectLst>
                  <a:outerShdw blurRad="38100" dist="38100" dir="2700000" algn="tl">
                    <a:srgbClr val="000000">
                      <a:alpha val="43137"/>
                    </a:srgbClr>
                  </a:outerShdw>
                </a:effectLst>
              </a:rPr>
              <a:t>。わたしのしもべモーセがあなたに命じた律法のすべてを守り行うためである。これを離れて、右にも左にもそれてはならない。あなたが行くところどこででも、あなたが栄えるためである。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오직 강하고 </a:t>
            </a:r>
            <a:r>
              <a:rPr lang="ko-KR" altLang="en-US" sz="3600" b="1" u="sng"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극히 담대하여</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나의 종 모세가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네게</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명령한 그 율법을 다 지켜 행하고 우로나 좌로나 치우치지 말라 그리하면 어디로 가든지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형통하리니</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1:7</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4111554895"/>
      </p:ext>
    </p:extLst>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u="sng" dirty="0">
                <a:solidFill>
                  <a:srgbClr val="FFFF00"/>
                </a:solidFill>
                <a:effectLst>
                  <a:outerShdw blurRad="38100" dist="38100" dir="2700000" algn="tl">
                    <a:srgbClr val="000000">
                      <a:alpha val="43137"/>
                    </a:srgbClr>
                  </a:outerShdw>
                </a:effectLst>
              </a:rPr>
              <a:t>このみおしえの書をあなたの口から離さず、昼も夜もそれを口ずさめ</a:t>
            </a:r>
            <a:r>
              <a:rPr lang="ja-JP" altLang="en-US" sz="3600" b="1" dirty="0">
                <a:solidFill>
                  <a:srgbClr val="FFFF00"/>
                </a:solidFill>
                <a:effectLst>
                  <a:outerShdw blurRad="38100" dist="38100" dir="2700000" algn="tl">
                    <a:srgbClr val="000000">
                      <a:alpha val="43137"/>
                    </a:srgbClr>
                  </a:outerShdw>
                </a:effectLst>
              </a:rPr>
              <a:t>。そのうちに記されていることすべてを守り行うためである。そのとき、あなたは自分がすることで繁栄し、そのとき、あなたは栄えるからである。</a:t>
            </a:r>
          </a:p>
          <a:p>
            <a:pPr marL="0" indent="0" algn="just" eaLnBrk="1" latinLnBrk="1" hangingPunct="1">
              <a:lnSpc>
                <a:spcPct val="90000"/>
              </a:lnSpc>
              <a:spcBef>
                <a:spcPts val="600"/>
              </a:spcBef>
              <a:buNone/>
            </a:pPr>
            <a:r>
              <a:rPr lang="ko-KR" altLang="en-US" sz="3600" b="1" u="sng"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이 율법책을 네 입에서 떠나지 말게 하며 주야로 그것을 묵상하여</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r>
              <a:rPr lang="ko-KR" altLang="en-US" sz="3600" b="1" u="sng" spc="300"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그 안에 기록된 대로 다 지켜 행하라</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그리하면 네 길이 평탄하게 될 것이며 네가 형통하리라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1:8</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2541131004"/>
      </p:ext>
    </p:extLst>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622580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1055424" y="763000"/>
            <a:ext cx="10080000" cy="4320000"/>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u="sng" spc="-150" dirty="0">
                <a:solidFill>
                  <a:srgbClr val="FFFF00"/>
                </a:solidFill>
                <a:effectLst>
                  <a:outerShdw blurRad="38100" dist="38100" dir="2700000" algn="tl">
                    <a:srgbClr val="000000">
                      <a:alpha val="43137"/>
                    </a:srgbClr>
                  </a:outerShdw>
                </a:effectLst>
              </a:rPr>
              <a:t>あなたによって私は</a:t>
            </a:r>
            <a:r>
              <a:rPr lang="ja-JP" altLang="en-US" sz="3600" b="1" spc="-150" dirty="0">
                <a:solidFill>
                  <a:srgbClr val="FFFF00"/>
                </a:solidFill>
                <a:effectLst>
                  <a:outerShdw blurRad="38100" dist="38100" dir="2700000" algn="tl">
                    <a:srgbClr val="000000">
                      <a:alpha val="43137"/>
                    </a:srgbClr>
                  </a:outerShdw>
                </a:effectLst>
              </a:rPr>
              <a:t>防塞を突き破り私の神によって城壁を跳び越えます。</a:t>
            </a:r>
            <a:endParaRPr lang="ja-JP" altLang="en-US" sz="3600" b="1" dirty="0">
              <a:solidFill>
                <a:srgbClr val="FFFF00"/>
              </a:solidFill>
              <a:effectLst>
                <a:outerShdw blurRad="38100" dist="38100" dir="2700000" algn="tl">
                  <a:srgbClr val="000000">
                    <a:alpha val="43137"/>
                  </a:srgbClr>
                </a:outerShdw>
              </a:effectLst>
            </a:endParaRPr>
          </a:p>
          <a:p>
            <a:pPr marL="0" indent="0" algn="just" eaLnBrk="1" latinLnBrk="1" hangingPunct="1">
              <a:lnSpc>
                <a:spcPct val="90000"/>
              </a:lnSpc>
              <a:spcBef>
                <a:spcPts val="600"/>
              </a:spcBef>
              <a:buNone/>
            </a:pPr>
            <a:r>
              <a:rPr lang="ko-KR" altLang="en-US" sz="3600" b="1" u="sng"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내가 주를 의뢰하고</a:t>
            </a:r>
            <a:r>
              <a:rPr lang="ko-KR" altLang="en-US" sz="3600" b="1"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적군을 향해 달리며 내 하나님을 의지하고 담을 </a:t>
            </a:r>
            <a:r>
              <a:rPr lang="ko-KR" altLang="en-US" sz="3600" b="1" dirty="0" err="1">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뛰어넘나이다</a:t>
            </a:r>
            <a:endParaRPr lang="ko-KR" altLang="en-US" sz="3600" b="1"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p:txBody>
      </p:sp>
      <p:sp>
        <p:nvSpPr>
          <p:cNvPr id="17413" name="Rectangle 4"/>
          <p:cNvSpPr>
            <a:spLocks noChangeArrowheads="1"/>
          </p:cNvSpPr>
          <p:nvPr/>
        </p:nvSpPr>
        <p:spPr bwMode="auto">
          <a:xfrm>
            <a:off x="4295801" y="103988"/>
            <a:ext cx="6839623"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itchFamily="34" charset="-128"/>
                <a:ea typeface="ＭＳ Ｐゴシック" pitchFamily="34" charset="-128"/>
                <a:cs typeface="+mn-cs"/>
              </a:rPr>
              <a:t>詩篇</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시편</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18:29</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947424" y="663888"/>
            <a:ext cx="10296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4113677048"/>
      </p:ext>
    </p:extLst>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71315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5186268"/>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あなたの一生の間、だれ一人としてあなたの前に立ちはだかる者はいない。</a:t>
            </a:r>
            <a:r>
              <a:rPr lang="ja-JP" altLang="en-US" sz="3600" b="1" u="sng" dirty="0">
                <a:solidFill>
                  <a:srgbClr val="FFFF00"/>
                </a:solidFill>
                <a:effectLst>
                  <a:outerShdw blurRad="38100" dist="38100" dir="2700000" algn="tl">
                    <a:srgbClr val="000000">
                      <a:alpha val="43137"/>
                    </a:srgbClr>
                  </a:outerShdw>
                </a:effectLst>
              </a:rPr>
              <a:t>わたしはモーセとともにいたように、あなたとともにいる。わたしはあなたを見放さず、あなたを見捨てない。   </a:t>
            </a:r>
          </a:p>
          <a:p>
            <a:pPr marL="0" indent="0" algn="just" eaLnBrk="1" latinLnBrk="1" hangingPunct="1">
              <a:lnSpc>
                <a:spcPct val="90000"/>
              </a:lnSpc>
              <a:spcBef>
                <a:spcPts val="600"/>
              </a:spcBef>
              <a:buNone/>
            </a:pP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네 평생에 너를 능히 대적할 자가 </a:t>
            </a:r>
            <a:r>
              <a:rPr lang="ko-KR" altLang="en-US" sz="3600" b="1"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없으리니</a:t>
            </a:r>
            <a:r>
              <a:rPr lang="ko-KR" altLang="en-US" sz="36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r>
              <a:rPr lang="ko-KR" altLang="en-US" sz="3600" b="1" u="sng"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내가 모세와 함께 있었던 것 같이 너와 함께 있을 </a:t>
            </a:r>
            <a:r>
              <a:rPr lang="ko-KR" altLang="en-US" sz="3600" b="1" u="sng"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것임이니라</a:t>
            </a:r>
            <a:r>
              <a:rPr lang="ko-KR" altLang="en-US" sz="3600" b="1" u="sng"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내가 너를 떠나지 아니하며 버리지 </a:t>
            </a:r>
            <a:r>
              <a:rPr lang="ko-KR" altLang="en-US" sz="3600" b="1" u="sng" dirty="0" err="1">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아니하리니</a:t>
            </a:r>
            <a:r>
              <a:rPr lang="ko-KR" altLang="en-US" sz="3600" b="1" u="sng"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p:txBody>
      </p:sp>
      <p:sp>
        <p:nvSpPr>
          <p:cNvPr id="17413" name="Rectangle 4"/>
          <p:cNvSpPr>
            <a:spLocks noChangeArrowheads="1"/>
          </p:cNvSpPr>
          <p:nvPr/>
        </p:nvSpPr>
        <p:spPr bwMode="auto">
          <a:xfrm>
            <a:off x="2927649" y="103988"/>
            <a:ext cx="83529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ヨシュア記</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여호수아</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1:5</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4225337161"/>
      </p:ext>
    </p:extLst>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ctrTitle"/>
          </p:nvPr>
        </p:nvSpPr>
        <p:spPr>
          <a:xfrm>
            <a:off x="1524000" y="6524626"/>
            <a:ext cx="9144000" cy="333375"/>
          </a:xfrm>
          <a:solidFill>
            <a:schemeClr val="tx1"/>
          </a:solidFill>
        </p:spPr>
        <p:txBody>
          <a:bodyPr/>
          <a:lstStyle/>
          <a:p>
            <a:pPr eaLnBrk="1" hangingPunct="1"/>
            <a:r>
              <a:rPr lang="ko-KR" altLang="en-US" sz="1800">
                <a:latin typeface="MS UI Gothic" pitchFamily="34" charset="-128"/>
              </a:rPr>
              <a:t>하나님의 은혜</a:t>
            </a:r>
          </a:p>
        </p:txBody>
      </p:sp>
      <p:sp>
        <p:nvSpPr>
          <p:cNvPr id="51203" name="TextBox 1"/>
          <p:cNvSpPr txBox="1">
            <a:spLocks noChangeArrowheads="1"/>
          </p:cNvSpPr>
          <p:nvPr/>
        </p:nvSpPr>
        <p:spPr bwMode="auto">
          <a:xfrm>
            <a:off x="3863976" y="6278564"/>
            <a:ext cx="504031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latinLnBrk="1" hangingPunct="0">
              <a:spcBef>
                <a:spcPct val="20000"/>
              </a:spcBef>
              <a:buChar char="•"/>
              <a:defRPr kumimoji="1" sz="3200">
                <a:solidFill>
                  <a:schemeClr val="tx1"/>
                </a:solidFill>
                <a:latin typeface="굴림" pitchFamily="50" charset="-127"/>
                <a:ea typeface="굴림" pitchFamily="50" charset="-127"/>
              </a:defRPr>
            </a:lvl1pPr>
            <a:lvl2pPr marL="742950" indent="-285750" eaLnBrk="0" latinLnBrk="1" hangingPunct="0">
              <a:spcBef>
                <a:spcPct val="20000"/>
              </a:spcBef>
              <a:buChar char="–"/>
              <a:defRPr kumimoji="1" sz="2800">
                <a:solidFill>
                  <a:schemeClr val="tx1"/>
                </a:solidFill>
                <a:latin typeface="굴림" pitchFamily="50" charset="-127"/>
                <a:ea typeface="굴림" pitchFamily="50" charset="-127"/>
              </a:defRPr>
            </a:lvl2pPr>
            <a:lvl3pPr marL="1143000" indent="-228600" eaLnBrk="0" latinLnBrk="1" hangingPunct="0">
              <a:spcBef>
                <a:spcPct val="20000"/>
              </a:spcBef>
              <a:buChar char="•"/>
              <a:defRPr kumimoji="1" sz="2400">
                <a:solidFill>
                  <a:schemeClr val="tx1"/>
                </a:solidFill>
                <a:latin typeface="굴림" pitchFamily="50" charset="-127"/>
                <a:ea typeface="굴림" pitchFamily="50" charset="-127"/>
              </a:defRPr>
            </a:lvl3pPr>
            <a:lvl4pPr marL="1600200" indent="-228600" eaLnBrk="0" latinLnBrk="1" hangingPunct="0">
              <a:spcBef>
                <a:spcPct val="20000"/>
              </a:spcBef>
              <a:buChar char="–"/>
              <a:defRPr kumimoji="1" sz="2000">
                <a:solidFill>
                  <a:schemeClr val="tx1"/>
                </a:solidFill>
                <a:latin typeface="굴림" pitchFamily="50" charset="-127"/>
                <a:ea typeface="굴림" pitchFamily="50" charset="-127"/>
              </a:defRPr>
            </a:lvl4pPr>
            <a:lvl5pPr marL="2057400" indent="-228600" eaLnBrk="0" latinLnBrk="1" hangingPunct="0">
              <a:spcBef>
                <a:spcPct val="20000"/>
              </a:spcBef>
              <a:buChar char="»"/>
              <a:defRPr kumimoji="1" sz="2000">
                <a:solidFill>
                  <a:schemeClr val="tx1"/>
                </a:solidFill>
                <a:latin typeface="굴림" pitchFamily="50" charset="-127"/>
                <a:ea typeface="굴림" pitchFamily="50" charset="-127"/>
              </a:defRPr>
            </a:lvl5pPr>
            <a:lvl6pPr marL="2514600" indent="-228600" eaLnBrk="0" fontAlgn="base" hangingPunct="0">
              <a:spcBef>
                <a:spcPct val="20000"/>
              </a:spcBef>
              <a:spcAft>
                <a:spcPct val="0"/>
              </a:spcAft>
              <a:buChar char="»"/>
              <a:defRPr kumimoji="1" sz="2000">
                <a:solidFill>
                  <a:schemeClr val="tx1"/>
                </a:solidFill>
                <a:latin typeface="굴림" pitchFamily="50" charset="-127"/>
                <a:ea typeface="굴림" pitchFamily="50" charset="-127"/>
              </a:defRPr>
            </a:lvl6pPr>
            <a:lvl7pPr marL="2971800" indent="-228600" eaLnBrk="0" fontAlgn="base" hangingPunct="0">
              <a:spcBef>
                <a:spcPct val="20000"/>
              </a:spcBef>
              <a:spcAft>
                <a:spcPct val="0"/>
              </a:spcAft>
              <a:buChar char="»"/>
              <a:defRPr kumimoji="1" sz="2000">
                <a:solidFill>
                  <a:schemeClr val="tx1"/>
                </a:solidFill>
                <a:latin typeface="굴림" pitchFamily="50" charset="-127"/>
                <a:ea typeface="굴림" pitchFamily="50" charset="-127"/>
              </a:defRPr>
            </a:lvl7pPr>
            <a:lvl8pPr marL="3429000" indent="-228600" eaLnBrk="0" fontAlgn="base" hangingPunct="0">
              <a:spcBef>
                <a:spcPct val="20000"/>
              </a:spcBef>
              <a:spcAft>
                <a:spcPct val="0"/>
              </a:spcAft>
              <a:buChar char="»"/>
              <a:defRPr kumimoji="1" sz="2000">
                <a:solidFill>
                  <a:schemeClr val="tx1"/>
                </a:solidFill>
                <a:latin typeface="굴림" pitchFamily="50" charset="-127"/>
                <a:ea typeface="굴림" pitchFamily="50" charset="-127"/>
              </a:defRPr>
            </a:lvl8pPr>
            <a:lvl9pPr marL="3886200" indent="-228600" eaLnBrk="0" fontAlgn="base" hangingPunct="0">
              <a:spcBef>
                <a:spcPct val="20000"/>
              </a:spcBef>
              <a:spcAft>
                <a:spcPct val="0"/>
              </a:spcAft>
              <a:buChar char="»"/>
              <a:defRPr kumimoji="1" sz="2000">
                <a:solidFill>
                  <a:schemeClr val="tx1"/>
                </a:solidFill>
                <a:latin typeface="굴림" pitchFamily="50" charset="-127"/>
                <a:ea typeface="굴림" pitchFamily="50" charset="-127"/>
              </a:defRPr>
            </a:lvl9pPr>
          </a:lstStyle>
          <a:p>
            <a:pPr marL="0" marR="0" lvl="0" indent="0" algn="ctr" defTabSz="914400" rtl="0" eaLnBrk="1" fontAlgn="auto" latinLnBrk="0" hangingPunct="1">
              <a:lnSpc>
                <a:spcPct val="100000"/>
              </a:lnSpc>
              <a:spcBef>
                <a:spcPct val="15000"/>
              </a:spcBef>
              <a:spcAft>
                <a:spcPts val="0"/>
              </a:spcAft>
              <a:buClrTx/>
              <a:buSzTx/>
              <a:buFontTx/>
              <a:buNone/>
              <a:tabLst/>
              <a:defRPr/>
            </a:pPr>
            <a:r>
              <a:rPr kumimoji="1" lang="en-US" altLang="ko-KR" sz="3200" b="0" i="0" u="none" strike="noStrike" kern="1200" cap="none" spc="0" normalizeH="0" baseline="0" noProof="0">
                <a:ln>
                  <a:noFill/>
                </a:ln>
                <a:solidFill>
                  <a:srgbClr val="000000"/>
                </a:solidFill>
                <a:effectLst/>
                <a:uLnTx/>
                <a:uFillTx/>
                <a:latin typeface="MS PGothic" pitchFamily="34" charset="-128"/>
                <a:ea typeface="MS PGothic" pitchFamily="34" charset="-128"/>
                <a:cs typeface="+mn-cs"/>
              </a:rPr>
              <a:t>2</a:t>
            </a:r>
            <a:r>
              <a:rPr kumimoji="1" lang="ko-KR" altLang="en-US" sz="3200" b="0" i="0" u="none" strike="noStrike" kern="1200" cap="none" spc="0" normalizeH="0" baseline="0" noProof="0">
                <a:ln>
                  <a:noFill/>
                </a:ln>
                <a:solidFill>
                  <a:srgbClr val="000000"/>
                </a:solidFill>
                <a:effectLst/>
                <a:uLnTx/>
                <a:uFillTx/>
                <a:latin typeface="MS PGothic" pitchFamily="34" charset="-128"/>
                <a:ea typeface="MS PGothic" pitchFamily="34" charset="-128"/>
                <a:cs typeface="+mn-cs"/>
              </a:rPr>
              <a:t>부예배</a:t>
            </a:r>
          </a:p>
        </p:txBody>
      </p:sp>
    </p:spTree>
    <p:extLst>
      <p:ext uri="{BB962C8B-B14F-4D97-AF65-F5344CB8AC3E}">
        <p14:creationId xmlns:p14="http://schemas.microsoft.com/office/powerpoint/2010/main" val="2262055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82" name="내용 개체 틀 2"/>
          <p:cNvSpPr>
            <a:spLocks noGrp="1"/>
          </p:cNvSpPr>
          <p:nvPr>
            <p:ph idx="1"/>
          </p:nvPr>
        </p:nvSpPr>
        <p:spPr>
          <a:xfrm>
            <a:off x="1056000" y="199182"/>
            <a:ext cx="10080000" cy="4525962"/>
          </a:xfrm>
        </p:spPr>
        <p:txBody>
          <a:bodyPr/>
          <a:lstStyle/>
          <a:p>
            <a:pPr marL="0" indent="0" algn="ctr" eaLnBrk="1" hangingPunct="1">
              <a:spcBef>
                <a:spcPct val="0"/>
              </a:spcBef>
              <a:buNone/>
            </a:pPr>
            <a:r>
              <a:rPr lang="ja-JP" altLang="en-US" sz="4000" b="1" dirty="0">
                <a:solidFill>
                  <a:srgbClr val="FFFF00"/>
                </a:solidFill>
                <a:effectLst>
                  <a:outerShdw blurRad="38100" dist="38100" dir="2700000" algn="tl">
                    <a:srgbClr val="000000">
                      <a:alpha val="43137"/>
                    </a:srgbClr>
                  </a:outerShdw>
                </a:effectLst>
              </a:rPr>
              <a:t>我</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われ</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FFF00"/>
                </a:solidFill>
                <a:effectLst>
                  <a:outerShdw blurRad="38100" dist="38100" dir="2700000" algn="tl">
                    <a:srgbClr val="000000">
                      <a:alpha val="43137"/>
                    </a:srgbClr>
                  </a:outerShdw>
                </a:effectLst>
              </a:rPr>
              <a:t>は天地</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てんち</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FFF00"/>
                </a:solidFill>
                <a:effectLst>
                  <a:outerShdw blurRad="38100" dist="38100" dir="2700000" algn="tl">
                    <a:srgbClr val="000000">
                      <a:alpha val="43137"/>
                    </a:srgbClr>
                  </a:outerShdw>
                </a:effectLst>
              </a:rPr>
              <a:t>の造り主</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つくりぬし</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en-US" altLang="ja-JP" dirty="0">
                <a:solidFill>
                  <a:schemeClr val="bg1">
                    <a:lumMod val="75000"/>
                  </a:schemeClr>
                </a:solidFill>
                <a:effectLst>
                  <a:outerShdw blurRad="38100" dist="38100" dir="2700000" algn="tl">
                    <a:srgbClr val="000000">
                      <a:alpha val="43137"/>
                    </a:srgbClr>
                  </a:outerShdw>
                </a:effectLst>
                <a:latin typeface="MS UI Gothic" pitchFamily="34" charset="-128"/>
                <a:ea typeface="MS UI Gothic" pitchFamily="34" charset="-128"/>
              </a:rPr>
              <a:t> </a:t>
            </a:r>
            <a:r>
              <a:rPr lang="ja-JP" altLang="en-US" sz="4000" b="1" dirty="0">
                <a:solidFill>
                  <a:srgbClr val="FFFF00"/>
                </a:solidFill>
                <a:effectLst>
                  <a:outerShdw blurRad="38100" dist="38100" dir="2700000" algn="tl">
                    <a:srgbClr val="000000">
                      <a:alpha val="43137"/>
                    </a:srgbClr>
                  </a:outerShdw>
                </a:effectLst>
              </a:rPr>
              <a:t>、</a:t>
            </a:r>
            <a:endParaRPr lang="en-US" altLang="ja-JP" sz="4000" b="1" dirty="0">
              <a:solidFill>
                <a:srgbClr val="FFFF00"/>
              </a:solidFill>
              <a:effectLst>
                <a:outerShdw blurRad="38100" dist="38100" dir="2700000" algn="tl">
                  <a:srgbClr val="000000">
                    <a:alpha val="43137"/>
                  </a:srgbClr>
                </a:outerShdw>
              </a:effectLst>
            </a:endParaRPr>
          </a:p>
          <a:p>
            <a:pPr marL="0" indent="0" algn="ctr" eaLnBrk="1" hangingPunct="1">
              <a:spcBef>
                <a:spcPct val="0"/>
              </a:spcBef>
              <a:buNone/>
            </a:pPr>
            <a:r>
              <a:rPr lang="ja-JP" altLang="en-US" sz="4000" b="1" dirty="0">
                <a:solidFill>
                  <a:srgbClr val="FFFF00"/>
                </a:solidFill>
                <a:effectLst>
                  <a:outerShdw blurRad="38100" dist="38100" dir="2700000" algn="tl">
                    <a:srgbClr val="000000">
                      <a:alpha val="43137"/>
                    </a:srgbClr>
                  </a:outerShdw>
                </a:effectLst>
              </a:rPr>
              <a:t>全能</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ぜんのう</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FFF00"/>
                </a:solidFill>
                <a:effectLst>
                  <a:outerShdw blurRad="38100" dist="38100" dir="2700000" algn="tl">
                    <a:srgbClr val="000000">
                      <a:alpha val="43137"/>
                    </a:srgbClr>
                  </a:outerShdw>
                </a:effectLst>
              </a:rPr>
              <a:t>の父</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ちち</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FFF00"/>
                </a:solidFill>
                <a:effectLst>
                  <a:outerShdw blurRad="38100" dist="38100" dir="2700000" algn="tl">
                    <a:srgbClr val="000000">
                      <a:alpha val="43137"/>
                    </a:srgbClr>
                  </a:outerShdw>
                </a:effectLst>
              </a:rPr>
              <a:t>なる神</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かみ</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FFF00"/>
                </a:solidFill>
                <a:effectLst>
                  <a:outerShdw blurRad="38100" dist="38100" dir="2700000" algn="tl">
                    <a:srgbClr val="000000">
                      <a:alpha val="43137"/>
                    </a:srgbClr>
                  </a:outerShdw>
                </a:effectLst>
              </a:rPr>
              <a:t>を信</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しん</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FFF00"/>
                </a:solidFill>
                <a:effectLst>
                  <a:outerShdw blurRad="38100" dist="38100" dir="2700000" algn="tl">
                    <a:srgbClr val="000000">
                      <a:alpha val="43137"/>
                    </a:srgbClr>
                  </a:outerShdw>
                </a:effectLst>
              </a:rPr>
              <a:t>ず</a:t>
            </a:r>
            <a:r>
              <a:rPr lang="ja-JP" altLang="en-US" sz="3600" b="1" dirty="0">
                <a:solidFill>
                  <a:srgbClr val="FEF800"/>
                </a:solidFill>
                <a:effectLst>
                  <a:outerShdw blurRad="38100" dist="38100" dir="2700000" algn="tl">
                    <a:srgbClr val="000000">
                      <a:alpha val="43137"/>
                    </a:srgbClr>
                  </a:outerShdw>
                </a:effectLst>
              </a:rPr>
              <a:t>。</a:t>
            </a:r>
            <a:endParaRPr lang="en-US" altLang="ja-JP" sz="3600" b="1" dirty="0">
              <a:solidFill>
                <a:srgbClr val="FEF800"/>
              </a:solidFill>
              <a:effectLst>
                <a:outerShdw blurRad="38100" dist="38100" dir="2700000" algn="tl">
                  <a:srgbClr val="000000">
                    <a:alpha val="43137"/>
                  </a:srgbClr>
                </a:outerShdw>
              </a:effectLst>
            </a:endParaRPr>
          </a:p>
          <a:p>
            <a:pPr marL="0" indent="0" algn="ctr" eaLnBrk="1" hangingPunct="1">
              <a:spcBef>
                <a:spcPts val="600"/>
              </a:spcBef>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나는 전능하신 아버지 하나님</a:t>
            </a:r>
            <a:r>
              <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a:p>
            <a:pPr marL="0" indent="0" algn="ctr" eaLnBrk="1" hangingPunct="1">
              <a:spcBef>
                <a:spcPct val="0"/>
              </a:spcBef>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천지의 창조주를 믿습니다</a:t>
            </a:r>
            <a:r>
              <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endParaRPr lang="en-US"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p:txBody>
      </p:sp>
    </p:spTree>
    <p:extLst>
      <p:ext uri="{BB962C8B-B14F-4D97-AF65-F5344CB8AC3E}">
        <p14:creationId xmlns:p14="http://schemas.microsoft.com/office/powerpoint/2010/main" val="9689642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4320000"/>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u="sng" dirty="0">
                <a:solidFill>
                  <a:srgbClr val="FFFF00"/>
                </a:solidFill>
              </a:rPr>
              <a:t>愛には恐れがありません。全き愛は恐れを締め出します</a:t>
            </a:r>
            <a:r>
              <a:rPr lang="ja-JP" altLang="en-US" sz="3600" b="1" dirty="0">
                <a:solidFill>
                  <a:srgbClr val="FFFF00"/>
                </a:solidFill>
              </a:rPr>
              <a:t>。恐れには罰が伴い、恐れる者は、愛において全きものとなっていないのです。</a:t>
            </a:r>
          </a:p>
          <a:p>
            <a:pPr marL="0" indent="0" algn="just" eaLnBrk="1" latinLnBrk="1" hangingPunct="1">
              <a:lnSpc>
                <a:spcPct val="90000"/>
              </a:lnSpc>
              <a:spcBef>
                <a:spcPts val="600"/>
              </a:spcBef>
              <a:buNone/>
            </a:pPr>
            <a:r>
              <a:rPr lang="ko-KR" altLang="en-US" sz="3600" b="1" u="sng" dirty="0">
                <a:solidFill>
                  <a:schemeClr val="bg1"/>
                </a:solidFill>
                <a:latin typeface="Woorin R" panose="02030504000101010101" pitchFamily="18" charset="-127"/>
                <a:ea typeface="Woorin R" panose="02030504000101010101" pitchFamily="18" charset="-127"/>
              </a:rPr>
              <a:t>사랑 안에 두려움이 없고 온전한 사랑이 두려움을 </a:t>
            </a:r>
            <a:r>
              <a:rPr lang="ko-KR" altLang="en-US" sz="3600" b="1" u="sng" dirty="0" err="1">
                <a:solidFill>
                  <a:schemeClr val="bg1"/>
                </a:solidFill>
                <a:latin typeface="Woorin R" panose="02030504000101010101" pitchFamily="18" charset="-127"/>
                <a:ea typeface="Woorin R" panose="02030504000101010101" pitchFamily="18" charset="-127"/>
              </a:rPr>
              <a:t>내쫓나니</a:t>
            </a:r>
            <a:r>
              <a:rPr lang="ko-KR" altLang="en-US" sz="3600" b="1" dirty="0">
                <a:solidFill>
                  <a:schemeClr val="bg1"/>
                </a:solidFill>
                <a:latin typeface="Woorin R" panose="02030504000101010101" pitchFamily="18" charset="-127"/>
                <a:ea typeface="Woorin R" panose="02030504000101010101" pitchFamily="18" charset="-127"/>
              </a:rPr>
              <a:t> 두려움에는 형벌이 있음이라 두려워하는 자는 사랑 안에서 온전히 이루지 </a:t>
            </a:r>
            <a:r>
              <a:rPr lang="ko-KR" altLang="en-US" sz="3600" b="1" dirty="0" err="1">
                <a:solidFill>
                  <a:schemeClr val="bg1"/>
                </a:solidFill>
                <a:latin typeface="Woorin R" panose="02030504000101010101" pitchFamily="18" charset="-127"/>
                <a:ea typeface="Woorin R" panose="02030504000101010101" pitchFamily="18" charset="-127"/>
              </a:rPr>
              <a:t>못하였느니라</a:t>
            </a:r>
            <a:r>
              <a:rPr lang="ko-KR" altLang="en-US" sz="3600" b="1" dirty="0">
                <a:solidFill>
                  <a:schemeClr val="bg1"/>
                </a:solidFill>
                <a:latin typeface="Woorin R" panose="02030504000101010101" pitchFamily="18" charset="-127"/>
                <a:ea typeface="Woorin R" panose="02030504000101010101" pitchFamily="18" charset="-127"/>
              </a:rPr>
              <a:t> </a:t>
            </a:r>
          </a:p>
        </p:txBody>
      </p:sp>
      <p:sp>
        <p:nvSpPr>
          <p:cNvPr id="17413" name="Rectangle 4"/>
          <p:cNvSpPr>
            <a:spLocks noChangeArrowheads="1"/>
          </p:cNvSpPr>
          <p:nvPr/>
        </p:nvSpPr>
        <p:spPr bwMode="auto">
          <a:xfrm>
            <a:off x="4440953" y="103988"/>
            <a:ext cx="6839623"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uLnTx/>
                <a:uFillTx/>
                <a:latin typeface="ＭＳ Ｐゴシック" pitchFamily="34" charset="-128"/>
                <a:ea typeface="ＭＳ Ｐゴシック" pitchFamily="34" charset="-128"/>
                <a:cs typeface="+mn-cs"/>
              </a:rPr>
              <a:t>ヨハネの手紙第一</a:t>
            </a:r>
            <a:r>
              <a:rPr kumimoji="1" lang="en-US" altLang="ja-JP" sz="3200" b="1" i="0" u="none" strike="noStrike" kern="1200" cap="none" spc="0" normalizeH="0" baseline="0" noProof="0" dirty="0">
                <a:ln>
                  <a:noFill/>
                </a:ln>
                <a:solidFill>
                  <a:srgbClr val="CCFFCC"/>
                </a:solidFill>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uLnTx/>
                <a:uFillTx/>
                <a:latin typeface="Woorin R" panose="02030504000101010101" pitchFamily="18" charset="-127"/>
                <a:ea typeface="Woorin R" panose="02030504000101010101" pitchFamily="18" charset="-127"/>
                <a:cs typeface="+mn-cs"/>
              </a:rPr>
              <a:t>요한일서</a:t>
            </a:r>
            <a:r>
              <a:rPr kumimoji="1" lang="en-US" altLang="ko-KR" sz="3200" b="1" i="0" u="none" strike="noStrike" kern="1200" cap="none" spc="0" normalizeH="0" baseline="0" noProof="0" dirty="0">
                <a:ln>
                  <a:noFill/>
                </a:ln>
                <a:solidFill>
                  <a:srgbClr val="CCFFCC"/>
                </a:solidFill>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uLnTx/>
                <a:uFillTx/>
                <a:latin typeface="굴림" charset="-127"/>
                <a:ea typeface="굴림" charset="-127"/>
                <a:cs typeface="+mn-cs"/>
              </a:rPr>
              <a:t> 4:18</a:t>
            </a:r>
            <a:endParaRPr kumimoji="1" lang="en-US" altLang="ja-JP" sz="3200" b="1" i="0" u="none" strike="noStrike" kern="1200" cap="none" spc="0" normalizeH="0" baseline="0" noProof="0" dirty="0">
              <a:ln>
                <a:noFill/>
              </a:ln>
              <a:solidFill>
                <a:srgbClr val="CCFFCC"/>
              </a:solidFill>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287062705"/>
      </p:ext>
    </p:extLst>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47629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4294967295"/>
          </p:nvPr>
        </p:nvSpPr>
        <p:spPr>
          <a:xfrm>
            <a:off x="911424" y="734192"/>
            <a:ext cx="10368000" cy="4320000"/>
          </a:xfrm>
        </p:spPr>
        <p:txBody>
          <a:bodyPr vert="horz" wrap="square" lIns="0" tIns="0" rIns="0" bIns="0" numCol="1" anchor="t" anchorCtr="0" compatLnSpc="1">
            <a:prstTxWarp prst="textNoShape">
              <a:avLst/>
            </a:prstTxWarp>
          </a:bodyPr>
          <a:lstStyle/>
          <a:p>
            <a:pPr marL="0" indent="0" algn="just" eaLnBrk="1" latinLnBrk="1" hangingPunct="1">
              <a:lnSpc>
                <a:spcPct val="90000"/>
              </a:lnSpc>
              <a:spcBef>
                <a:spcPct val="0"/>
              </a:spcBef>
              <a:buNone/>
            </a:pPr>
            <a:r>
              <a:rPr lang="ja-JP" altLang="en-US" sz="3600" b="1" dirty="0">
                <a:solidFill>
                  <a:srgbClr val="FFFF00"/>
                </a:solidFill>
                <a:effectLst>
                  <a:outerShdw blurRad="38100" dist="38100" dir="2700000" algn="tl">
                    <a:srgbClr val="000000">
                      <a:alpha val="43137"/>
                    </a:srgbClr>
                  </a:outerShdw>
                </a:effectLst>
              </a:rPr>
              <a:t>恐れるな。わたしはあなたとともにいる。</a:t>
            </a:r>
            <a:r>
              <a:rPr lang="ja-JP" altLang="en-US" sz="3600" b="1" spc="300" dirty="0">
                <a:solidFill>
                  <a:srgbClr val="FFFF00"/>
                </a:solidFill>
                <a:effectLst>
                  <a:outerShdw blurRad="38100" dist="38100" dir="2700000" algn="tl">
                    <a:srgbClr val="000000">
                      <a:alpha val="43137"/>
                    </a:srgbClr>
                  </a:outerShdw>
                </a:effectLst>
              </a:rPr>
              <a:t>たじろぐな。</a:t>
            </a:r>
            <a:r>
              <a:rPr lang="ja-JP" altLang="en-US" sz="3600" b="1" dirty="0">
                <a:solidFill>
                  <a:srgbClr val="FFFF00"/>
                </a:solidFill>
                <a:effectLst>
                  <a:outerShdw blurRad="38100" dist="38100" dir="2700000" algn="tl">
                    <a:srgbClr val="000000">
                      <a:alpha val="43137"/>
                    </a:srgbClr>
                  </a:outerShdw>
                </a:effectLst>
              </a:rPr>
              <a:t>わたしがあなたの神だから。わたしはあなたを強くし、あなたを助</a:t>
            </a:r>
            <a:r>
              <a:rPr lang="ja-JP" altLang="en-US" sz="3600" b="1" spc="-150" dirty="0">
                <a:solidFill>
                  <a:srgbClr val="FFFF00"/>
                </a:solidFill>
                <a:effectLst>
                  <a:outerShdw blurRad="38100" dist="38100" dir="2700000" algn="tl">
                    <a:srgbClr val="000000">
                      <a:alpha val="43137"/>
                    </a:srgbClr>
                  </a:outerShdw>
                </a:effectLst>
              </a:rPr>
              <a:t>け、</a:t>
            </a:r>
            <a:r>
              <a:rPr lang="ja-JP" altLang="en-US" sz="3600" b="1" dirty="0">
                <a:solidFill>
                  <a:srgbClr val="FFFF00"/>
                </a:solidFill>
                <a:effectLst>
                  <a:outerShdw blurRad="38100" dist="38100" dir="2700000" algn="tl">
                    <a:srgbClr val="000000">
                      <a:alpha val="43137"/>
                    </a:srgbClr>
                  </a:outerShdw>
                </a:effectLst>
              </a:rPr>
              <a:t>わたしの義の右の手で、あなたを守る。</a:t>
            </a:r>
          </a:p>
          <a:p>
            <a:pPr marL="0" indent="0" algn="just" eaLnBrk="1" latinLnBrk="1" hangingPunct="1">
              <a:lnSpc>
                <a:spcPct val="90000"/>
              </a:lnSpc>
              <a:spcBef>
                <a:spcPts val="600"/>
              </a:spcBef>
              <a:buNone/>
            </a:pPr>
            <a:r>
              <a:rPr lang="ko-KR" altLang="en-US" sz="3600" b="1"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두려워하지 말라 내가 너와 함께 함이라 놀라지 말라 나는 네 하나님이 됨이라 </a:t>
            </a:r>
            <a:r>
              <a:rPr lang="ko-KR" altLang="en-US" sz="3600" b="1" spc="300"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내가 너를 굳세게 하리라 </a:t>
            </a:r>
            <a:r>
              <a:rPr lang="ko-KR" altLang="en-US" sz="3600" b="1" dirty="0">
                <a:solidFill>
                  <a:schemeClr val="bg1"/>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참으로 너를 도와 주리라 참으로 나의 의로운 오른손으로 너를 붙들리라 </a:t>
            </a:r>
          </a:p>
        </p:txBody>
      </p:sp>
      <p:sp>
        <p:nvSpPr>
          <p:cNvPr id="17413" name="Rectangle 4"/>
          <p:cNvSpPr>
            <a:spLocks noChangeArrowheads="1"/>
          </p:cNvSpPr>
          <p:nvPr/>
        </p:nvSpPr>
        <p:spPr bwMode="auto">
          <a:xfrm>
            <a:off x="4440953" y="103988"/>
            <a:ext cx="6839623"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lIns="0" tIns="0" rIns="72000" bIns="0" anchor="ctr"/>
          <a:lstStyle>
            <a:lvl1pPr eaLnBrk="0" hangingPunct="0">
              <a:spcBef>
                <a:spcPct val="20000"/>
              </a:spcBef>
              <a:buChar char="•"/>
              <a:defRPr kumimoji="1" sz="3200">
                <a:solidFill>
                  <a:schemeClr val="tx1"/>
                </a:solidFill>
                <a:latin typeface="Times New Roman" pitchFamily="18" charset="0"/>
                <a:ea typeface="ＭＳ Ｐゴシック" pitchFamily="34" charset="-128"/>
              </a:defRPr>
            </a:lvl1pPr>
            <a:lvl2pPr marL="742950" indent="-285750" eaLnBrk="0" hangingPunct="0">
              <a:spcBef>
                <a:spcPct val="20000"/>
              </a:spcBef>
              <a:buChar char="–"/>
              <a:defRPr kumimoji="1" sz="2800">
                <a:solidFill>
                  <a:schemeClr val="tx1"/>
                </a:solidFill>
                <a:latin typeface="Times New Roman" pitchFamily="18" charset="0"/>
                <a:ea typeface="ＭＳ Ｐゴシック" pitchFamily="34" charset="-128"/>
              </a:defRPr>
            </a:lvl2pPr>
            <a:lvl3pPr marL="1143000" indent="-228600" eaLnBrk="0" hangingPunct="0">
              <a:spcBef>
                <a:spcPct val="20000"/>
              </a:spcBef>
              <a:buChar char="•"/>
              <a:defRPr kumimoji="1" sz="2400">
                <a:solidFill>
                  <a:schemeClr val="tx1"/>
                </a:solidFill>
                <a:latin typeface="Times New Roman" pitchFamily="18" charset="0"/>
                <a:ea typeface="ＭＳ Ｐゴシック" pitchFamily="34" charset="-128"/>
              </a:defRPr>
            </a:lvl3pPr>
            <a:lvl4pPr marL="1600200" indent="-228600" eaLnBrk="0" hangingPunct="0">
              <a:spcBef>
                <a:spcPct val="20000"/>
              </a:spcBef>
              <a:buChar char="–"/>
              <a:defRPr kumimoji="1" sz="2000">
                <a:solidFill>
                  <a:schemeClr val="tx1"/>
                </a:solidFill>
                <a:latin typeface="Times New Roman" pitchFamily="18" charset="0"/>
                <a:ea typeface="ＭＳ Ｐゴシック" pitchFamily="34" charset="-128"/>
              </a:defRPr>
            </a:lvl4pPr>
            <a:lvl5pPr marL="2057400" indent="-228600" eaLnBrk="0" hangingPunct="0">
              <a:spcBef>
                <a:spcPct val="20000"/>
              </a:spcBef>
              <a:buChar char="»"/>
              <a:defRPr kumimoji="1" sz="2000">
                <a:solidFill>
                  <a:schemeClr val="tx1"/>
                </a:solidFill>
                <a:latin typeface="Times New Roman" pitchFamily="18" charset="0"/>
                <a:ea typeface="ＭＳ Ｐゴシック"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34" charset="-128"/>
              </a:defRPr>
            </a:lvl9pPr>
          </a:lstStyle>
          <a:p>
            <a:pPr marL="0" marR="0" lvl="0" indent="0" algn="r" defTabSz="914400" rtl="0" eaLnBrk="1" fontAlgn="auto" latinLnBrk="1"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ＭＳ Ｐゴシック" panose="020B0600070205080204" pitchFamily="34" charset="-128"/>
                <a:ea typeface="ＭＳ Ｐゴシック" pitchFamily="34" charset="-128"/>
                <a:cs typeface="+mn-cs"/>
              </a:rPr>
              <a:t>イザヤ書</a:t>
            </a:r>
            <a:r>
              <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ko-KR" altLang="en-US"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이사야</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Woorin R" panose="02030504000101010101" pitchFamily="18" charset="-127"/>
                <a:ea typeface="Woorin R" panose="02030504000101010101" pitchFamily="18" charset="-127"/>
                <a:cs typeface="+mn-cs"/>
              </a:rPr>
              <a:t>)</a:t>
            </a:r>
            <a:r>
              <a:rPr kumimoji="1" lang="en-US" altLang="ko-KR"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rPr>
              <a:t> 41:10</a:t>
            </a:r>
            <a:endParaRPr kumimoji="1" lang="en-US" altLang="ja-JP" sz="3200" b="1" i="0" u="none" strike="noStrike" kern="1200" cap="none" spc="0" normalizeH="0" baseline="0" noProof="0" dirty="0">
              <a:ln>
                <a:noFill/>
              </a:ln>
              <a:solidFill>
                <a:srgbClr val="CCFFCC"/>
              </a:solidFill>
              <a:effectLst>
                <a:outerShdw blurRad="38100" dist="38100" dir="2700000" algn="tl">
                  <a:srgbClr val="000000">
                    <a:alpha val="43137"/>
                  </a:srgbClr>
                </a:outerShdw>
              </a:effectLst>
              <a:uLnTx/>
              <a:uFillTx/>
              <a:latin typeface="굴림" charset="-127"/>
              <a:ea typeface="굴림" charset="-127"/>
              <a:cs typeface="+mn-cs"/>
            </a:endParaRPr>
          </a:p>
        </p:txBody>
      </p:sp>
      <p:sp>
        <p:nvSpPr>
          <p:cNvPr id="6" name="Line 3">
            <a:extLst>
              <a:ext uri="{FF2B5EF4-FFF2-40B4-BE49-F238E27FC236}">
                <a16:creationId xmlns:a16="http://schemas.microsoft.com/office/drawing/2014/main" id="{335FA89F-7A45-4A2B-9F05-5861C15FD6D0}"/>
              </a:ext>
            </a:extLst>
          </p:cNvPr>
          <p:cNvSpPr>
            <a:spLocks noChangeShapeType="1"/>
          </p:cNvSpPr>
          <p:nvPr/>
        </p:nvSpPr>
        <p:spPr bwMode="auto">
          <a:xfrm>
            <a:off x="731424" y="663888"/>
            <a:ext cx="10728000" cy="14404"/>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wrap="none" lIns="72000" tIns="36000" rIns="72000" bIns="36000" anchor="ct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srgbClr val="000000"/>
              </a:solidFill>
              <a:effectLst/>
              <a:uLnTx/>
              <a:uFillTx/>
              <a:latin typeface="Times New Roman"/>
              <a:cs typeface="+mn-cs"/>
            </a:endParaRPr>
          </a:p>
        </p:txBody>
      </p:sp>
    </p:spTree>
    <p:extLst>
      <p:ext uri="{BB962C8B-B14F-4D97-AF65-F5344CB8AC3E}">
        <p14:creationId xmlns:p14="http://schemas.microsoft.com/office/powerpoint/2010/main" val="1987339077"/>
      </p:ext>
    </p:extLst>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9154930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3">
            <a:extLst>
              <a:ext uri="{FF2B5EF4-FFF2-40B4-BE49-F238E27FC236}">
                <a16:creationId xmlns:a16="http://schemas.microsoft.com/office/drawing/2014/main" id="{07B9F4CD-7995-4E85-8CEF-15D952847140}"/>
              </a:ext>
            </a:extLst>
          </p:cNvPr>
          <p:cNvSpPr>
            <a:spLocks noGrp="1" noChangeArrowheads="1"/>
          </p:cNvSpPr>
          <p:nvPr>
            <p:ph type="subTitle" idx="4294967295"/>
          </p:nvPr>
        </p:nvSpPr>
        <p:spPr>
          <a:xfrm>
            <a:off x="1524000" y="836613"/>
            <a:ext cx="9144000" cy="3455987"/>
          </a:xfrm>
        </p:spPr>
        <p:txBody>
          <a:bodyPr/>
          <a:lstStyle/>
          <a:p>
            <a:pPr marL="0" indent="0" eaLnBrk="1" hangingPunct="1">
              <a:lnSpc>
                <a:spcPct val="90000"/>
              </a:lnSpc>
              <a:spcBef>
                <a:spcPts val="0"/>
              </a:spcBef>
              <a:buFontTx/>
              <a:buNone/>
              <a:defRPr/>
            </a:pPr>
            <a:r>
              <a:rPr lang="ja-JP" altLang="en-US" sz="3600" dirty="0">
                <a:effectLst>
                  <a:outerShdw blurRad="38100" dist="38100" dir="2700000" algn="tl">
                    <a:srgbClr val="000000">
                      <a:alpha val="43137"/>
                    </a:srgbClr>
                  </a:outerShdw>
                </a:effectLst>
                <a:latin typeface="ＭＳ Ｐゴシック" pitchFamily="34" charset="-128"/>
                <a:ea typeface="ＭＳ Ｐゴシック" pitchFamily="34" charset="-128"/>
              </a:rPr>
              <a:t>               </a:t>
            </a:r>
            <a:r>
              <a:rPr lang="ja-JP" altLang="en-US" sz="3600" spc="-150" dirty="0">
                <a:effectLst>
                  <a:outerShdw blurRad="38100" dist="38100" dir="2700000" algn="tl">
                    <a:srgbClr val="000000">
                      <a:alpha val="43137"/>
                    </a:srgbClr>
                  </a:outerShdw>
                </a:effectLst>
                <a:latin typeface="ＭＳ Ｐゴシック" pitchFamily="34" charset="-128"/>
                <a:ea typeface="ＭＳ Ｐゴシック" pitchFamily="34" charset="-128"/>
              </a:rPr>
              <a:t>  </a:t>
            </a:r>
            <a:endParaRPr lang="en-US" altLang="ja-JP" sz="3600" spc="-150" dirty="0">
              <a:effectLst>
                <a:outerShdw blurRad="38100" dist="38100" dir="2700000" algn="tl">
                  <a:srgbClr val="000000">
                    <a:alpha val="43137"/>
                  </a:srgbClr>
                </a:outerShdw>
              </a:effectLst>
              <a:latin typeface="ＭＳ Ｐゴシック" pitchFamily="34" charset="-128"/>
              <a:ea typeface="ＭＳ Ｐゴシック" pitchFamily="34" charset="-128"/>
            </a:endParaRPr>
          </a:p>
          <a:p>
            <a:pPr marL="0" indent="0" algn="ctr" eaLnBrk="1" hangingPunct="1">
              <a:lnSpc>
                <a:spcPct val="90000"/>
              </a:lnSpc>
              <a:spcBef>
                <a:spcPts val="0"/>
              </a:spcBef>
              <a:buFontTx/>
              <a:buNone/>
              <a:defRPr/>
            </a:pPr>
            <a:r>
              <a:rPr lang="ja-JP" altLang="en-US" sz="5000" b="1" dirty="0">
                <a:solidFill>
                  <a:srgbClr val="FFFF00"/>
                </a:solidFill>
                <a:effectLst>
                  <a:outerShdw blurRad="38100" dist="38100" dir="2700000" algn="tl">
                    <a:srgbClr val="000000">
                      <a:alpha val="43137"/>
                    </a:srgbClr>
                  </a:outerShdw>
                </a:effectLst>
                <a:latin typeface="ＭＳ Ｐゴシック" pitchFamily="34" charset="-128"/>
                <a:ea typeface="ＭＳ Ｐゴシック" pitchFamily="34" charset="-128"/>
              </a:rPr>
              <a:t>何をも恐れるな</a:t>
            </a:r>
            <a:endParaRPr lang="en-US" altLang="ja-JP" sz="5000" b="1" dirty="0">
              <a:solidFill>
                <a:srgbClr val="FFFF00"/>
              </a:solidFill>
              <a:effectLst>
                <a:outerShdw blurRad="38100" dist="38100" dir="2700000" algn="tl">
                  <a:srgbClr val="000000">
                    <a:alpha val="43137"/>
                  </a:srgbClr>
                </a:outerShdw>
              </a:effectLst>
              <a:latin typeface="ＭＳ Ｐゴシック" pitchFamily="34" charset="-128"/>
              <a:ea typeface="ＭＳ Ｐゴシック" pitchFamily="34" charset="-128"/>
            </a:endParaRPr>
          </a:p>
          <a:p>
            <a:pPr marL="0" indent="0" algn="ctr" eaLnBrk="1" hangingPunct="1">
              <a:spcBef>
                <a:spcPts val="1200"/>
              </a:spcBef>
              <a:buFontTx/>
              <a:buNone/>
              <a:defRPr/>
            </a:pPr>
            <a:r>
              <a:rPr lang="ko-KR" altLang="en-US" sz="4800" b="1" spc="600" dirty="0">
                <a:solidFill>
                  <a:schemeClr val="bg1"/>
                </a:solidFill>
                <a:latin typeface="Woorin R" panose="02030504000101010101" pitchFamily="18" charset="-127"/>
                <a:ea typeface="Woorin R" panose="02030504000101010101" pitchFamily="18" charset="-127"/>
              </a:rPr>
              <a:t>아무것도 </a:t>
            </a:r>
            <a:r>
              <a:rPr lang="ko-KR" altLang="en-US" sz="4800" b="1" spc="600" dirty="0" err="1">
                <a:solidFill>
                  <a:schemeClr val="bg1"/>
                </a:solidFill>
                <a:latin typeface="Woorin R" panose="02030504000101010101" pitchFamily="18" charset="-127"/>
                <a:ea typeface="Woorin R" panose="02030504000101010101" pitchFamily="18" charset="-127"/>
              </a:rPr>
              <a:t>두려워말라</a:t>
            </a:r>
            <a:endParaRPr lang="en-US" altLang="ko-KR" sz="4800" b="1" spc="600" dirty="0">
              <a:solidFill>
                <a:schemeClr val="bg1"/>
              </a:solidFill>
              <a:latin typeface="Woorin R" panose="02030504000101010101" pitchFamily="18" charset="-127"/>
              <a:ea typeface="Woorin R" panose="02030504000101010101" pitchFamily="18" charset="-127"/>
            </a:endParaRPr>
          </a:p>
        </p:txBody>
      </p:sp>
      <p:sp>
        <p:nvSpPr>
          <p:cNvPr id="17411" name="TextBox 1">
            <a:extLst>
              <a:ext uri="{FF2B5EF4-FFF2-40B4-BE49-F238E27FC236}">
                <a16:creationId xmlns:a16="http://schemas.microsoft.com/office/drawing/2014/main" id="{5333DE8D-7A67-403B-949B-29516DEF5D3E}"/>
              </a:ext>
            </a:extLst>
          </p:cNvPr>
          <p:cNvSpPr txBox="1">
            <a:spLocks noChangeArrowheads="1"/>
          </p:cNvSpPr>
          <p:nvPr/>
        </p:nvSpPr>
        <p:spPr bwMode="auto">
          <a:xfrm>
            <a:off x="985838" y="560388"/>
            <a:ext cx="1222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kumimoji="1" sz="28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kumimoji="1" sz="24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kumimoji="1" sz="20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kumimoji="1" sz="20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4000" b="1" i="0" u="none" strike="noStrike" kern="1200" cap="none" spc="0" normalizeH="0" baseline="0" noProof="0">
                <a:ln>
                  <a:noFill/>
                </a:ln>
                <a:solidFill>
                  <a:srgbClr val="FFC000"/>
                </a:solidFill>
                <a:effectLst/>
                <a:uLnTx/>
                <a:uFillTx/>
                <a:latin typeface="MS PGothic" panose="020B0600070205080204" pitchFamily="34" charset="-128"/>
                <a:ea typeface="MS PGothic" panose="020B0600070205080204" pitchFamily="34" charset="-128"/>
                <a:cs typeface="+mn-cs"/>
              </a:rPr>
              <a:t>讃美</a:t>
            </a:r>
            <a:endParaRPr kumimoji="1" lang="ko-KR" altLang="en-US" sz="4000" b="1" i="0" u="none" strike="noStrike" kern="1200" cap="none" spc="0" normalizeH="0" baseline="0" noProof="0">
              <a:ln>
                <a:noFill/>
              </a:ln>
              <a:solidFill>
                <a:srgbClr val="FFC000"/>
              </a:solidFill>
              <a:effectLst/>
              <a:uLnTx/>
              <a:uFillTx/>
              <a:latin typeface="MS PGothic" panose="020B0600070205080204" pitchFamily="34" charset="-128"/>
              <a:ea typeface="굴림" panose="020B0600000101010101" pitchFamily="50" charset="-127"/>
              <a:cs typeface="+mn-cs"/>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a:extLst>
              <a:ext uri="{FF2B5EF4-FFF2-40B4-BE49-F238E27FC236}">
                <a16:creationId xmlns:a16="http://schemas.microsoft.com/office/drawing/2014/main" id="{F9AE3538-3787-4A01-A0EC-850452108E03}"/>
              </a:ext>
            </a:extLst>
          </p:cNvPr>
          <p:cNvSpPr>
            <a:spLocks noGrp="1" noChangeArrowheads="1"/>
          </p:cNvSpPr>
          <p:nvPr>
            <p:ph type="subTitle" idx="1"/>
          </p:nvPr>
        </p:nvSpPr>
        <p:spPr>
          <a:xfrm>
            <a:off x="1524000" y="404813"/>
            <a:ext cx="9144000" cy="5064125"/>
          </a:xfrm>
        </p:spPr>
        <p:txBody>
          <a:bodyPr>
            <a:normAutofit/>
          </a:bodyPr>
          <a:lstStyle/>
          <a:p>
            <a:pPr eaLnBrk="1" hangingPunct="1">
              <a:lnSpc>
                <a:spcPct val="90000"/>
              </a:lnSpc>
              <a:spcBef>
                <a:spcPct val="15000"/>
              </a:spcBef>
              <a:defRPr/>
            </a:pPr>
            <a:r>
              <a:rPr lang="ja-JP" altLang="en-US" sz="4400" b="1" dirty="0">
                <a:solidFill>
                  <a:srgbClr val="FFFF00"/>
                </a:solidFill>
                <a:latin typeface="MS PGothic" panose="020B0600070205080204" pitchFamily="34" charset="-128"/>
              </a:rPr>
              <a:t>なにをもおそれるな</a:t>
            </a:r>
          </a:p>
          <a:p>
            <a:pPr eaLnBrk="1" hangingPunct="1">
              <a:lnSpc>
                <a:spcPct val="90000"/>
              </a:lnSpc>
              <a:spcBef>
                <a:spcPct val="15000"/>
              </a:spcBef>
              <a:defRPr/>
            </a:pPr>
            <a:r>
              <a:rPr lang="ko-KR" altLang="en-US" sz="4400" b="1" dirty="0">
                <a:solidFill>
                  <a:schemeClr val="bg1"/>
                </a:solidFill>
                <a:latin typeface="휴먼우린체" panose="02030504000101010101" pitchFamily="18" charset="-127"/>
                <a:ea typeface="휴먼우린체" panose="02030504000101010101" pitchFamily="18" charset="-127"/>
              </a:rPr>
              <a:t>아무것도 두려워 말라</a:t>
            </a:r>
          </a:p>
          <a:p>
            <a:pPr>
              <a:spcBef>
                <a:spcPct val="0"/>
              </a:spcBef>
              <a:defRPr/>
            </a:pPr>
            <a:r>
              <a:rPr lang="ja-JP" altLang="en-US" sz="4000" b="1" spc="300" dirty="0">
                <a:solidFill>
                  <a:srgbClr val="B2B2B2"/>
                </a:solidFill>
                <a:latin typeface="휴먼우린체" panose="02030504000101010101" pitchFamily="18" charset="-127"/>
                <a:ea typeface="MS UI Gothic" panose="020B0600070205080204" pitchFamily="34" charset="-128"/>
              </a:rPr>
              <a:t>アムゴト</a:t>
            </a:r>
            <a:r>
              <a:rPr lang="ko-KR" altLang="en-US" sz="4000" b="1" spc="300" dirty="0">
                <a:solidFill>
                  <a:srgbClr val="B2B2B2"/>
                </a:solidFill>
                <a:latin typeface="휴먼우린체" panose="02030504000101010101" pitchFamily="18" charset="-127"/>
                <a:ea typeface="MS UI Gothic" panose="020B0600070205080204" pitchFamily="34" charset="-128"/>
              </a:rPr>
              <a:t> </a:t>
            </a:r>
            <a:r>
              <a:rPr lang="ja-JP" altLang="en-US" sz="4000" b="1" spc="300" dirty="0">
                <a:solidFill>
                  <a:srgbClr val="B2B2B2"/>
                </a:solidFill>
                <a:latin typeface="휴먼우린체" panose="02030504000101010101" pitchFamily="18" charset="-127"/>
                <a:ea typeface="MS UI Gothic" panose="020B0600070205080204" pitchFamily="34" charset="-128"/>
              </a:rPr>
              <a:t>ドゥリョウォマラ</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a:extLst>
              <a:ext uri="{FF2B5EF4-FFF2-40B4-BE49-F238E27FC236}">
                <a16:creationId xmlns:a16="http://schemas.microsoft.com/office/drawing/2014/main" id="{8B9C2425-819E-4C53-A447-9C075AC33DAA}"/>
              </a:ext>
            </a:extLst>
          </p:cNvPr>
          <p:cNvSpPr>
            <a:spLocks noGrp="1" noChangeArrowheads="1"/>
          </p:cNvSpPr>
          <p:nvPr>
            <p:ph type="subTitle" idx="1"/>
          </p:nvPr>
        </p:nvSpPr>
        <p:spPr>
          <a:xfrm>
            <a:off x="1524000" y="404813"/>
            <a:ext cx="9144000" cy="5064125"/>
          </a:xfrm>
          <a:noFill/>
        </p:spPr>
        <p:txBody>
          <a:bodyPr/>
          <a:lstStyle/>
          <a:p>
            <a:pPr eaLnBrk="1" hangingPunct="1">
              <a:lnSpc>
                <a:spcPct val="90000"/>
              </a:lnSpc>
              <a:spcBef>
                <a:spcPct val="30000"/>
              </a:spcBef>
            </a:pPr>
            <a:r>
              <a:rPr lang="ja-JP" altLang="en-US" sz="4400" b="1">
                <a:solidFill>
                  <a:srgbClr val="FFFF00"/>
                </a:solidFill>
                <a:latin typeface="MS PGothic" panose="020B0600070205080204" pitchFamily="34" charset="-128"/>
              </a:rPr>
              <a:t>主である神が</a:t>
            </a:r>
            <a:r>
              <a:rPr lang="ko-KR" altLang="en-US" sz="4400" b="1">
                <a:solidFill>
                  <a:srgbClr val="FFFF00"/>
                </a:solidFill>
                <a:latin typeface="MS PGothic" panose="020B0600070205080204" pitchFamily="34" charset="-128"/>
              </a:rPr>
              <a:t> </a:t>
            </a:r>
            <a:r>
              <a:rPr lang="ja-JP" altLang="en-US" sz="4400" b="1">
                <a:solidFill>
                  <a:srgbClr val="FFFF00"/>
                </a:solidFill>
                <a:latin typeface="MS PGothic" panose="020B0600070205080204" pitchFamily="34" charset="-128"/>
              </a:rPr>
              <a:t>まもられる</a:t>
            </a:r>
          </a:p>
          <a:p>
            <a:pPr eaLnBrk="1" hangingPunct="1">
              <a:lnSpc>
                <a:spcPct val="90000"/>
              </a:lnSpc>
              <a:spcBef>
                <a:spcPct val="15000"/>
              </a:spcBef>
            </a:pPr>
            <a:r>
              <a:rPr lang="ko-KR" altLang="en-US" sz="4400" b="1">
                <a:solidFill>
                  <a:schemeClr val="bg1"/>
                </a:solidFill>
                <a:latin typeface="휴먼우린체" panose="02030504000101010101" pitchFamily="18" charset="-127"/>
                <a:ea typeface="휴먼우린체" panose="02030504000101010101" pitchFamily="18" charset="-127"/>
              </a:rPr>
              <a:t>주 나의 하나님이 지켜주시네</a:t>
            </a:r>
          </a:p>
          <a:p>
            <a:pPr eaLnBrk="1" hangingPunct="1">
              <a:lnSpc>
                <a:spcPct val="90000"/>
              </a:lnSpc>
              <a:spcBef>
                <a:spcPct val="0"/>
              </a:spcBef>
            </a:pPr>
            <a:r>
              <a:rPr lang="ja-JP" altLang="en-US" sz="4000" b="1">
                <a:solidFill>
                  <a:srgbClr val="B2B2B2"/>
                </a:solidFill>
                <a:latin typeface="휴먼우린체" panose="02030504000101010101" pitchFamily="18" charset="-127"/>
                <a:ea typeface="MS UI Gothic" panose="020B0600070205080204" pitchFamily="34" charset="-128"/>
              </a:rPr>
              <a:t>ジュ</a:t>
            </a:r>
            <a:r>
              <a:rPr lang="ko-KR" altLang="en-US" sz="4000" b="1">
                <a:solidFill>
                  <a:srgbClr val="B2B2B2"/>
                </a:solidFill>
                <a:latin typeface="휴먼우린체" panose="02030504000101010101" pitchFamily="18" charset="-127"/>
                <a:ea typeface="MS UI Gothic" panose="020B0600070205080204" pitchFamily="34" charset="-128"/>
              </a:rPr>
              <a:t> </a:t>
            </a:r>
            <a:r>
              <a:rPr lang="ja-JP" altLang="en-US" sz="4000" b="1">
                <a:solidFill>
                  <a:srgbClr val="B2B2B2"/>
                </a:solidFill>
                <a:latin typeface="휴먼우린체" panose="02030504000101010101" pitchFamily="18" charset="-127"/>
                <a:ea typeface="MS UI Gothic" panose="020B0600070205080204" pitchFamily="34" charset="-128"/>
              </a:rPr>
              <a:t>ナエ ハナニミ　ジキョジュシネ</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a:extLst>
              <a:ext uri="{FF2B5EF4-FFF2-40B4-BE49-F238E27FC236}">
                <a16:creationId xmlns:a16="http://schemas.microsoft.com/office/drawing/2014/main" id="{EEBCBF7C-4D37-49FC-AA7C-7478F0B3FE06}"/>
              </a:ext>
            </a:extLst>
          </p:cNvPr>
          <p:cNvSpPr>
            <a:spLocks noGrp="1" noChangeArrowheads="1"/>
          </p:cNvSpPr>
          <p:nvPr>
            <p:ph type="subTitle" idx="1"/>
          </p:nvPr>
        </p:nvSpPr>
        <p:spPr>
          <a:xfrm>
            <a:off x="1524000" y="404813"/>
            <a:ext cx="9144000" cy="5064125"/>
          </a:xfrm>
        </p:spPr>
        <p:txBody>
          <a:bodyPr>
            <a:normAutofit/>
          </a:bodyPr>
          <a:lstStyle/>
          <a:p>
            <a:pPr eaLnBrk="1" hangingPunct="1">
              <a:lnSpc>
                <a:spcPct val="90000"/>
              </a:lnSpc>
              <a:spcBef>
                <a:spcPct val="15000"/>
              </a:spcBef>
              <a:defRPr/>
            </a:pPr>
            <a:r>
              <a:rPr lang="ja-JP" altLang="en-US" sz="4400" b="1" dirty="0">
                <a:solidFill>
                  <a:srgbClr val="FFFF00"/>
                </a:solidFill>
                <a:latin typeface="MS PGothic" panose="020B0600070205080204" pitchFamily="34" charset="-128"/>
              </a:rPr>
              <a:t>おそれるな おおのくな</a:t>
            </a:r>
          </a:p>
          <a:p>
            <a:pPr eaLnBrk="1" hangingPunct="1">
              <a:lnSpc>
                <a:spcPct val="90000"/>
              </a:lnSpc>
              <a:spcBef>
                <a:spcPct val="15000"/>
              </a:spcBef>
              <a:defRPr/>
            </a:pPr>
            <a:r>
              <a:rPr lang="ko-KR" altLang="en-US" sz="4400" b="1" dirty="0">
                <a:solidFill>
                  <a:schemeClr val="bg1"/>
                </a:solidFill>
                <a:latin typeface="휴먼우린체" panose="02030504000101010101" pitchFamily="18" charset="-127"/>
                <a:ea typeface="휴먼우린체" panose="02030504000101010101" pitchFamily="18" charset="-127"/>
              </a:rPr>
              <a:t>놀라지 마라 겁내지 마라</a:t>
            </a:r>
          </a:p>
          <a:p>
            <a:pPr eaLnBrk="1" hangingPunct="1">
              <a:lnSpc>
                <a:spcPct val="90000"/>
              </a:lnSpc>
              <a:spcBef>
                <a:spcPct val="0"/>
              </a:spcBef>
              <a:defRPr/>
            </a:pPr>
            <a:r>
              <a:rPr lang="ja-JP" altLang="en-US" sz="4000" b="1" spc="300" dirty="0">
                <a:solidFill>
                  <a:srgbClr val="B2B2B2"/>
                </a:solidFill>
                <a:latin typeface="휴먼우린체" panose="02030504000101010101" pitchFamily="18" charset="-127"/>
                <a:ea typeface="MS UI Gothic" panose="020B0600070205080204" pitchFamily="34" charset="-128"/>
              </a:rPr>
              <a:t>ノラジマラ　ゴブネジマラ</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a:extLst>
              <a:ext uri="{FF2B5EF4-FFF2-40B4-BE49-F238E27FC236}">
                <a16:creationId xmlns:a16="http://schemas.microsoft.com/office/drawing/2014/main" id="{5C290628-F53A-483B-AF5D-2032D602B671}"/>
              </a:ext>
            </a:extLst>
          </p:cNvPr>
          <p:cNvSpPr>
            <a:spLocks noGrp="1" noChangeArrowheads="1"/>
          </p:cNvSpPr>
          <p:nvPr>
            <p:ph type="subTitle" idx="1"/>
          </p:nvPr>
        </p:nvSpPr>
        <p:spPr>
          <a:xfrm>
            <a:off x="1524000" y="404813"/>
            <a:ext cx="9144000" cy="5064125"/>
          </a:xfrm>
          <a:noFill/>
        </p:spPr>
        <p:txBody>
          <a:bodyPr/>
          <a:lstStyle/>
          <a:p>
            <a:pPr eaLnBrk="1" hangingPunct="1">
              <a:lnSpc>
                <a:spcPct val="90000"/>
              </a:lnSpc>
              <a:spcBef>
                <a:spcPct val="30000"/>
              </a:spcBef>
            </a:pPr>
            <a:r>
              <a:rPr lang="ja-JP" altLang="en-US" sz="4400" b="1">
                <a:solidFill>
                  <a:srgbClr val="FFFF00"/>
                </a:solidFill>
                <a:latin typeface="MS PGothic" panose="020B0600070205080204" pitchFamily="34" charset="-128"/>
              </a:rPr>
              <a:t>主がともに おられる</a:t>
            </a:r>
          </a:p>
          <a:p>
            <a:pPr eaLnBrk="1" hangingPunct="1">
              <a:lnSpc>
                <a:spcPct val="90000"/>
              </a:lnSpc>
              <a:spcBef>
                <a:spcPct val="15000"/>
              </a:spcBef>
            </a:pPr>
            <a:r>
              <a:rPr lang="ko-KR" altLang="en-US" sz="4400" b="1">
                <a:solidFill>
                  <a:schemeClr val="bg1"/>
                </a:solidFill>
                <a:latin typeface="휴먼우린체" panose="02030504000101010101" pitchFamily="18" charset="-127"/>
                <a:ea typeface="휴먼우린체" panose="02030504000101010101" pitchFamily="18" charset="-127"/>
              </a:rPr>
              <a:t>주님 나를 지켜주시네</a:t>
            </a:r>
          </a:p>
          <a:p>
            <a:pPr eaLnBrk="1" hangingPunct="1">
              <a:lnSpc>
                <a:spcPct val="90000"/>
              </a:lnSpc>
              <a:spcBef>
                <a:spcPct val="0"/>
              </a:spcBef>
            </a:pPr>
            <a:r>
              <a:rPr lang="ja-JP" altLang="en-US" sz="4000" b="1">
                <a:solidFill>
                  <a:srgbClr val="B2B2B2"/>
                </a:solidFill>
                <a:latin typeface="휴먼우린체" panose="02030504000101010101" pitchFamily="18" charset="-127"/>
                <a:ea typeface="MS UI Gothic" panose="020B0600070205080204" pitchFamily="34" charset="-128"/>
              </a:rPr>
              <a:t>ジュニム ナル ジキョジュシネ</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내용 개체 틀 2"/>
          <p:cNvSpPr>
            <a:spLocks noGrp="1"/>
          </p:cNvSpPr>
          <p:nvPr>
            <p:ph idx="1"/>
          </p:nvPr>
        </p:nvSpPr>
        <p:spPr>
          <a:xfrm>
            <a:off x="696000" y="199182"/>
            <a:ext cx="10800000" cy="4525962"/>
          </a:xfrm>
        </p:spPr>
        <p:txBody>
          <a:bodyPr lIns="0" rIns="0"/>
          <a:lstStyle/>
          <a:p>
            <a:pPr marL="0" indent="0" algn="ctr" eaLnBrk="1" hangingPunct="1">
              <a:spcBef>
                <a:spcPct val="0"/>
              </a:spcBef>
              <a:buNone/>
            </a:pPr>
            <a:r>
              <a:rPr lang="ja-JP" altLang="en-US" sz="4000" b="1" dirty="0">
                <a:solidFill>
                  <a:srgbClr val="FFFF00"/>
                </a:solidFill>
                <a:effectLst>
                  <a:outerShdw blurRad="38100" dist="38100" dir="2700000" algn="tl">
                    <a:srgbClr val="000000">
                      <a:alpha val="43137"/>
                    </a:srgbClr>
                  </a:outerShdw>
                </a:effectLst>
              </a:rPr>
              <a:t>我</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われ</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FFF00"/>
                </a:solidFill>
                <a:effectLst>
                  <a:outerShdw blurRad="38100" dist="38100" dir="2700000" algn="tl">
                    <a:srgbClr val="000000">
                      <a:alpha val="43137"/>
                    </a:srgbClr>
                  </a:outerShdw>
                </a:effectLst>
              </a:rPr>
              <a:t>は その独り子</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ひとりご</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en-US" altLang="ja-JP" sz="4000" dirty="0">
                <a:solidFill>
                  <a:srgbClr val="FFFF00"/>
                </a:solidFill>
                <a:effectLst>
                  <a:outerShdw blurRad="38100" dist="38100" dir="2700000" algn="tl">
                    <a:srgbClr val="000000">
                      <a:alpha val="43137"/>
                    </a:srgbClr>
                  </a:outerShdw>
                </a:effectLst>
              </a:rPr>
              <a:t> </a:t>
            </a:r>
            <a:r>
              <a:rPr lang="ja-JP" altLang="en-US" sz="4000" b="1" dirty="0">
                <a:solidFill>
                  <a:srgbClr val="FFFF00"/>
                </a:solidFill>
                <a:effectLst>
                  <a:outerShdw blurRad="38100" dist="38100" dir="2700000" algn="tl">
                    <a:srgbClr val="000000">
                      <a:alpha val="43137"/>
                    </a:srgbClr>
                  </a:outerShdw>
                </a:effectLst>
              </a:rPr>
              <a:t>、</a:t>
            </a:r>
            <a:endParaRPr lang="en-US" altLang="ja-JP" sz="4000" b="1" dirty="0">
              <a:solidFill>
                <a:srgbClr val="FFFF00"/>
              </a:solidFill>
              <a:effectLst>
                <a:outerShdw blurRad="38100" dist="38100" dir="2700000" algn="tl">
                  <a:srgbClr val="000000">
                    <a:alpha val="43137"/>
                  </a:srgbClr>
                </a:outerShdw>
              </a:effectLst>
            </a:endParaRPr>
          </a:p>
          <a:p>
            <a:pPr marL="0" indent="0" algn="ctr" eaLnBrk="1" hangingPunct="1">
              <a:spcBef>
                <a:spcPct val="0"/>
              </a:spcBef>
              <a:buNone/>
            </a:pPr>
            <a:r>
              <a:rPr lang="ja-JP" altLang="en-US" sz="4000" b="1" dirty="0">
                <a:solidFill>
                  <a:srgbClr val="FFFF00"/>
                </a:solidFill>
                <a:effectLst>
                  <a:outerShdw blurRad="38100" dist="38100" dir="2700000" algn="tl">
                    <a:srgbClr val="000000">
                      <a:alpha val="43137"/>
                    </a:srgbClr>
                  </a:outerShdw>
                </a:effectLst>
              </a:rPr>
              <a:t>我</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われ</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FFF00"/>
                </a:solidFill>
                <a:effectLst>
                  <a:outerShdw blurRad="38100" dist="38100" dir="2700000" algn="tl">
                    <a:srgbClr val="000000">
                      <a:alpha val="43137"/>
                    </a:srgbClr>
                  </a:outerShdw>
                </a:effectLst>
              </a:rPr>
              <a:t>らの主</a:t>
            </a:r>
            <a:r>
              <a:rPr lang="en-US" altLang="ja-JP" dirty="0">
                <a:solidFill>
                  <a:prstClr val="white">
                    <a:lumMod val="85000"/>
                  </a:prst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prstClr val="white">
                    <a:lumMod val="85000"/>
                  </a:prstClr>
                </a:solidFill>
                <a:effectLst>
                  <a:outerShdw blurRad="38100" dist="38100" dir="2700000" algn="tl">
                    <a:srgbClr val="000000">
                      <a:alpha val="43137"/>
                    </a:srgbClr>
                  </a:outerShdw>
                </a:effectLst>
                <a:latin typeface="MS UI Gothic" pitchFamily="34" charset="-128"/>
                <a:ea typeface="MS UI Gothic" pitchFamily="34" charset="-128"/>
              </a:rPr>
              <a:t>しゅ</a:t>
            </a:r>
            <a:r>
              <a:rPr lang="en-US" altLang="ja-JP" dirty="0">
                <a:solidFill>
                  <a:prstClr val="white">
                    <a:lumMod val="85000"/>
                  </a:prst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FFF00"/>
                </a:solidFill>
                <a:effectLst>
                  <a:outerShdw blurRad="38100" dist="38100" dir="2700000" algn="tl">
                    <a:srgbClr val="000000">
                      <a:alpha val="43137"/>
                    </a:srgbClr>
                  </a:outerShdw>
                </a:effectLst>
              </a:rPr>
              <a:t>、イエス・キリストを信</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しん</a:t>
            </a:r>
            <a:r>
              <a:rPr lang="en-US" altLang="ja-JP" dirty="0">
                <a:solidFill>
                  <a:schemeClr val="bg1">
                    <a:lumMod val="85000"/>
                  </a:schemeClr>
                </a:solidFill>
                <a:effectLst>
                  <a:outerShdw blurRad="38100" dist="38100" dir="2700000" algn="tl">
                    <a:srgbClr val="000000">
                      <a:alpha val="43137"/>
                    </a:srgbClr>
                  </a:outerShdw>
                </a:effectLst>
                <a:latin typeface="MS UI Gothic" pitchFamily="34" charset="-128"/>
                <a:ea typeface="MS UI Gothic" pitchFamily="34" charset="-128"/>
              </a:rPr>
              <a:t>)</a:t>
            </a:r>
            <a:r>
              <a:rPr lang="ja-JP" altLang="en-US" sz="4000" b="1" dirty="0">
                <a:solidFill>
                  <a:srgbClr val="FFFF00"/>
                </a:solidFill>
                <a:effectLst>
                  <a:outerShdw blurRad="38100" dist="38100" dir="2700000" algn="tl">
                    <a:srgbClr val="000000">
                      <a:alpha val="43137"/>
                    </a:srgbClr>
                  </a:outerShdw>
                </a:effectLst>
              </a:rPr>
              <a:t>ず。</a:t>
            </a:r>
            <a:endParaRPr lang="en-US" altLang="ja-JP" sz="4000" b="1" dirty="0">
              <a:solidFill>
                <a:srgbClr val="FFFF00"/>
              </a:solidFill>
              <a:effectLst>
                <a:outerShdw blurRad="38100" dist="38100" dir="2700000" algn="tl">
                  <a:srgbClr val="000000">
                    <a:alpha val="43137"/>
                  </a:srgbClr>
                </a:outerShdw>
              </a:effectLst>
            </a:endParaRPr>
          </a:p>
          <a:p>
            <a:pPr marL="0" indent="0" algn="ctr" eaLnBrk="1" hangingPunct="1">
              <a:spcBef>
                <a:spcPts val="600"/>
              </a:spcBef>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나는 그의 유일하신 아들</a:t>
            </a:r>
            <a:r>
              <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 </a:t>
            </a:r>
          </a:p>
          <a:p>
            <a:pPr marL="0" indent="0" algn="ctr" eaLnBrk="1" hangingPunct="1">
              <a:spcBef>
                <a:spcPct val="0"/>
              </a:spcBef>
              <a:buNone/>
            </a:pPr>
            <a:r>
              <a:rPr lang="ko-KR" altLang="en-US"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우리 주 예수 그리스도를 믿습니다</a:t>
            </a:r>
            <a:r>
              <a:rPr lang="en-US" altLang="ko-KR"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rPr>
              <a:t>.</a:t>
            </a:r>
            <a:endParaRPr lang="en-US" altLang="ja-JP" sz="4000" b="1" dirty="0">
              <a:solidFill>
                <a:schemeClr val="bg1">
                  <a:lumMod val="95000"/>
                </a:schemeClr>
              </a:solidFill>
              <a:effectLst>
                <a:outerShdw blurRad="38100" dist="38100" dir="2700000" algn="tl">
                  <a:srgbClr val="000000">
                    <a:alpha val="43137"/>
                  </a:srgbClr>
                </a:outerShdw>
              </a:effectLst>
              <a:latin typeface="Woorin R" panose="02030504000101010101" pitchFamily="18" charset="-127"/>
              <a:ea typeface="Woorin R" panose="02030504000101010101" pitchFamily="18" charset="-127"/>
            </a:endParaRPr>
          </a:p>
        </p:txBody>
      </p:sp>
    </p:spTree>
    <p:extLst>
      <p:ext uri="{BB962C8B-B14F-4D97-AF65-F5344CB8AC3E}">
        <p14:creationId xmlns:p14="http://schemas.microsoft.com/office/powerpoint/2010/main" val="227800993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a:extLst>
              <a:ext uri="{FF2B5EF4-FFF2-40B4-BE49-F238E27FC236}">
                <a16:creationId xmlns:a16="http://schemas.microsoft.com/office/drawing/2014/main" id="{61793A98-1702-41BB-AA48-5BB9DD5926D9}"/>
              </a:ext>
            </a:extLst>
          </p:cNvPr>
          <p:cNvSpPr>
            <a:spLocks noGrp="1" noChangeArrowheads="1"/>
          </p:cNvSpPr>
          <p:nvPr>
            <p:ph type="subTitle" idx="1"/>
          </p:nvPr>
        </p:nvSpPr>
        <p:spPr>
          <a:xfrm>
            <a:off x="1524000" y="404813"/>
            <a:ext cx="9144000" cy="5064125"/>
          </a:xfrm>
        </p:spPr>
        <p:txBody>
          <a:bodyPr>
            <a:normAutofit/>
          </a:bodyPr>
          <a:lstStyle/>
          <a:p>
            <a:pPr eaLnBrk="1" hangingPunct="1">
              <a:lnSpc>
                <a:spcPct val="90000"/>
              </a:lnSpc>
              <a:spcBef>
                <a:spcPct val="15000"/>
              </a:spcBef>
              <a:defRPr/>
            </a:pPr>
            <a:r>
              <a:rPr lang="ja-JP" altLang="en-US" sz="4400" b="1" dirty="0">
                <a:solidFill>
                  <a:srgbClr val="FFFF00"/>
                </a:solidFill>
                <a:latin typeface="MS PGothic" panose="020B0600070205080204" pitchFamily="34" charset="-128"/>
              </a:rPr>
              <a:t>なにをもおそれるな</a:t>
            </a:r>
          </a:p>
          <a:p>
            <a:pPr eaLnBrk="1" hangingPunct="1">
              <a:lnSpc>
                <a:spcPct val="90000"/>
              </a:lnSpc>
              <a:spcBef>
                <a:spcPct val="15000"/>
              </a:spcBef>
              <a:defRPr/>
            </a:pPr>
            <a:r>
              <a:rPr lang="ko-KR" altLang="en-US" sz="4400" b="1" dirty="0">
                <a:solidFill>
                  <a:schemeClr val="bg1"/>
                </a:solidFill>
                <a:latin typeface="휴먼우린체" panose="02030504000101010101" pitchFamily="18" charset="-127"/>
                <a:ea typeface="휴먼우린체" panose="02030504000101010101" pitchFamily="18" charset="-127"/>
              </a:rPr>
              <a:t>아무것도 두려워 말라</a:t>
            </a:r>
          </a:p>
          <a:p>
            <a:pPr eaLnBrk="1" hangingPunct="1">
              <a:lnSpc>
                <a:spcPct val="90000"/>
              </a:lnSpc>
              <a:spcBef>
                <a:spcPct val="0"/>
              </a:spcBef>
              <a:defRPr/>
            </a:pPr>
            <a:r>
              <a:rPr lang="ja-JP" altLang="en-US" sz="4000" b="1" spc="300" dirty="0">
                <a:solidFill>
                  <a:srgbClr val="B2B2B2"/>
                </a:solidFill>
                <a:latin typeface="휴먼우린체" panose="02030504000101010101" pitchFamily="18" charset="-127"/>
                <a:ea typeface="MS UI Gothic" panose="020B0600070205080204" pitchFamily="34" charset="-128"/>
              </a:rPr>
              <a:t>アムゴト</a:t>
            </a:r>
            <a:r>
              <a:rPr lang="ko-KR" altLang="en-US" sz="4000" b="1" spc="300" dirty="0">
                <a:solidFill>
                  <a:srgbClr val="B2B2B2"/>
                </a:solidFill>
                <a:latin typeface="휴먼우린체" panose="02030504000101010101" pitchFamily="18" charset="-127"/>
                <a:ea typeface="MS UI Gothic" panose="020B0600070205080204" pitchFamily="34" charset="-128"/>
              </a:rPr>
              <a:t> </a:t>
            </a:r>
            <a:r>
              <a:rPr lang="ja-JP" altLang="en-US" sz="4000" b="1" spc="300" dirty="0">
                <a:solidFill>
                  <a:srgbClr val="B2B2B2"/>
                </a:solidFill>
                <a:latin typeface="휴먼우린체" panose="02030504000101010101" pitchFamily="18" charset="-127"/>
                <a:ea typeface="MS UI Gothic" panose="020B0600070205080204" pitchFamily="34" charset="-128"/>
              </a:rPr>
              <a:t>ドゥリョウォマラ</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4">
            <a:extLst>
              <a:ext uri="{FF2B5EF4-FFF2-40B4-BE49-F238E27FC236}">
                <a16:creationId xmlns:a16="http://schemas.microsoft.com/office/drawing/2014/main" id="{FB916C63-F5D1-4C24-B4CD-639866722A38}"/>
              </a:ext>
            </a:extLst>
          </p:cNvPr>
          <p:cNvSpPr>
            <a:spLocks noGrp="1" noChangeArrowheads="1"/>
          </p:cNvSpPr>
          <p:nvPr>
            <p:ph type="subTitle" idx="1"/>
          </p:nvPr>
        </p:nvSpPr>
        <p:spPr>
          <a:xfrm>
            <a:off x="1524000" y="404813"/>
            <a:ext cx="9144000" cy="5064125"/>
          </a:xfrm>
          <a:noFill/>
        </p:spPr>
        <p:txBody>
          <a:bodyPr/>
          <a:lstStyle/>
          <a:p>
            <a:pPr eaLnBrk="1" hangingPunct="1">
              <a:lnSpc>
                <a:spcPct val="90000"/>
              </a:lnSpc>
              <a:spcBef>
                <a:spcPct val="30000"/>
              </a:spcBef>
            </a:pPr>
            <a:r>
              <a:rPr lang="ja-JP" altLang="en-US" sz="4400" b="1">
                <a:solidFill>
                  <a:srgbClr val="FFFF00"/>
                </a:solidFill>
                <a:latin typeface="MS PGothic" panose="020B0600070205080204" pitchFamily="34" charset="-128"/>
              </a:rPr>
              <a:t>主である神が</a:t>
            </a:r>
            <a:r>
              <a:rPr lang="ko-KR" altLang="en-US" sz="4400" b="1">
                <a:solidFill>
                  <a:srgbClr val="FFFF00"/>
                </a:solidFill>
                <a:latin typeface="MS PGothic" panose="020B0600070205080204" pitchFamily="34" charset="-128"/>
              </a:rPr>
              <a:t> </a:t>
            </a:r>
            <a:r>
              <a:rPr lang="ja-JP" altLang="en-US" sz="4400" b="1">
                <a:solidFill>
                  <a:srgbClr val="FFFF00"/>
                </a:solidFill>
                <a:latin typeface="MS PGothic" panose="020B0600070205080204" pitchFamily="34" charset="-128"/>
              </a:rPr>
              <a:t>まもられる</a:t>
            </a:r>
          </a:p>
          <a:p>
            <a:pPr eaLnBrk="1" hangingPunct="1">
              <a:lnSpc>
                <a:spcPct val="90000"/>
              </a:lnSpc>
              <a:spcBef>
                <a:spcPct val="15000"/>
              </a:spcBef>
            </a:pPr>
            <a:r>
              <a:rPr lang="ko-KR" altLang="en-US" sz="4400" b="1">
                <a:solidFill>
                  <a:schemeClr val="bg1"/>
                </a:solidFill>
                <a:latin typeface="휴먼우린체" panose="02030504000101010101" pitchFamily="18" charset="-127"/>
                <a:ea typeface="휴먼우린체" panose="02030504000101010101" pitchFamily="18" charset="-127"/>
              </a:rPr>
              <a:t>주 나의 하나님이 지켜주시네</a:t>
            </a:r>
          </a:p>
          <a:p>
            <a:pPr eaLnBrk="1" hangingPunct="1">
              <a:lnSpc>
                <a:spcPct val="90000"/>
              </a:lnSpc>
              <a:spcBef>
                <a:spcPct val="0"/>
              </a:spcBef>
            </a:pPr>
            <a:r>
              <a:rPr lang="ja-JP" altLang="en-US" sz="4000" b="1">
                <a:solidFill>
                  <a:srgbClr val="B2B2B2"/>
                </a:solidFill>
                <a:latin typeface="휴먼우린체" panose="02030504000101010101" pitchFamily="18" charset="-127"/>
                <a:ea typeface="MS UI Gothic" panose="020B0600070205080204" pitchFamily="34" charset="-128"/>
              </a:rPr>
              <a:t>ジュ</a:t>
            </a:r>
            <a:r>
              <a:rPr lang="ko-KR" altLang="en-US" sz="4000" b="1">
                <a:solidFill>
                  <a:srgbClr val="B2B2B2"/>
                </a:solidFill>
                <a:latin typeface="휴먼우린체" panose="02030504000101010101" pitchFamily="18" charset="-127"/>
                <a:ea typeface="MS UI Gothic" panose="020B0600070205080204" pitchFamily="34" charset="-128"/>
              </a:rPr>
              <a:t> </a:t>
            </a:r>
            <a:r>
              <a:rPr lang="ja-JP" altLang="en-US" sz="4000" b="1">
                <a:solidFill>
                  <a:srgbClr val="B2B2B2"/>
                </a:solidFill>
                <a:latin typeface="휴먼우린체" panose="02030504000101010101" pitchFamily="18" charset="-127"/>
                <a:ea typeface="MS UI Gothic" panose="020B0600070205080204" pitchFamily="34" charset="-128"/>
              </a:rPr>
              <a:t>ナエ ハナニミ　ジキョジュシネ</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a:extLst>
              <a:ext uri="{FF2B5EF4-FFF2-40B4-BE49-F238E27FC236}">
                <a16:creationId xmlns:a16="http://schemas.microsoft.com/office/drawing/2014/main" id="{685D0FF1-E796-4BB5-9B3E-CA9ECDB188A3}"/>
              </a:ext>
            </a:extLst>
          </p:cNvPr>
          <p:cNvSpPr>
            <a:spLocks noGrp="1" noChangeArrowheads="1"/>
          </p:cNvSpPr>
          <p:nvPr>
            <p:ph type="subTitle" idx="1"/>
          </p:nvPr>
        </p:nvSpPr>
        <p:spPr>
          <a:xfrm>
            <a:off x="1524000" y="404813"/>
            <a:ext cx="9144000" cy="5064125"/>
          </a:xfrm>
        </p:spPr>
        <p:txBody>
          <a:bodyPr>
            <a:normAutofit/>
          </a:bodyPr>
          <a:lstStyle/>
          <a:p>
            <a:pPr eaLnBrk="1" hangingPunct="1">
              <a:lnSpc>
                <a:spcPct val="90000"/>
              </a:lnSpc>
              <a:spcBef>
                <a:spcPct val="15000"/>
              </a:spcBef>
              <a:defRPr/>
            </a:pPr>
            <a:r>
              <a:rPr lang="ja-JP" altLang="en-US" sz="4400" b="1" dirty="0">
                <a:solidFill>
                  <a:srgbClr val="FFFF00"/>
                </a:solidFill>
                <a:latin typeface="MS PGothic" panose="020B0600070205080204" pitchFamily="34" charset="-128"/>
              </a:rPr>
              <a:t>おそれるな おおのくな</a:t>
            </a:r>
          </a:p>
          <a:p>
            <a:pPr eaLnBrk="1" hangingPunct="1">
              <a:lnSpc>
                <a:spcPct val="90000"/>
              </a:lnSpc>
              <a:spcBef>
                <a:spcPct val="15000"/>
              </a:spcBef>
              <a:defRPr/>
            </a:pPr>
            <a:r>
              <a:rPr lang="ko-KR" altLang="en-US" sz="4400" b="1" dirty="0">
                <a:solidFill>
                  <a:schemeClr val="bg1"/>
                </a:solidFill>
                <a:latin typeface="휴먼우린체" panose="02030504000101010101" pitchFamily="18" charset="-127"/>
                <a:ea typeface="휴먼우린체" panose="02030504000101010101" pitchFamily="18" charset="-127"/>
              </a:rPr>
              <a:t>놀라지 마라 겁내지 마라</a:t>
            </a:r>
          </a:p>
          <a:p>
            <a:pPr eaLnBrk="1" hangingPunct="1">
              <a:lnSpc>
                <a:spcPct val="90000"/>
              </a:lnSpc>
              <a:spcBef>
                <a:spcPct val="0"/>
              </a:spcBef>
              <a:defRPr/>
            </a:pPr>
            <a:r>
              <a:rPr lang="ja-JP" altLang="en-US" sz="4000" b="1" spc="300" dirty="0">
                <a:solidFill>
                  <a:srgbClr val="B2B2B2"/>
                </a:solidFill>
                <a:latin typeface="휴먼우린체" panose="02030504000101010101" pitchFamily="18" charset="-127"/>
                <a:ea typeface="MS UI Gothic" panose="020B0600070205080204" pitchFamily="34" charset="-128"/>
              </a:rPr>
              <a:t>ノラジマラ　ゴブネジマラ</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a:extLst>
              <a:ext uri="{FF2B5EF4-FFF2-40B4-BE49-F238E27FC236}">
                <a16:creationId xmlns:a16="http://schemas.microsoft.com/office/drawing/2014/main" id="{5F424C8A-A0E8-4C3B-9D03-BBB8305756E0}"/>
              </a:ext>
            </a:extLst>
          </p:cNvPr>
          <p:cNvSpPr>
            <a:spLocks noGrp="1" noChangeArrowheads="1"/>
          </p:cNvSpPr>
          <p:nvPr>
            <p:ph type="subTitle" idx="1"/>
          </p:nvPr>
        </p:nvSpPr>
        <p:spPr>
          <a:xfrm>
            <a:off x="1524000" y="404813"/>
            <a:ext cx="9144000" cy="5064125"/>
          </a:xfrm>
          <a:noFill/>
        </p:spPr>
        <p:txBody>
          <a:bodyPr/>
          <a:lstStyle/>
          <a:p>
            <a:pPr eaLnBrk="1" hangingPunct="1">
              <a:lnSpc>
                <a:spcPct val="90000"/>
              </a:lnSpc>
              <a:spcBef>
                <a:spcPct val="30000"/>
              </a:spcBef>
            </a:pPr>
            <a:r>
              <a:rPr lang="ja-JP" altLang="en-US" sz="4400" b="1">
                <a:solidFill>
                  <a:srgbClr val="FFFF00"/>
                </a:solidFill>
                <a:latin typeface="MS PGothic" panose="020B0600070205080204" pitchFamily="34" charset="-128"/>
              </a:rPr>
              <a:t>主がともに おられる</a:t>
            </a:r>
          </a:p>
          <a:p>
            <a:pPr eaLnBrk="1" hangingPunct="1">
              <a:lnSpc>
                <a:spcPct val="90000"/>
              </a:lnSpc>
              <a:spcBef>
                <a:spcPct val="15000"/>
              </a:spcBef>
            </a:pPr>
            <a:r>
              <a:rPr lang="ko-KR" altLang="en-US" sz="4400" b="1">
                <a:solidFill>
                  <a:schemeClr val="bg1"/>
                </a:solidFill>
                <a:latin typeface="휴먼우린체" panose="02030504000101010101" pitchFamily="18" charset="-127"/>
                <a:ea typeface="휴먼우린체" panose="02030504000101010101" pitchFamily="18" charset="-127"/>
              </a:rPr>
              <a:t>주님 나를 지켜주시네</a:t>
            </a:r>
          </a:p>
          <a:p>
            <a:pPr eaLnBrk="1" hangingPunct="1">
              <a:lnSpc>
                <a:spcPct val="90000"/>
              </a:lnSpc>
              <a:spcBef>
                <a:spcPct val="0"/>
              </a:spcBef>
            </a:pPr>
            <a:r>
              <a:rPr lang="ja-JP" altLang="en-US" sz="4000" b="1">
                <a:solidFill>
                  <a:srgbClr val="B2B2B2"/>
                </a:solidFill>
                <a:latin typeface="휴먼우린체" panose="02030504000101010101" pitchFamily="18" charset="-127"/>
                <a:ea typeface="MS UI Gothic" panose="020B0600070205080204" pitchFamily="34" charset="-128"/>
              </a:rPr>
              <a:t>ジュニム ナル ジキョジュシネ</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a:extLst>
              <a:ext uri="{FF2B5EF4-FFF2-40B4-BE49-F238E27FC236}">
                <a16:creationId xmlns:a16="http://schemas.microsoft.com/office/drawing/2014/main" id="{CBE5E1D4-0F0D-451E-B8E8-F664F48E001A}"/>
              </a:ext>
            </a:extLst>
          </p:cNvPr>
          <p:cNvSpPr>
            <a:spLocks noGrp="1" noChangeArrowheads="1"/>
          </p:cNvSpPr>
          <p:nvPr>
            <p:ph type="subTitle" idx="1"/>
          </p:nvPr>
        </p:nvSpPr>
        <p:spPr>
          <a:xfrm>
            <a:off x="1524000" y="404813"/>
            <a:ext cx="9144000" cy="5064125"/>
          </a:xfrm>
        </p:spPr>
        <p:txBody>
          <a:bodyPr>
            <a:normAutofit/>
          </a:bodyPr>
          <a:lstStyle/>
          <a:p>
            <a:pPr eaLnBrk="1" hangingPunct="1">
              <a:lnSpc>
                <a:spcPct val="90000"/>
              </a:lnSpc>
              <a:spcBef>
                <a:spcPct val="15000"/>
              </a:spcBef>
              <a:defRPr/>
            </a:pPr>
            <a:r>
              <a:rPr lang="ja-JP" altLang="en-US" sz="4400" b="1" dirty="0">
                <a:solidFill>
                  <a:srgbClr val="FFFF00"/>
                </a:solidFill>
                <a:latin typeface="MS PGothic" panose="020B0600070205080204" pitchFamily="34" charset="-128"/>
              </a:rPr>
              <a:t>つかれつまづき たおれても</a:t>
            </a:r>
          </a:p>
          <a:p>
            <a:pPr eaLnBrk="1" hangingPunct="1">
              <a:lnSpc>
                <a:spcPct val="90000"/>
              </a:lnSpc>
              <a:spcBef>
                <a:spcPct val="15000"/>
              </a:spcBef>
              <a:defRPr/>
            </a:pPr>
            <a:r>
              <a:rPr lang="ko-KR" altLang="en-US" sz="4400" b="1" dirty="0">
                <a:solidFill>
                  <a:schemeClr val="bg1"/>
                </a:solidFill>
                <a:latin typeface="휴먼우린체" panose="02030504000101010101" pitchFamily="18" charset="-127"/>
                <a:ea typeface="휴먼우린체" panose="02030504000101010101" pitchFamily="18" charset="-127"/>
              </a:rPr>
              <a:t>내 맘이 힘에 겨워 지칠지라도</a:t>
            </a:r>
          </a:p>
          <a:p>
            <a:pPr eaLnBrk="1" hangingPunct="1">
              <a:lnSpc>
                <a:spcPct val="90000"/>
              </a:lnSpc>
              <a:spcBef>
                <a:spcPct val="0"/>
              </a:spcBef>
              <a:defRPr/>
            </a:pPr>
            <a:r>
              <a:rPr lang="ja-JP" altLang="en-US" sz="4000" b="1" spc="300" dirty="0">
                <a:solidFill>
                  <a:srgbClr val="B2B2B2"/>
                </a:solidFill>
                <a:latin typeface="휴먼우린체" panose="02030504000101010101" pitchFamily="18" charset="-127"/>
                <a:ea typeface="MS UI Gothic" panose="020B0600070205080204" pitchFamily="34" charset="-128"/>
              </a:rPr>
              <a:t>ネ マミ　ヒメ ギョウォ ジチルジラド</a:t>
            </a:r>
          </a:p>
        </p:txBody>
      </p:sp>
      <p:sp>
        <p:nvSpPr>
          <p:cNvPr id="35843" name="TextBox 1">
            <a:extLst>
              <a:ext uri="{FF2B5EF4-FFF2-40B4-BE49-F238E27FC236}">
                <a16:creationId xmlns:a16="http://schemas.microsoft.com/office/drawing/2014/main" id="{32783054-F2D1-4D46-B085-6458DBE4DDE0}"/>
              </a:ext>
            </a:extLst>
          </p:cNvPr>
          <p:cNvSpPr txBox="1">
            <a:spLocks noChangeArrowheads="1"/>
          </p:cNvSpPr>
          <p:nvPr/>
        </p:nvSpPr>
        <p:spPr bwMode="auto">
          <a:xfrm>
            <a:off x="3108325" y="6308725"/>
            <a:ext cx="59753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kumimoji="1" sz="28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kumimoji="1" sz="24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kumimoji="1" sz="20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kumimoji="1" sz="20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MS PGothic"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ko-KR" sz="2800" b="1" i="0" u="none" strike="noStrike" kern="1200" cap="none" spc="0" normalizeH="0" baseline="0" noProof="0">
                <a:ln>
                  <a:noFill/>
                </a:ln>
                <a:solidFill>
                  <a:srgbClr val="FFFFFF"/>
                </a:solidFill>
                <a:effectLst/>
                <a:uLnTx/>
                <a:uFillTx/>
                <a:latin typeface="MS PGothic" panose="020B0600070205080204" pitchFamily="34" charset="-128"/>
                <a:ea typeface="MS PGothic" panose="020B0600070205080204" pitchFamily="34" charset="-128"/>
                <a:cs typeface="+mn-cs"/>
              </a:rPr>
              <a:t>#</a:t>
            </a:r>
            <a:endParaRPr kumimoji="1" lang="ko-KR" altLang="en-US" sz="2800" b="1" i="0" u="none" strike="noStrike" kern="1200" cap="none" spc="0" normalizeH="0" baseline="0" noProof="0">
              <a:ln>
                <a:noFill/>
              </a:ln>
              <a:solidFill>
                <a:srgbClr val="FFFFFF"/>
              </a:solidFill>
              <a:effectLst/>
              <a:uLnTx/>
              <a:uFillTx/>
              <a:latin typeface="MS PGothic" panose="020B0600070205080204" pitchFamily="34" charset="-128"/>
              <a:ea typeface="굴림" panose="020B0600000101010101" pitchFamily="50" charset="-127"/>
              <a:cs typeface="+mn-cs"/>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4">
            <a:extLst>
              <a:ext uri="{FF2B5EF4-FFF2-40B4-BE49-F238E27FC236}">
                <a16:creationId xmlns:a16="http://schemas.microsoft.com/office/drawing/2014/main" id="{91626D17-1AF2-4361-828D-2CF8A8011F4D}"/>
              </a:ext>
            </a:extLst>
          </p:cNvPr>
          <p:cNvSpPr>
            <a:spLocks noGrp="1" noChangeArrowheads="1"/>
          </p:cNvSpPr>
          <p:nvPr>
            <p:ph type="subTitle" idx="1"/>
          </p:nvPr>
        </p:nvSpPr>
        <p:spPr>
          <a:xfrm>
            <a:off x="1524000" y="404813"/>
            <a:ext cx="9144000" cy="5064125"/>
          </a:xfrm>
          <a:noFill/>
        </p:spPr>
        <p:txBody>
          <a:bodyPr/>
          <a:lstStyle/>
          <a:p>
            <a:pPr eaLnBrk="1" hangingPunct="1">
              <a:lnSpc>
                <a:spcPct val="90000"/>
              </a:lnSpc>
              <a:spcBef>
                <a:spcPct val="30000"/>
              </a:spcBef>
            </a:pPr>
            <a:r>
              <a:rPr lang="ja-JP" altLang="en-US" sz="4400" b="1">
                <a:solidFill>
                  <a:srgbClr val="FFFF00"/>
                </a:solidFill>
                <a:latin typeface="MS PGothic" panose="020B0600070205080204" pitchFamily="34" charset="-128"/>
              </a:rPr>
              <a:t>主がともに おられる</a:t>
            </a:r>
          </a:p>
          <a:p>
            <a:pPr eaLnBrk="1" hangingPunct="1">
              <a:lnSpc>
                <a:spcPct val="90000"/>
              </a:lnSpc>
              <a:spcBef>
                <a:spcPct val="15000"/>
              </a:spcBef>
            </a:pPr>
            <a:r>
              <a:rPr lang="ko-KR" altLang="en-US" sz="4400" b="1">
                <a:solidFill>
                  <a:schemeClr val="bg1"/>
                </a:solidFill>
                <a:latin typeface="휴먼우린체" panose="02030504000101010101" pitchFamily="18" charset="-127"/>
                <a:ea typeface="휴먼우린체" panose="02030504000101010101" pitchFamily="18" charset="-127"/>
              </a:rPr>
              <a:t>주님 나를 지켜주시네</a:t>
            </a:r>
          </a:p>
          <a:p>
            <a:pPr eaLnBrk="1" hangingPunct="1">
              <a:lnSpc>
                <a:spcPct val="90000"/>
              </a:lnSpc>
              <a:spcBef>
                <a:spcPct val="0"/>
              </a:spcBef>
            </a:pPr>
            <a:r>
              <a:rPr lang="ja-JP" altLang="en-US" sz="4000" b="1">
                <a:solidFill>
                  <a:srgbClr val="B2B2B2"/>
                </a:solidFill>
                <a:latin typeface="휴먼우린체" panose="02030504000101010101" pitchFamily="18" charset="-127"/>
                <a:ea typeface="MS UI Gothic" panose="020B0600070205080204" pitchFamily="34" charset="-128"/>
              </a:rPr>
              <a:t>ジュニム ナル ジキョジュシネ</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a:extLst>
              <a:ext uri="{FF2B5EF4-FFF2-40B4-BE49-F238E27FC236}">
                <a16:creationId xmlns:a16="http://schemas.microsoft.com/office/drawing/2014/main" id="{EAB1EAD7-51F6-4493-99FF-EBE4CD0906F9}"/>
              </a:ext>
            </a:extLst>
          </p:cNvPr>
          <p:cNvSpPr>
            <a:spLocks noGrp="1" noChangeArrowheads="1"/>
          </p:cNvSpPr>
          <p:nvPr>
            <p:ph type="subTitle" idx="1"/>
          </p:nvPr>
        </p:nvSpPr>
        <p:spPr>
          <a:xfrm>
            <a:off x="1524000" y="404813"/>
            <a:ext cx="9144000" cy="5064125"/>
          </a:xfrm>
        </p:spPr>
        <p:txBody>
          <a:bodyPr>
            <a:normAutofit/>
          </a:bodyPr>
          <a:lstStyle/>
          <a:p>
            <a:pPr eaLnBrk="1" hangingPunct="1">
              <a:lnSpc>
                <a:spcPct val="90000"/>
              </a:lnSpc>
              <a:spcBef>
                <a:spcPct val="15000"/>
              </a:spcBef>
              <a:defRPr/>
            </a:pPr>
            <a:r>
              <a:rPr lang="ja-JP" altLang="en-US" sz="4400" b="1" dirty="0">
                <a:solidFill>
                  <a:srgbClr val="FFFF00"/>
                </a:solidFill>
                <a:latin typeface="MS PGothic" panose="020B0600070205080204" pitchFamily="34" charset="-128"/>
              </a:rPr>
              <a:t>世</a:t>
            </a:r>
            <a:r>
              <a:rPr lang="en-US" altLang="ja-JP" sz="4400" b="1" dirty="0">
                <a:solidFill>
                  <a:srgbClr val="FFFF00"/>
                </a:solidFill>
                <a:latin typeface="MS PGothic" panose="020B0600070205080204" pitchFamily="34" charset="-128"/>
              </a:rPr>
              <a:t>-</a:t>
            </a:r>
            <a:r>
              <a:rPr lang="ja-JP" altLang="en-US" sz="4400" b="1" dirty="0">
                <a:solidFill>
                  <a:srgbClr val="FFFF00"/>
                </a:solidFill>
                <a:latin typeface="MS PGothic" panose="020B0600070205080204" pitchFamily="34" charset="-128"/>
              </a:rPr>
              <a:t>のゆうわくがおそうとも</a:t>
            </a:r>
          </a:p>
          <a:p>
            <a:pPr eaLnBrk="1" hangingPunct="1">
              <a:lnSpc>
                <a:spcPct val="90000"/>
              </a:lnSpc>
              <a:spcBef>
                <a:spcPct val="15000"/>
              </a:spcBef>
              <a:defRPr/>
            </a:pPr>
            <a:r>
              <a:rPr lang="ko-KR" altLang="en-US" sz="4400" b="1" dirty="0">
                <a:solidFill>
                  <a:schemeClr val="bg1"/>
                </a:solidFill>
                <a:latin typeface="휴먼우린체" panose="02030504000101010101" pitchFamily="18" charset="-127"/>
                <a:ea typeface="휴먼우린체" panose="02030504000101010101" pitchFamily="18" charset="-127"/>
              </a:rPr>
              <a:t>세상의 험한 풍파 몰아 칠 때도</a:t>
            </a:r>
          </a:p>
          <a:p>
            <a:pPr eaLnBrk="1" hangingPunct="1">
              <a:lnSpc>
                <a:spcPct val="90000"/>
              </a:lnSpc>
              <a:spcBef>
                <a:spcPct val="0"/>
              </a:spcBef>
              <a:defRPr/>
            </a:pPr>
            <a:r>
              <a:rPr lang="ja-JP" altLang="en-US" sz="4000" b="1" spc="300" dirty="0">
                <a:solidFill>
                  <a:srgbClr val="B2B2B2"/>
                </a:solidFill>
                <a:latin typeface="휴먼우린체" panose="02030504000101010101" pitchFamily="18" charset="-127"/>
                <a:ea typeface="MS UI Gothic" panose="020B0600070205080204" pitchFamily="34" charset="-128"/>
              </a:rPr>
              <a:t>セサンエ ホマン プンパ モラチルテド</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4">
            <a:extLst>
              <a:ext uri="{FF2B5EF4-FFF2-40B4-BE49-F238E27FC236}">
                <a16:creationId xmlns:a16="http://schemas.microsoft.com/office/drawing/2014/main" id="{52D40EBF-F4C4-4D44-9C92-915AA8447D0D}"/>
              </a:ext>
            </a:extLst>
          </p:cNvPr>
          <p:cNvSpPr>
            <a:spLocks noGrp="1" noChangeArrowheads="1"/>
          </p:cNvSpPr>
          <p:nvPr>
            <p:ph type="subTitle" idx="1"/>
          </p:nvPr>
        </p:nvSpPr>
        <p:spPr>
          <a:xfrm>
            <a:off x="1524000" y="404813"/>
            <a:ext cx="9144000" cy="5064125"/>
          </a:xfrm>
        </p:spPr>
        <p:txBody>
          <a:bodyPr/>
          <a:lstStyle/>
          <a:p>
            <a:pPr eaLnBrk="1" hangingPunct="1">
              <a:lnSpc>
                <a:spcPct val="90000"/>
              </a:lnSpc>
              <a:spcBef>
                <a:spcPct val="30000"/>
              </a:spcBef>
              <a:defRPr/>
            </a:pPr>
            <a:r>
              <a:rPr lang="ja-JP" altLang="en-US" sz="4400" b="1" dirty="0">
                <a:solidFill>
                  <a:srgbClr val="FFFF00"/>
                </a:solidFill>
                <a:latin typeface="MS PGothic" panose="020B0600070205080204" pitchFamily="34" charset="-128"/>
              </a:rPr>
              <a:t>主が</a:t>
            </a:r>
            <a:r>
              <a:rPr lang="ja-JP" altLang="en-US" sz="4400" b="1" spc="-150" dirty="0">
                <a:solidFill>
                  <a:srgbClr val="FFFF00"/>
                </a:solidFill>
                <a:latin typeface="MS UI Gothic" panose="020B0600070205080204" pitchFamily="34" charset="-128"/>
                <a:ea typeface="MS UI Gothic" panose="020B0600070205080204" pitchFamily="34" charset="-128"/>
              </a:rPr>
              <a:t>わたし</a:t>
            </a:r>
            <a:r>
              <a:rPr lang="ja-JP" altLang="en-US" sz="4400" b="1" dirty="0">
                <a:solidFill>
                  <a:srgbClr val="FFFF00"/>
                </a:solidFill>
                <a:latin typeface="MS PGothic" panose="020B0600070205080204" pitchFamily="34" charset="-128"/>
              </a:rPr>
              <a:t>を</a:t>
            </a:r>
            <a:r>
              <a:rPr lang="ja-JP" altLang="en-US" sz="4400" b="1" dirty="0">
                <a:solidFill>
                  <a:srgbClr val="FFFF00"/>
                </a:solidFill>
                <a:latin typeface="MS UI Gothic" panose="020B0600070205080204" pitchFamily="34" charset="-128"/>
                <a:ea typeface="MS UI Gothic" panose="020B0600070205080204" pitchFamily="34" charset="-128"/>
              </a:rPr>
              <a:t>まも</a:t>
            </a:r>
            <a:r>
              <a:rPr lang="ja-JP" altLang="en-US" sz="4400" b="1" dirty="0">
                <a:solidFill>
                  <a:srgbClr val="FFFF00"/>
                </a:solidFill>
                <a:latin typeface="MS PGothic" panose="020B0600070205080204" pitchFamily="34" charset="-128"/>
              </a:rPr>
              <a:t>るから</a:t>
            </a:r>
          </a:p>
          <a:p>
            <a:pPr eaLnBrk="1" hangingPunct="1">
              <a:lnSpc>
                <a:spcPct val="90000"/>
              </a:lnSpc>
              <a:spcBef>
                <a:spcPct val="15000"/>
              </a:spcBef>
              <a:defRPr/>
            </a:pPr>
            <a:r>
              <a:rPr lang="ko-KR" altLang="en-US" sz="4400" b="1" dirty="0">
                <a:solidFill>
                  <a:schemeClr val="bg1"/>
                </a:solidFill>
                <a:latin typeface="휴먼우린체" panose="02030504000101010101" pitchFamily="18" charset="-127"/>
                <a:ea typeface="휴먼우린체" panose="02030504000101010101" pitchFamily="18" charset="-127"/>
              </a:rPr>
              <a:t>주님 나를 </a:t>
            </a:r>
            <a:r>
              <a:rPr lang="ko-KR" altLang="en-US" sz="4400" b="1" dirty="0" err="1">
                <a:solidFill>
                  <a:schemeClr val="bg1"/>
                </a:solidFill>
                <a:latin typeface="휴먼우린체" panose="02030504000101010101" pitchFamily="18" charset="-127"/>
                <a:ea typeface="휴먼우린체" panose="02030504000101010101" pitchFamily="18" charset="-127"/>
              </a:rPr>
              <a:t>지켜주시네</a:t>
            </a:r>
            <a:endParaRPr lang="en-US" altLang="ko-KR" sz="4400" b="1" dirty="0">
              <a:solidFill>
                <a:schemeClr val="bg1"/>
              </a:solidFill>
              <a:latin typeface="휴먼우린체" panose="02030504000101010101" pitchFamily="18" charset="-127"/>
              <a:ea typeface="휴먼우린체" panose="02030504000101010101" pitchFamily="18" charset="-127"/>
            </a:endParaRPr>
          </a:p>
          <a:p>
            <a:pPr eaLnBrk="1" hangingPunct="1">
              <a:lnSpc>
                <a:spcPct val="90000"/>
              </a:lnSpc>
              <a:spcBef>
                <a:spcPct val="0"/>
              </a:spcBef>
              <a:defRPr/>
            </a:pPr>
            <a:r>
              <a:rPr lang="ja-JP" altLang="en-US" sz="4000" b="1" dirty="0">
                <a:solidFill>
                  <a:srgbClr val="B2B2B2"/>
                </a:solidFill>
                <a:latin typeface="휴먼우린체" panose="02030504000101010101" pitchFamily="18" charset="-127"/>
                <a:ea typeface="MS UI Gothic" panose="020B0600070205080204" pitchFamily="34" charset="-128"/>
              </a:rPr>
              <a:t>ジュニム ナル ジキョジュシネ</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4">
            <a:extLst>
              <a:ext uri="{FF2B5EF4-FFF2-40B4-BE49-F238E27FC236}">
                <a16:creationId xmlns:a16="http://schemas.microsoft.com/office/drawing/2014/main" id="{CB932A2F-A540-4DF8-8117-97170620B590}"/>
              </a:ext>
            </a:extLst>
          </p:cNvPr>
          <p:cNvSpPr>
            <a:spLocks noGrp="1" noChangeArrowheads="1"/>
          </p:cNvSpPr>
          <p:nvPr>
            <p:ph type="subTitle" idx="1"/>
          </p:nvPr>
        </p:nvSpPr>
        <p:spPr>
          <a:xfrm>
            <a:off x="1524000" y="404813"/>
            <a:ext cx="9144000" cy="5064125"/>
          </a:xfrm>
        </p:spPr>
        <p:txBody>
          <a:bodyPr/>
          <a:lstStyle/>
          <a:p>
            <a:pPr eaLnBrk="1" hangingPunct="1">
              <a:lnSpc>
                <a:spcPct val="90000"/>
              </a:lnSpc>
              <a:spcBef>
                <a:spcPct val="15000"/>
              </a:spcBef>
            </a:pPr>
            <a:r>
              <a:rPr lang="ja-JP" altLang="en-US" sz="4400" b="1">
                <a:solidFill>
                  <a:srgbClr val="FFFF00"/>
                </a:solidFill>
                <a:latin typeface="MS PGothic" panose="020B0600070205080204" pitchFamily="34" charset="-128"/>
              </a:rPr>
              <a:t>わたしのいわお</a:t>
            </a:r>
          </a:p>
          <a:p>
            <a:pPr eaLnBrk="1" hangingPunct="1">
              <a:lnSpc>
                <a:spcPct val="90000"/>
              </a:lnSpc>
              <a:spcBef>
                <a:spcPct val="15000"/>
              </a:spcBef>
            </a:pPr>
            <a:r>
              <a:rPr lang="ko-KR" altLang="en-US" sz="4400" b="1">
                <a:solidFill>
                  <a:schemeClr val="bg1"/>
                </a:solidFill>
                <a:latin typeface="휴먼우린체" panose="02030504000101010101" pitchFamily="18" charset="-127"/>
                <a:ea typeface="휴먼우린체" panose="02030504000101010101" pitchFamily="18" charset="-127"/>
              </a:rPr>
              <a:t>주님은 나의 산성</a:t>
            </a:r>
          </a:p>
          <a:p>
            <a:pPr eaLnBrk="1" hangingPunct="1">
              <a:lnSpc>
                <a:spcPct val="90000"/>
              </a:lnSpc>
              <a:spcBef>
                <a:spcPct val="0"/>
              </a:spcBef>
            </a:pPr>
            <a:r>
              <a:rPr lang="ja-JP" altLang="en-US" sz="4000" b="1">
                <a:solidFill>
                  <a:srgbClr val="B2B2B2"/>
                </a:solidFill>
                <a:latin typeface="휴먼우린체" panose="02030504000101010101" pitchFamily="18" charset="-127"/>
                <a:ea typeface="MS UI Gothic" panose="020B0600070205080204" pitchFamily="34" charset="-128"/>
              </a:rPr>
              <a:t>ジュニムン ナエ サンソン</a:t>
            </a:r>
          </a:p>
        </p:txBody>
      </p:sp>
      <p:sp>
        <p:nvSpPr>
          <p:cNvPr id="44035" name="TextBox 1">
            <a:extLst>
              <a:ext uri="{FF2B5EF4-FFF2-40B4-BE49-F238E27FC236}">
                <a16:creationId xmlns:a16="http://schemas.microsoft.com/office/drawing/2014/main" id="{84A6CC4A-5AB0-46DE-8CC3-7BA7CD638D2A}"/>
              </a:ext>
            </a:extLst>
          </p:cNvPr>
          <p:cNvSpPr txBox="1">
            <a:spLocks noChangeArrowheads="1"/>
          </p:cNvSpPr>
          <p:nvPr/>
        </p:nvSpPr>
        <p:spPr bwMode="auto">
          <a:xfrm>
            <a:off x="3108325" y="6308725"/>
            <a:ext cx="59753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kumimoji="1" sz="28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kumimoji="1" sz="24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kumimoji="1" sz="20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kumimoji="1" sz="20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MS PGothic"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ko-KR" sz="2800" b="1" i="0" u="none" strike="noStrike" kern="1200" cap="none" spc="0" normalizeH="0" baseline="0" noProof="0">
                <a:ln>
                  <a:noFill/>
                </a:ln>
                <a:solidFill>
                  <a:srgbClr val="FFFFFF"/>
                </a:solidFill>
                <a:effectLst/>
                <a:uLnTx/>
                <a:uFillTx/>
                <a:latin typeface="MS PGothic" panose="020B0600070205080204" pitchFamily="34" charset="-128"/>
                <a:ea typeface="MS PGothic" panose="020B0600070205080204" pitchFamily="34" charset="-128"/>
                <a:cs typeface="+mn-cs"/>
              </a:rPr>
              <a:t>##</a:t>
            </a:r>
            <a:endParaRPr kumimoji="1" lang="ko-KR" altLang="en-US" sz="2800" b="1" i="0" u="none" strike="noStrike" kern="1200" cap="none" spc="0" normalizeH="0" baseline="0" noProof="0">
              <a:ln>
                <a:noFill/>
              </a:ln>
              <a:solidFill>
                <a:srgbClr val="FFFFFF"/>
              </a:solidFill>
              <a:effectLst/>
              <a:uLnTx/>
              <a:uFillTx/>
              <a:latin typeface="MS PGothic" panose="020B0600070205080204" pitchFamily="34" charset="-128"/>
              <a:ea typeface="굴림" panose="020B0600000101010101" pitchFamily="50" charset="-127"/>
              <a:cs typeface="+mn-cs"/>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4">
            <a:extLst>
              <a:ext uri="{FF2B5EF4-FFF2-40B4-BE49-F238E27FC236}">
                <a16:creationId xmlns:a16="http://schemas.microsoft.com/office/drawing/2014/main" id="{9EE008E3-9958-4086-BBC4-75E90A20BCE7}"/>
              </a:ext>
            </a:extLst>
          </p:cNvPr>
          <p:cNvSpPr>
            <a:spLocks noGrp="1" noChangeArrowheads="1"/>
          </p:cNvSpPr>
          <p:nvPr>
            <p:ph type="subTitle" idx="1"/>
          </p:nvPr>
        </p:nvSpPr>
        <p:spPr>
          <a:xfrm>
            <a:off x="1524000" y="404813"/>
            <a:ext cx="9144000" cy="5064125"/>
          </a:xfrm>
        </p:spPr>
        <p:txBody>
          <a:bodyPr/>
          <a:lstStyle/>
          <a:p>
            <a:pPr eaLnBrk="1" hangingPunct="1">
              <a:lnSpc>
                <a:spcPct val="90000"/>
              </a:lnSpc>
              <a:spcBef>
                <a:spcPct val="30000"/>
              </a:spcBef>
            </a:pPr>
            <a:r>
              <a:rPr lang="ja-JP" altLang="en-US" sz="4400" b="1">
                <a:solidFill>
                  <a:srgbClr val="FFFF00"/>
                </a:solidFill>
                <a:latin typeface="MS PGothic" panose="020B0600070205080204" pitchFamily="34" charset="-128"/>
              </a:rPr>
              <a:t>わたしのとりで</a:t>
            </a:r>
            <a:endParaRPr lang="ja-JP" altLang="en-US" sz="4400">
              <a:solidFill>
                <a:srgbClr val="FFFF00"/>
              </a:solidFill>
              <a:latin typeface="MS PGothic" panose="020B0600070205080204" pitchFamily="34" charset="-128"/>
            </a:endParaRPr>
          </a:p>
          <a:p>
            <a:pPr eaLnBrk="1" hangingPunct="1">
              <a:lnSpc>
                <a:spcPct val="90000"/>
              </a:lnSpc>
              <a:spcBef>
                <a:spcPct val="15000"/>
              </a:spcBef>
            </a:pPr>
            <a:r>
              <a:rPr lang="ko-KR" altLang="en-US" sz="4400" b="1">
                <a:solidFill>
                  <a:schemeClr val="bg1"/>
                </a:solidFill>
                <a:latin typeface="휴먼우린체" panose="02030504000101010101" pitchFamily="18" charset="-127"/>
                <a:ea typeface="휴먼우린체" panose="02030504000101010101" pitchFamily="18" charset="-127"/>
              </a:rPr>
              <a:t>주님은 나의 요새</a:t>
            </a:r>
          </a:p>
          <a:p>
            <a:pPr eaLnBrk="1" hangingPunct="1">
              <a:lnSpc>
                <a:spcPct val="90000"/>
              </a:lnSpc>
              <a:spcBef>
                <a:spcPct val="0"/>
              </a:spcBef>
            </a:pPr>
            <a:r>
              <a:rPr lang="ja-JP" altLang="en-US" sz="4000" b="1">
                <a:solidFill>
                  <a:srgbClr val="B2B2B2"/>
                </a:solidFill>
                <a:latin typeface="휴먼우린체" panose="02030504000101010101" pitchFamily="18" charset="-127"/>
                <a:ea typeface="MS UI Gothic" panose="020B0600070205080204" pitchFamily="34" charset="-128"/>
              </a:rPr>
              <a:t>ジュニムン  ナエ　ヨセ</a:t>
            </a:r>
          </a:p>
        </p:txBody>
      </p:sp>
    </p:spTree>
  </p:cSld>
  <p:clrMapOvr>
    <a:masterClrMapping/>
  </p:clrMapOvr>
</p:sld>
</file>

<file path=ppt/theme/theme1.xml><?xml version="1.0" encoding="utf-8"?>
<a:theme xmlns:a="http://schemas.openxmlformats.org/drawingml/2006/main" name="1_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MS PGothic"/>
        <a:cs typeface=""/>
      </a:majorFont>
      <a:minorFont>
        <a:latin typeface="Times New Roman"/>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15000"/>
          </a:spcBef>
          <a:spcAft>
            <a:spcPct val="0"/>
          </a:spcAft>
          <a:buClrTx/>
          <a:buSzTx/>
          <a:buFontTx/>
          <a:buNone/>
          <a:tabLst/>
          <a:defRPr kumimoji="1" lang="ja-JP" altLang="en-US" sz="3200" b="1" i="0" u="none" strike="noStrike" cap="none" normalizeH="0" baseline="0" smtClean="0">
            <a:ln>
              <a:noFill/>
            </a:ln>
            <a:solidFill>
              <a:schemeClr val="bg1"/>
            </a:solidFill>
            <a:effectLst/>
            <a:latin typeface="MS PGothic" pitchFamily="34" charset="-128"/>
            <a:ea typeface="MS PGothic" pitchFamily="34"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15000"/>
          </a:spcBef>
          <a:spcAft>
            <a:spcPct val="0"/>
          </a:spcAft>
          <a:buClrTx/>
          <a:buSzTx/>
          <a:buFontTx/>
          <a:buNone/>
          <a:tabLst/>
          <a:defRPr kumimoji="1" lang="ja-JP" altLang="en-US" sz="3200" b="1" i="0" u="none" strike="noStrike" cap="none" normalizeH="0" baseline="0" smtClean="0">
            <a:ln>
              <a:noFill/>
            </a:ln>
            <a:solidFill>
              <a:schemeClr val="bg1"/>
            </a:solidFill>
            <a:effectLst/>
            <a:latin typeface="MS PGothic" pitchFamily="34" charset="-128"/>
            <a:ea typeface="MS PGothic" pitchFamily="34"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3_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MS PGothic"/>
        <a:cs typeface=""/>
      </a:majorFont>
      <a:minorFont>
        <a:latin typeface="Times New Roman"/>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a:spPr>
      <a:bodyPr wrap="none" lIns="72000" rIns="72000" anchor="ctr"/>
      <a:lstStyle>
        <a:defPPr eaLnBrk="1" hangingPunct="1">
          <a:lnSpc>
            <a:spcPct val="100000"/>
          </a:lnSpc>
          <a:spcBef>
            <a:spcPct val="0"/>
          </a:spcBef>
          <a:buFontTx/>
          <a:buNone/>
          <a:defRPr sz="2800" dirty="0" smtClean="0">
            <a:latin typeface="굴림" pitchFamily="50" charset="-127"/>
            <a:ea typeface="굴림" pitchFamily="50" charset="-127"/>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15000"/>
          </a:spcBef>
          <a:spcAft>
            <a:spcPct val="0"/>
          </a:spcAft>
          <a:buClrTx/>
          <a:buSzTx/>
          <a:buFontTx/>
          <a:buNone/>
          <a:tabLst/>
          <a:defRPr kumimoji="1" lang="ja-JP" altLang="en-US" sz="3200" b="1" i="0" u="none" strike="noStrike" cap="none" normalizeH="0" baseline="0" smtClean="0">
            <a:ln>
              <a:noFill/>
            </a:ln>
            <a:solidFill>
              <a:schemeClr val="bg1"/>
            </a:solidFill>
            <a:effectLst/>
            <a:latin typeface="MS PGothic" pitchFamily="34" charset="-128"/>
            <a:ea typeface="MS PGothic" pitchFamily="34"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5_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MS PGothic"/>
        <a:cs typeface=""/>
      </a:majorFont>
      <a:minorFont>
        <a:latin typeface="Times New Roman"/>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15000"/>
          </a:spcBef>
          <a:spcAft>
            <a:spcPct val="0"/>
          </a:spcAft>
          <a:buClrTx/>
          <a:buSzTx/>
          <a:buFontTx/>
          <a:buNone/>
          <a:tabLst/>
          <a:defRPr kumimoji="1" lang="ja-JP" altLang="en-US" sz="3200" b="1" i="0" u="none" strike="noStrike" cap="none" normalizeH="0" baseline="0" smtClean="0">
            <a:ln>
              <a:noFill/>
            </a:ln>
            <a:solidFill>
              <a:schemeClr val="bg1"/>
            </a:solidFill>
            <a:effectLst/>
            <a:latin typeface="MS PGothic" pitchFamily="34" charset="-128"/>
            <a:ea typeface="MS PGothic" pitchFamily="34"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15000"/>
          </a:spcBef>
          <a:spcAft>
            <a:spcPct val="0"/>
          </a:spcAft>
          <a:buClrTx/>
          <a:buSzTx/>
          <a:buFontTx/>
          <a:buNone/>
          <a:tabLst/>
          <a:defRPr kumimoji="1" lang="ja-JP" altLang="en-US" sz="3200" b="1" i="0" u="none" strike="noStrike" cap="none" normalizeH="0" baseline="0" smtClean="0">
            <a:ln>
              <a:noFill/>
            </a:ln>
            <a:solidFill>
              <a:schemeClr val="bg1"/>
            </a:solidFill>
            <a:effectLst/>
            <a:latin typeface="MS PGothic" pitchFamily="34" charset="-128"/>
            <a:ea typeface="MS PGothic" pitchFamily="34"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6_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MS PGothic"/>
        <a:cs typeface=""/>
      </a:majorFont>
      <a:minorFont>
        <a:latin typeface="Times New Roman"/>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15000"/>
          </a:spcBef>
          <a:spcAft>
            <a:spcPct val="0"/>
          </a:spcAft>
          <a:buClrTx/>
          <a:buSzTx/>
          <a:buFontTx/>
          <a:buNone/>
          <a:tabLst/>
          <a:defRPr kumimoji="1" lang="ja-JP" altLang="en-US" sz="3200" b="1" i="0" u="none" strike="noStrike" cap="none" normalizeH="0" baseline="0" smtClean="0">
            <a:ln>
              <a:noFill/>
            </a:ln>
            <a:solidFill>
              <a:schemeClr val="bg1"/>
            </a:solidFill>
            <a:effectLst/>
            <a:latin typeface="MS PGothic" pitchFamily="34" charset="-128"/>
            <a:ea typeface="MS PGothic" pitchFamily="34"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15000"/>
          </a:spcBef>
          <a:spcAft>
            <a:spcPct val="0"/>
          </a:spcAft>
          <a:buClrTx/>
          <a:buSzTx/>
          <a:buFontTx/>
          <a:buNone/>
          <a:tabLst/>
          <a:defRPr kumimoji="1" lang="ja-JP" altLang="en-US" sz="3200" b="1" i="0" u="none" strike="noStrike" cap="none" normalizeH="0" baseline="0" smtClean="0">
            <a:ln>
              <a:noFill/>
            </a:ln>
            <a:solidFill>
              <a:schemeClr val="bg1"/>
            </a:solidFill>
            <a:effectLst/>
            <a:latin typeface="MS PGothic" pitchFamily="34" charset="-128"/>
            <a:ea typeface="MS PGothic" pitchFamily="34"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Office 테마">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테마">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기본 디자인">
  <a:themeElements>
    <a:clrScheme name="1_기본 디자인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기본 디자인">
      <a:majorFont>
        <a:latin typeface="굴림"/>
        <a:ea typeface="굴림"/>
        <a:cs typeface=""/>
      </a:majorFont>
      <a:minorFont>
        <a:latin typeface="굴림"/>
        <a:ea typeface="굴림"/>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기본 디자인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기본 디자인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기본 디자인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기본 디자인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기본 디자인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기본 디자인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기본 디자인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기본 디자인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기본 디자인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기본 디자인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기본 디자인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기본 디자인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기본 디자인">
  <a:themeElements>
    <a:clrScheme name="기본 디자인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기본 디자인">
      <a:majorFont>
        <a:latin typeface="굴림"/>
        <a:ea typeface="굴림"/>
        <a:cs typeface=""/>
      </a:majorFont>
      <a:minorFont>
        <a:latin typeface="굴림"/>
        <a:ea typeface="굴림"/>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ko-KR" altLang="en-US" sz="4400" b="1" i="0" u="none" strike="noStrike" cap="none" normalizeH="0" baseline="0" smtClean="0">
            <a:ln>
              <a:noFill/>
            </a:ln>
            <a:solidFill>
              <a:schemeClr val="tx1"/>
            </a:solidFill>
            <a:effectLst/>
            <a:latin typeface="휴먼우린체" pitchFamily="18" charset="-127"/>
            <a:ea typeface="휴먼우린체" pitchFamily="18" charset="-127"/>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ko-KR" altLang="en-US" sz="4400" b="1" i="0" u="none" strike="noStrike" cap="none" normalizeH="0" baseline="0" smtClean="0">
            <a:ln>
              <a:noFill/>
            </a:ln>
            <a:solidFill>
              <a:schemeClr val="tx1"/>
            </a:solidFill>
            <a:effectLst/>
            <a:latin typeface="휴먼우린체" pitchFamily="18" charset="-127"/>
            <a:ea typeface="휴먼우린체" pitchFamily="18" charset="-127"/>
          </a:defRPr>
        </a:defPPr>
      </a:lstStyle>
    </a:lnDef>
  </a:objectDefaults>
  <a:extraClrSchemeLst>
    <a:extraClrScheme>
      <a:clrScheme name="기본 디자인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기본 디자인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기본 디자인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기본 디자인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기본 디자인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기본 디자인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기본 디자인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기본 디자인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기본 디자인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기본 디자인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기본 디자인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기본 디자인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기본 디자인">
  <a:themeElements>
    <a:clrScheme name="기본 디자인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기본 디자인">
      <a:majorFont>
        <a:latin typeface="굴림"/>
        <a:ea typeface="굴림"/>
        <a:cs typeface=""/>
      </a:majorFont>
      <a:minorFont>
        <a:latin typeface="굴림"/>
        <a:ea typeface="굴림"/>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기본 디자인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기본 디자인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기본 디자인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기본 디자인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기본 디자인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기본 디자인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기본 디자인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기본 디자인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기본 디자인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기본 디자인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기본 디자인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기본 디자인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2_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4_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MS PGothic"/>
        <a:cs typeface=""/>
      </a:majorFont>
      <a:minorFont>
        <a:latin typeface="Times New Roman"/>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15000"/>
          </a:spcBef>
          <a:spcAft>
            <a:spcPct val="0"/>
          </a:spcAft>
          <a:buClrTx/>
          <a:buSzTx/>
          <a:buFontTx/>
          <a:buNone/>
          <a:tabLst/>
          <a:defRPr kumimoji="1" lang="ja-JP" altLang="en-US" sz="3200" b="1" i="0" u="none" strike="noStrike" cap="none" normalizeH="0" baseline="0" smtClean="0">
            <a:ln>
              <a:noFill/>
            </a:ln>
            <a:solidFill>
              <a:schemeClr val="bg1"/>
            </a:solidFill>
            <a:effectLst/>
            <a:latin typeface="MS PGothic" pitchFamily="34" charset="-128"/>
            <a:ea typeface="MS PGothic" pitchFamily="34"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90000"/>
          </a:lnSpc>
          <a:spcBef>
            <a:spcPct val="15000"/>
          </a:spcBef>
          <a:spcAft>
            <a:spcPct val="0"/>
          </a:spcAft>
          <a:buClrTx/>
          <a:buSzTx/>
          <a:buFontTx/>
          <a:buNone/>
          <a:tabLst/>
          <a:defRPr kumimoji="1" lang="ja-JP" altLang="en-US" sz="3200" b="1" i="0" u="none" strike="noStrike" cap="none" normalizeH="0" baseline="0" smtClean="0">
            <a:ln>
              <a:noFill/>
            </a:ln>
            <a:solidFill>
              <a:schemeClr val="bg1"/>
            </a:solidFill>
            <a:effectLst/>
            <a:latin typeface="MS PGothic" pitchFamily="34" charset="-128"/>
            <a:ea typeface="MS PGothic" pitchFamily="34"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6_기본 디자인">
  <a:themeElements>
    <a:clrScheme name="1_기본 디자인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기본 디자인">
      <a:majorFont>
        <a:latin typeface="굴림"/>
        <a:ea typeface="굴림"/>
        <a:cs typeface=""/>
      </a:majorFont>
      <a:minorFont>
        <a:latin typeface="굴림"/>
        <a:ea typeface="굴림"/>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기본 디자인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기본 디자인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기본 디자인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기본 디자인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기본 디자인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기본 디자인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기본 디자인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기본 디자인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기본 디자인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기본 디자인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기본 디자인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기본 디자인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Slit</Template>
  <TotalTime>75776</TotalTime>
  <Words>4740</Words>
  <Application>Microsoft Office PowerPoint</Application>
  <PresentationFormat>와이드스크린</PresentationFormat>
  <Paragraphs>361</Paragraphs>
  <Slides>104</Slides>
  <Notes>89</Notes>
  <HiddenSlides>0</HiddenSlides>
  <MMClips>0</MMClips>
  <ScaleCrop>false</ScaleCrop>
  <HeadingPairs>
    <vt:vector size="6" baseType="variant">
      <vt:variant>
        <vt:lpstr>사용한 글꼴</vt:lpstr>
      </vt:variant>
      <vt:variant>
        <vt:i4>13</vt:i4>
      </vt:variant>
      <vt:variant>
        <vt:lpstr>테마</vt:lpstr>
      </vt:variant>
      <vt:variant>
        <vt:i4>12</vt:i4>
      </vt:variant>
      <vt:variant>
        <vt:lpstr>슬라이드 제목</vt:lpstr>
      </vt:variant>
      <vt:variant>
        <vt:i4>104</vt:i4>
      </vt:variant>
    </vt:vector>
  </HeadingPairs>
  <TitlesOfParts>
    <vt:vector size="129" baseType="lpstr">
      <vt:lpstr>Arial Unicode MS</vt:lpstr>
      <vt:lpstr>MS PGothic</vt:lpstr>
      <vt:lpstr>MS PGothic</vt:lpstr>
      <vt:lpstr>MS UI Gothic</vt:lpstr>
      <vt:lpstr>SimHei</vt:lpstr>
      <vt:lpstr>Woorin R</vt:lpstr>
      <vt:lpstr>굴림</vt:lpstr>
      <vt:lpstr>굴림체</vt:lpstr>
      <vt:lpstr>맑은 고딕</vt:lpstr>
      <vt:lpstr>휴먼엑스포</vt:lpstr>
      <vt:lpstr>휴먼우린체</vt:lpstr>
      <vt:lpstr>Arial</vt:lpstr>
      <vt:lpstr>Times New Roman</vt:lpstr>
      <vt:lpstr>1_標準デザイン</vt:lpstr>
      <vt:lpstr>1_기본 디자인</vt:lpstr>
      <vt:lpstr>2_기본 디자인</vt:lpstr>
      <vt:lpstr>Office 테마</vt:lpstr>
      <vt:lpstr>1_Office 테마</vt:lpstr>
      <vt:lpstr>4_기본 디자인</vt:lpstr>
      <vt:lpstr>2_Office 테마</vt:lpstr>
      <vt:lpstr>4_標準デザイン</vt:lpstr>
      <vt:lpstr>6_기본 디자인</vt:lpstr>
      <vt:lpstr>3_標準デザイン</vt:lpstr>
      <vt:lpstr>5_標準デザイン</vt:lpstr>
      <vt:lpstr>6_標準デザイン</vt:lpstr>
      <vt:lpstr>PowerPoint 프레젠테이션</vt:lpstr>
      <vt:lpstr>PowerPoint 프레젠테이션</vt:lpstr>
      <vt:lpstr>로고스라이프교회 LogosLife Evangelical Holiness Church Japan</vt:lpstr>
      <vt:lpstr>PowerPoint 프레젠테이션</vt:lpstr>
      <vt:lpstr>祈りの時間  기도의 시간</vt:lpstr>
      <vt:lpstr>PowerPoint 프레젠테이션</vt:lpstr>
      <vt:lpstr>使徒信条告白 사도신경고백 Start</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使徒信条告白 사도신경고백 End</vt:lpstr>
      <vt:lpstr>讃美と奉献 찬송과 봉헌 Start</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教会からのお知らせ 교회소식</vt:lpstr>
      <vt:lpstr>PowerPoint 프레젠테이션</vt:lpstr>
      <vt:lpstr>新来者歓迎 새가족환영 Start</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今日のみことば</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今日のみことば</vt:lpstr>
      <vt:lpstr>PowerPoint 프레젠테이션</vt:lpstr>
      <vt:lpstr>PowerPoint 프레젠테이션</vt:lpstr>
      <vt:lpstr>PowerPoint 프레젠테이션</vt:lpstr>
      <vt:lpstr>하나님의 은혜</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하나님의 은혜</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로고스라이프교회 LogosLife Evangelical Holiness Church Japan</vt:lpstr>
      <vt:lpstr>PowerPoint 프레젠테이션</vt:lpstr>
    </vt:vector>
  </TitlesOfParts>
  <Company>kameari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gima1000</dc:creator>
  <cp:lastModifiedBy>mainframe</cp:lastModifiedBy>
  <cp:revision>9914</cp:revision>
  <cp:lastPrinted>2015-01-25T01:14:43Z</cp:lastPrinted>
  <dcterms:created xsi:type="dcterms:W3CDTF">2004-10-02T06:16:36Z</dcterms:created>
  <dcterms:modified xsi:type="dcterms:W3CDTF">2026-06-20T07:10:32Z</dcterms:modified>
</cp:coreProperties>
</file>