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505411" r:id="rId3"/>
    <p:sldMasterId id="2147505423" r:id="rId4"/>
    <p:sldMasterId id="2147505783" r:id="rId5"/>
    <p:sldMasterId id="2147506059" r:id="rId6"/>
    <p:sldMasterId id="2147506083" r:id="rId7"/>
    <p:sldMasterId id="2147506143" r:id="rId8"/>
    <p:sldMasterId id="2147506191" r:id="rId9"/>
    <p:sldMasterId id="2147506203" r:id="rId10"/>
    <p:sldMasterId id="2147506215" r:id="rId11"/>
    <p:sldMasterId id="2147506227" r:id="rId12"/>
  </p:sldMasterIdLst>
  <p:notesMasterIdLst>
    <p:notesMasterId r:id="rId135"/>
  </p:notesMasterIdLst>
  <p:handoutMasterIdLst>
    <p:handoutMasterId r:id="rId136"/>
  </p:handoutMasterIdLst>
  <p:sldIdLst>
    <p:sldId id="9994" r:id="rId13"/>
    <p:sldId id="14667" r:id="rId14"/>
    <p:sldId id="14668" r:id="rId15"/>
    <p:sldId id="9995" r:id="rId16"/>
    <p:sldId id="13793" r:id="rId17"/>
    <p:sldId id="13794" r:id="rId18"/>
    <p:sldId id="13795" r:id="rId19"/>
    <p:sldId id="16637" r:id="rId20"/>
    <p:sldId id="16638" r:id="rId21"/>
    <p:sldId id="16639" r:id="rId22"/>
    <p:sldId id="16640" r:id="rId23"/>
    <p:sldId id="16641" r:id="rId24"/>
    <p:sldId id="16642" r:id="rId25"/>
    <p:sldId id="16643" r:id="rId26"/>
    <p:sldId id="16644" r:id="rId27"/>
    <p:sldId id="16645" r:id="rId28"/>
    <p:sldId id="16646" r:id="rId29"/>
    <p:sldId id="16647" r:id="rId30"/>
    <p:sldId id="17940" r:id="rId31"/>
    <p:sldId id="17941" r:id="rId32"/>
    <p:sldId id="15786" r:id="rId33"/>
    <p:sldId id="15787" r:id="rId34"/>
    <p:sldId id="15788" r:id="rId35"/>
    <p:sldId id="15789" r:id="rId36"/>
    <p:sldId id="15790" r:id="rId37"/>
    <p:sldId id="15791" r:id="rId38"/>
    <p:sldId id="15792" r:id="rId39"/>
    <p:sldId id="15793" r:id="rId40"/>
    <p:sldId id="13819" r:id="rId41"/>
    <p:sldId id="13818" r:id="rId42"/>
    <p:sldId id="20169" r:id="rId43"/>
    <p:sldId id="13820" r:id="rId44"/>
    <p:sldId id="13821" r:id="rId45"/>
    <p:sldId id="13822" r:id="rId46"/>
    <p:sldId id="13823" r:id="rId47"/>
    <p:sldId id="13824" r:id="rId48"/>
    <p:sldId id="13825" r:id="rId49"/>
    <p:sldId id="13826" r:id="rId50"/>
    <p:sldId id="13827" r:id="rId51"/>
    <p:sldId id="256" r:id="rId52"/>
    <p:sldId id="20413" r:id="rId53"/>
    <p:sldId id="736" r:id="rId54"/>
    <p:sldId id="738" r:id="rId55"/>
    <p:sldId id="739" r:id="rId56"/>
    <p:sldId id="740" r:id="rId57"/>
    <p:sldId id="741" r:id="rId58"/>
    <p:sldId id="742" r:id="rId59"/>
    <p:sldId id="743" r:id="rId60"/>
    <p:sldId id="744" r:id="rId61"/>
    <p:sldId id="745" r:id="rId62"/>
    <p:sldId id="746" r:id="rId63"/>
    <p:sldId id="747" r:id="rId64"/>
    <p:sldId id="748" r:id="rId65"/>
    <p:sldId id="749" r:id="rId66"/>
    <p:sldId id="750" r:id="rId67"/>
    <p:sldId id="751" r:id="rId68"/>
    <p:sldId id="752" r:id="rId69"/>
    <p:sldId id="753" r:id="rId70"/>
    <p:sldId id="20470" r:id="rId71"/>
    <p:sldId id="271" r:id="rId72"/>
    <p:sldId id="648" r:id="rId73"/>
    <p:sldId id="20453" r:id="rId74"/>
    <p:sldId id="20471" r:id="rId75"/>
    <p:sldId id="20473" r:id="rId76"/>
    <p:sldId id="20447" r:id="rId77"/>
    <p:sldId id="20474" r:id="rId78"/>
    <p:sldId id="20424" r:id="rId79"/>
    <p:sldId id="657" r:id="rId80"/>
    <p:sldId id="614" r:id="rId81"/>
    <p:sldId id="20475" r:id="rId82"/>
    <p:sldId id="20431" r:id="rId83"/>
    <p:sldId id="20476" r:id="rId84"/>
    <p:sldId id="20449" r:id="rId85"/>
    <p:sldId id="20487" r:id="rId86"/>
    <p:sldId id="20489" r:id="rId87"/>
    <p:sldId id="20490" r:id="rId88"/>
    <p:sldId id="20491" r:id="rId89"/>
    <p:sldId id="470" r:id="rId90"/>
    <p:sldId id="20486" r:id="rId91"/>
    <p:sldId id="20492" r:id="rId92"/>
    <p:sldId id="20493" r:id="rId93"/>
    <p:sldId id="389" r:id="rId94"/>
    <p:sldId id="20479" r:id="rId95"/>
    <p:sldId id="11412" r:id="rId96"/>
    <p:sldId id="20477" r:id="rId97"/>
    <p:sldId id="20483" r:id="rId98"/>
    <p:sldId id="428" r:id="rId99"/>
    <p:sldId id="429" r:id="rId100"/>
    <p:sldId id="430" r:id="rId101"/>
    <p:sldId id="20484" r:id="rId102"/>
    <p:sldId id="420" r:id="rId103"/>
    <p:sldId id="543" r:id="rId104"/>
    <p:sldId id="332" r:id="rId105"/>
    <p:sldId id="20472" r:id="rId106"/>
    <p:sldId id="20494" r:id="rId107"/>
    <p:sldId id="20495" r:id="rId108"/>
    <p:sldId id="20496" r:id="rId109"/>
    <p:sldId id="18184" r:id="rId110"/>
    <p:sldId id="18185" r:id="rId111"/>
    <p:sldId id="18186" r:id="rId112"/>
    <p:sldId id="18201" r:id="rId113"/>
    <p:sldId id="18200" r:id="rId114"/>
    <p:sldId id="18189" r:id="rId115"/>
    <p:sldId id="18181" r:id="rId116"/>
    <p:sldId id="20497" r:id="rId117"/>
    <p:sldId id="20498" r:id="rId118"/>
    <p:sldId id="18182" r:id="rId119"/>
    <p:sldId id="18202" r:id="rId120"/>
    <p:sldId id="18203" r:id="rId121"/>
    <p:sldId id="18204" r:id="rId122"/>
    <p:sldId id="18205" r:id="rId123"/>
    <p:sldId id="18192" r:id="rId124"/>
    <p:sldId id="18193" r:id="rId125"/>
    <p:sldId id="18206" r:id="rId126"/>
    <p:sldId id="18207" r:id="rId127"/>
    <p:sldId id="18208" r:id="rId128"/>
    <p:sldId id="18209" r:id="rId129"/>
    <p:sldId id="348" r:id="rId130"/>
    <p:sldId id="349" r:id="rId131"/>
    <p:sldId id="17942" r:id="rId132"/>
    <p:sldId id="15251" r:id="rId133"/>
    <p:sldId id="272" r:id="rId134"/>
  </p:sldIdLst>
  <p:sldSz cx="12192000" cy="6858000"/>
  <p:notesSz cx="6735763" cy="9866313"/>
  <p:defaultTextStyle>
    <a:defPPr>
      <a:defRPr lang="ja-JP"/>
    </a:defPPr>
    <a:lvl1pPr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1pPr>
    <a:lvl2pPr marL="4572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2pPr>
    <a:lvl3pPr marL="9144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3pPr>
    <a:lvl4pPr marL="13716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4pPr>
    <a:lvl5pPr marL="18288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5pPr>
    <a:lvl6pPr marL="22860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6pPr>
    <a:lvl7pPr marL="27432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7pPr>
    <a:lvl8pPr marL="32004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8pPr>
    <a:lvl9pPr marL="36576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CC"/>
    <a:srgbClr val="FFFF99"/>
    <a:srgbClr val="F4EE00"/>
    <a:srgbClr val="FF9900"/>
    <a:srgbClr val="9E9A00"/>
    <a:srgbClr val="D5D000"/>
    <a:srgbClr val="FECE00"/>
    <a:srgbClr val="99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71" autoAdjust="0"/>
    <p:restoredTop sz="86465" autoAdjust="0"/>
  </p:normalViewPr>
  <p:slideViewPr>
    <p:cSldViewPr>
      <p:cViewPr varScale="1">
        <p:scale>
          <a:sx n="100" d="100"/>
          <a:sy n="100" d="100"/>
        </p:scale>
        <p:origin x="708" y="90"/>
      </p:cViewPr>
      <p:guideLst>
        <p:guide orient="horz" pos="2160"/>
        <p:guide pos="3840"/>
      </p:guideLst>
    </p:cSldViewPr>
  </p:slideViewPr>
  <p:outlineViewPr>
    <p:cViewPr>
      <p:scale>
        <a:sx n="33" d="100"/>
        <a:sy n="33" d="100"/>
      </p:scale>
      <p:origin x="0" y="-22494"/>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viewProps" Target="view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slide" Target="slides/slide117.xml"/><Relationship Id="rId13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handoutMaster" Target="handoutMasters/handoutMaster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1" name="Rectangle 3"/>
          <p:cNvSpPr>
            <a:spLocks noGrp="1" noChangeArrowheads="1"/>
          </p:cNvSpPr>
          <p:nvPr>
            <p:ph type="dt" sz="quarter"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2" name="Rectangle 4"/>
          <p:cNvSpPr>
            <a:spLocks noGrp="1" noChangeArrowheads="1"/>
          </p:cNvSpPr>
          <p:nvPr>
            <p:ph type="ftr" sz="quarter" idx="2"/>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3" name="Rectangle 5"/>
          <p:cNvSpPr>
            <a:spLocks noGrp="1" noChangeArrowheads="1"/>
          </p:cNvSpPr>
          <p:nvPr>
            <p:ph type="sldNum" sz="quarter" idx="3"/>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B7A6760-B708-42B7-962A-8304B9067A78}" type="slidenum">
              <a:rPr lang="en-US" altLang="ja-JP"/>
              <a:pPr>
                <a:defRPr/>
              </a:pPr>
              <a:t>‹#›</a:t>
            </a:fld>
            <a:endParaRPr lang="en-US" altLang="ja-JP"/>
          </a:p>
        </p:txBody>
      </p:sp>
    </p:spTree>
    <p:extLst>
      <p:ext uri="{BB962C8B-B14F-4D97-AF65-F5344CB8AC3E}">
        <p14:creationId xmlns:p14="http://schemas.microsoft.com/office/powerpoint/2010/main" val="10277113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5" name="Rectangle 3"/>
          <p:cNvSpPr>
            <a:spLocks noGrp="1" noChangeArrowheads="1"/>
          </p:cNvSpPr>
          <p:nvPr>
            <p:ph type="dt"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17101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3557" name="Rectangle 5"/>
          <p:cNvSpPr>
            <a:spLocks noGrp="1" noChangeArrowheads="1"/>
          </p:cNvSpPr>
          <p:nvPr>
            <p:ph type="body" sz="quarter" idx="3"/>
          </p:nvPr>
        </p:nvSpPr>
        <p:spPr bwMode="auto">
          <a:xfrm>
            <a:off x="898525" y="4686300"/>
            <a:ext cx="493871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63558" name="Rectangle 6"/>
          <p:cNvSpPr>
            <a:spLocks noGrp="1" noChangeArrowheads="1"/>
          </p:cNvSpPr>
          <p:nvPr>
            <p:ph type="ftr" sz="quarter" idx="4"/>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9" name="Rectangle 7"/>
          <p:cNvSpPr>
            <a:spLocks noGrp="1" noChangeArrowheads="1"/>
          </p:cNvSpPr>
          <p:nvPr>
            <p:ph type="sldNum" sz="quarter" idx="5"/>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34AA7B1-9046-4011-A2E3-6EE55E3C2F8A}" type="slidenum">
              <a:rPr lang="en-US" altLang="ja-JP"/>
              <a:pPr>
                <a:defRPr/>
              </a:pPr>
              <a:t>‹#›</a:t>
            </a:fld>
            <a:endParaRPr lang="en-US" altLang="ja-JP"/>
          </a:p>
        </p:txBody>
      </p:sp>
    </p:spTree>
    <p:extLst>
      <p:ext uri="{BB962C8B-B14F-4D97-AF65-F5344CB8AC3E}">
        <p14:creationId xmlns:p14="http://schemas.microsoft.com/office/powerpoint/2010/main" val="2494159660"/>
      </p:ext>
    </p:extLst>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79375" y="739775"/>
            <a:ext cx="6577013" cy="3700463"/>
          </a:xfrm>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400966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B10068-9EC9-4D36-A359-26F734DB3E1E}"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38243" name="Rectangle 2"/>
          <p:cNvSpPr>
            <a:spLocks noGrp="1" noRot="1" noChangeAspect="1" noChangeArrowheads="1" noTextEdit="1"/>
          </p:cNvSpPr>
          <p:nvPr>
            <p:ph type="sldImg"/>
          </p:nvPr>
        </p:nvSpPr>
        <p:spPr>
          <a:xfrm>
            <a:off x="79375" y="739775"/>
            <a:ext cx="6577013" cy="3700463"/>
          </a:xfrm>
          <a:ln/>
        </p:spPr>
      </p:sp>
      <p:sp>
        <p:nvSpPr>
          <p:cNvPr id="13824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22204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E37A52-C557-4821-BBA9-0CAAAC668E3E}"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39267" name="Rectangle 2"/>
          <p:cNvSpPr>
            <a:spLocks noGrp="1" noRot="1" noChangeAspect="1" noChangeArrowheads="1" noTextEdit="1"/>
          </p:cNvSpPr>
          <p:nvPr>
            <p:ph type="sldImg"/>
          </p:nvPr>
        </p:nvSpPr>
        <p:spPr>
          <a:xfrm>
            <a:off x="79375" y="739775"/>
            <a:ext cx="6577013" cy="3700463"/>
          </a:xfrm>
          <a:ln/>
        </p:spPr>
      </p:sp>
      <p:sp>
        <p:nvSpPr>
          <p:cNvPr id="13926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79380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57C9D0-4E65-49A4-9CC3-A3FFF0426ACC}"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40291" name="Rectangle 2"/>
          <p:cNvSpPr>
            <a:spLocks noGrp="1" noRot="1" noChangeAspect="1" noChangeArrowheads="1" noTextEdit="1"/>
          </p:cNvSpPr>
          <p:nvPr>
            <p:ph type="sldImg"/>
          </p:nvPr>
        </p:nvSpPr>
        <p:spPr>
          <a:xfrm>
            <a:off x="79375" y="739775"/>
            <a:ext cx="6577013" cy="3700463"/>
          </a:xfrm>
          <a:ln/>
        </p:spPr>
      </p:sp>
      <p:sp>
        <p:nvSpPr>
          <p:cNvPr id="140292"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26159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EBD48E-D1C4-4F3D-B695-09BB6B72C960}"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41315" name="Rectangle 2"/>
          <p:cNvSpPr>
            <a:spLocks noGrp="1" noRot="1" noChangeAspect="1" noChangeArrowheads="1" noTextEdit="1"/>
          </p:cNvSpPr>
          <p:nvPr>
            <p:ph type="sldImg"/>
          </p:nvPr>
        </p:nvSpPr>
        <p:spPr>
          <a:xfrm>
            <a:off x="79375" y="739775"/>
            <a:ext cx="6577013" cy="3700463"/>
          </a:xfrm>
          <a:ln/>
        </p:spPr>
      </p:sp>
      <p:sp>
        <p:nvSpPr>
          <p:cNvPr id="141316"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6803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FFF139-8BA3-4E52-A70A-0E1EE5295F23}"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42339" name="Rectangle 2"/>
          <p:cNvSpPr>
            <a:spLocks noGrp="1" noRot="1" noChangeAspect="1" noChangeArrowheads="1" noTextEdit="1"/>
          </p:cNvSpPr>
          <p:nvPr>
            <p:ph type="sldImg"/>
          </p:nvPr>
        </p:nvSpPr>
        <p:spPr>
          <a:xfrm>
            <a:off x="79375" y="739775"/>
            <a:ext cx="6577013" cy="3700463"/>
          </a:xfrm>
          <a:ln/>
        </p:spPr>
      </p:sp>
      <p:sp>
        <p:nvSpPr>
          <p:cNvPr id="14234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85476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22C7EE-5264-4F7D-ACB0-ACCC9BFCBBE9}"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43363" name="Rectangle 2"/>
          <p:cNvSpPr>
            <a:spLocks noGrp="1" noRot="1" noChangeAspect="1" noChangeArrowheads="1" noTextEdit="1"/>
          </p:cNvSpPr>
          <p:nvPr>
            <p:ph type="sldImg"/>
          </p:nvPr>
        </p:nvSpPr>
        <p:spPr>
          <a:xfrm>
            <a:off x="79375" y="739775"/>
            <a:ext cx="6577013" cy="3700463"/>
          </a:xfrm>
          <a:ln/>
        </p:spPr>
      </p:sp>
      <p:sp>
        <p:nvSpPr>
          <p:cNvPr id="14336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51820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173BD-86C2-4124-9112-40C452BDC60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44387" name="Rectangle 2"/>
          <p:cNvSpPr>
            <a:spLocks noGrp="1" noRot="1" noChangeAspect="1" noChangeArrowheads="1" noTextEdit="1"/>
          </p:cNvSpPr>
          <p:nvPr>
            <p:ph type="sldImg"/>
          </p:nvPr>
        </p:nvSpPr>
        <p:spPr>
          <a:xfrm>
            <a:off x="79375" y="739775"/>
            <a:ext cx="6577013" cy="3700463"/>
          </a:xfrm>
          <a:ln/>
        </p:spPr>
      </p:sp>
      <p:sp>
        <p:nvSpPr>
          <p:cNvPr id="14438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7947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79375" y="739775"/>
            <a:ext cx="6577013" cy="3700463"/>
          </a:xfrm>
          <a:ln/>
        </p:spPr>
      </p:sp>
      <p:sp>
        <p:nvSpPr>
          <p:cNvPr id="190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33089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79375" y="739775"/>
            <a:ext cx="6577013" cy="3700463"/>
          </a:xfrm>
          <a:ln/>
        </p:spPr>
      </p:sp>
      <p:sp>
        <p:nvSpPr>
          <p:cNvPr id="189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9019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79375" y="739775"/>
            <a:ext cx="6577013" cy="3700463"/>
          </a:xfrm>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89565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79375" y="739775"/>
            <a:ext cx="6577013" cy="3700463"/>
          </a:xfrm>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22527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79375" y="739775"/>
            <a:ext cx="6577013" cy="3700463"/>
          </a:xfrm>
          <a:ln/>
        </p:spPr>
      </p:sp>
      <p:sp>
        <p:nvSpPr>
          <p:cNvPr id="191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8643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79375" y="739775"/>
            <a:ext cx="6577013" cy="3700463"/>
          </a:xfrm>
          <a:ln/>
        </p:spPr>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1793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79375" y="739775"/>
            <a:ext cx="6577013" cy="3700463"/>
          </a:xfrm>
          <a:ln/>
        </p:spPr>
      </p:sp>
      <p:sp>
        <p:nvSpPr>
          <p:cNvPr id="193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293959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79375" y="739775"/>
            <a:ext cx="6577013" cy="3700463"/>
          </a:xfrm>
          <a:ln/>
        </p:spPr>
      </p:sp>
      <p:sp>
        <p:nvSpPr>
          <p:cNvPr id="194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3647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79375" y="739775"/>
            <a:ext cx="6577013" cy="3700463"/>
          </a:xfrm>
          <a:ln/>
        </p:spPr>
      </p:sp>
      <p:sp>
        <p:nvSpPr>
          <p:cNvPr id="195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29102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79375" y="739775"/>
            <a:ext cx="6577013" cy="3700463"/>
          </a:xfrm>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94127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79375" y="739775"/>
            <a:ext cx="6577013" cy="3700463"/>
          </a:xfrm>
          <a:ln/>
        </p:spPr>
      </p:sp>
      <p:sp>
        <p:nvSpPr>
          <p:cNvPr id="197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63984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79375" y="739775"/>
            <a:ext cx="6577013" cy="3700463"/>
          </a:xfrm>
          <a:ln/>
        </p:spPr>
      </p:sp>
      <p:sp>
        <p:nvSpPr>
          <p:cNvPr id="198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2924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41</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398733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1313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53368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4191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216484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5586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212336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4257384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739917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384468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84668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89011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3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79375" y="739775"/>
            <a:ext cx="6577013" cy="3700463"/>
          </a:xfrm>
          <a:ln/>
        </p:spPr>
      </p:sp>
      <p:sp>
        <p:nvSpPr>
          <p:cNvPr id="175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1086381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619557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26825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573982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0802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352496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750782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59</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2366299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60</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965615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752882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20790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07985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13130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4191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797183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216484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67</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94675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444465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993383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5586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71</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47531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75078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9375" y="739775"/>
            <a:ext cx="6577013" cy="3700463"/>
          </a:xfrm>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736222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73</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083041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7011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75</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2932967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482740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77</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8300497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48274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79</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2173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752882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22611-97F1-4E65-8F70-6A59DB3A030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342096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84379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080649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581487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6746286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522778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1160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179650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F11D3E7-24F4-4041-9F61-E2A2B6E9ACDA}"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82275" name="Rectangle 2"/>
          <p:cNvSpPr>
            <a:spLocks noGrp="1" noRot="1" noChangeAspect="1" noChangeArrowheads="1" noTextEdit="1"/>
          </p:cNvSpPr>
          <p:nvPr>
            <p:ph type="sldImg"/>
          </p:nvPr>
        </p:nvSpPr>
        <p:spPr>
          <a:xfrm>
            <a:off x="381000" y="685800"/>
            <a:ext cx="6096000" cy="3429000"/>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4921034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2461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1EF88D4-63F2-42CD-9D7B-0CD952A59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a:spcBef>
                <a:spcPct val="0"/>
              </a:spcBef>
            </a:pPr>
            <a:fld id="{1FEF26D6-DEAB-4D8B-A26B-24EB06294A59}" type="slidenum">
              <a:rPr lang="en-US" altLang="ko-KR" smtClean="0"/>
              <a:pPr>
                <a:spcBef>
                  <a:spcPct val="0"/>
                </a:spcBef>
              </a:pPr>
              <a:t>93</a:t>
            </a:fld>
            <a:endParaRPr lang="en-US" altLang="ko-KR"/>
          </a:p>
        </p:txBody>
      </p:sp>
      <p:sp>
        <p:nvSpPr>
          <p:cNvPr id="56323" name="Rectangle 2">
            <a:extLst>
              <a:ext uri="{FF2B5EF4-FFF2-40B4-BE49-F238E27FC236}">
                <a16:creationId xmlns:a16="http://schemas.microsoft.com/office/drawing/2014/main" id="{88597578-CA5A-42D0-8320-DA4D08760EB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A1D8E32-AA44-4B2F-9E32-24589BEEC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1EF88D4-63F2-42CD-9D7B-0CD952A59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1FEF26D6-DEAB-4D8B-A26B-24EB06294A59}"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94</a:t>
            </a:fld>
            <a:endParaRPr kumimoji="1" lang="en-US" altLang="ko-KR" sz="12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6323" name="Rectangle 2">
            <a:extLst>
              <a:ext uri="{FF2B5EF4-FFF2-40B4-BE49-F238E27FC236}">
                <a16:creationId xmlns:a16="http://schemas.microsoft.com/office/drawing/2014/main" id="{88597578-CA5A-42D0-8320-DA4D08760EB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A1D8E32-AA44-4B2F-9E32-24589BEEC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p>
        </p:txBody>
      </p:sp>
    </p:spTree>
    <p:extLst>
      <p:ext uri="{BB962C8B-B14F-4D97-AF65-F5344CB8AC3E}">
        <p14:creationId xmlns:p14="http://schemas.microsoft.com/office/powerpoint/2010/main" val="4183459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95</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45735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20</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840265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15662071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1171355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79375" y="739775"/>
            <a:ext cx="6577013" cy="3700463"/>
          </a:xfrm>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126467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908254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C30F293-B00E-4E15-A392-E678047C3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eaLnBrk="1" hangingPunct="1">
              <a:spcBef>
                <a:spcPct val="0"/>
              </a:spcBef>
            </a:pPr>
            <a:fld id="{7484BBC0-AA9A-4463-ABE0-187FE6A7263F}" type="slidenum">
              <a:rPr lang="en-US" altLang="ko-KR"/>
              <a:pPr eaLnBrk="1" hangingPunct="1">
                <a:spcBef>
                  <a:spcPct val="0"/>
                </a:spcBef>
              </a:pPr>
              <a:t>122</a:t>
            </a:fld>
            <a:endParaRPr lang="en-US" altLang="ko-KR"/>
          </a:p>
        </p:txBody>
      </p:sp>
      <p:sp>
        <p:nvSpPr>
          <p:cNvPr id="9219" name="Rectangle 2">
            <a:extLst>
              <a:ext uri="{FF2B5EF4-FFF2-40B4-BE49-F238E27FC236}">
                <a16:creationId xmlns:a16="http://schemas.microsoft.com/office/drawing/2014/main" id="{C3DE40C6-E535-45AA-AA37-6B9A37AE35D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D360DE2-9C30-4D89-911F-E6ABFD4FD18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9FFC09-2440-4F01-B497-B39A11767D45}"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37219" name="Rectangle 2"/>
          <p:cNvSpPr>
            <a:spLocks noGrp="1" noRot="1" noChangeAspect="1" noChangeArrowheads="1" noTextEdit="1"/>
          </p:cNvSpPr>
          <p:nvPr>
            <p:ph type="sldImg"/>
          </p:nvPr>
        </p:nvSpPr>
        <p:spPr>
          <a:xfrm>
            <a:off x="79375" y="739775"/>
            <a:ext cx="6577013" cy="3700463"/>
          </a:xfrm>
          <a:ln/>
        </p:spPr>
      </p:sp>
      <p:sp>
        <p:nvSpPr>
          <p:cNvPr id="13722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80698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12B6AB0-1943-4C57-BAD7-FF952B86C3B2}" type="slidenum">
              <a:rPr lang="en-US" altLang="ja-JP"/>
              <a:pPr>
                <a:defRPr/>
              </a:pPr>
              <a:t>‹#›</a:t>
            </a:fld>
            <a:endParaRPr lang="en-US" altLang="ja-JP"/>
          </a:p>
        </p:txBody>
      </p:sp>
    </p:spTree>
    <p:extLst>
      <p:ext uri="{BB962C8B-B14F-4D97-AF65-F5344CB8AC3E}">
        <p14:creationId xmlns:p14="http://schemas.microsoft.com/office/powerpoint/2010/main" val="386356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B0B72C-4FFD-4750-8D38-48FF4EDA1932}" type="slidenum">
              <a:rPr lang="en-US" altLang="ja-JP"/>
              <a:pPr>
                <a:defRPr/>
              </a:pPr>
              <a:t>‹#›</a:t>
            </a:fld>
            <a:endParaRPr lang="en-US" altLang="ja-JP"/>
          </a:p>
        </p:txBody>
      </p:sp>
    </p:spTree>
    <p:extLst>
      <p:ext uri="{BB962C8B-B14F-4D97-AF65-F5344CB8AC3E}">
        <p14:creationId xmlns:p14="http://schemas.microsoft.com/office/powerpoint/2010/main" val="34648623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D6BE05-0318-4561-86DB-5B960AB68BC4}" type="slidenum">
              <a:rPr lang="en-US" altLang="ja-JP"/>
              <a:pPr>
                <a:defRPr/>
              </a:pPr>
              <a:t>‹#›</a:t>
            </a:fld>
            <a:endParaRPr lang="en-US" altLang="ja-JP"/>
          </a:p>
        </p:txBody>
      </p:sp>
    </p:spTree>
    <p:extLst>
      <p:ext uri="{BB962C8B-B14F-4D97-AF65-F5344CB8AC3E}">
        <p14:creationId xmlns:p14="http://schemas.microsoft.com/office/powerpoint/2010/main" val="1978318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4B51B3-53C0-42EE-91A2-9F3F9F5EE776}" type="slidenum">
              <a:rPr lang="en-US" altLang="ja-JP"/>
              <a:pPr>
                <a:defRPr/>
              </a:pPr>
              <a:t>‹#›</a:t>
            </a:fld>
            <a:endParaRPr lang="en-US" altLang="ja-JP"/>
          </a:p>
        </p:txBody>
      </p:sp>
    </p:spTree>
    <p:extLst>
      <p:ext uri="{BB962C8B-B14F-4D97-AF65-F5344CB8AC3E}">
        <p14:creationId xmlns:p14="http://schemas.microsoft.com/office/powerpoint/2010/main" val="1527990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FD3B6B5-CAEA-489E-A62A-A7DCCD4F59AF}" type="slidenum">
              <a:rPr lang="en-US" altLang="ja-JP"/>
              <a:pPr>
                <a:defRPr/>
              </a:pPr>
              <a:t>‹#›</a:t>
            </a:fld>
            <a:endParaRPr lang="en-US" altLang="ja-JP"/>
          </a:p>
        </p:txBody>
      </p:sp>
    </p:spTree>
    <p:extLst>
      <p:ext uri="{BB962C8B-B14F-4D97-AF65-F5344CB8AC3E}">
        <p14:creationId xmlns:p14="http://schemas.microsoft.com/office/powerpoint/2010/main" val="3324802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80AC351-9BA0-41A9-9A9A-01FDCE43B848}" type="slidenum">
              <a:rPr lang="en-US" altLang="ja-JP"/>
              <a:pPr>
                <a:defRPr/>
              </a:pPr>
              <a:t>‹#›</a:t>
            </a:fld>
            <a:endParaRPr lang="en-US" altLang="ja-JP"/>
          </a:p>
        </p:txBody>
      </p:sp>
    </p:spTree>
    <p:extLst>
      <p:ext uri="{BB962C8B-B14F-4D97-AF65-F5344CB8AC3E}">
        <p14:creationId xmlns:p14="http://schemas.microsoft.com/office/powerpoint/2010/main" val="3438185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4D3672B-0B8A-481F-AE47-F65B169712D3}" type="slidenum">
              <a:rPr lang="en-US" altLang="ja-JP"/>
              <a:pPr>
                <a:defRPr/>
              </a:pPr>
              <a:t>‹#›</a:t>
            </a:fld>
            <a:endParaRPr lang="en-US" altLang="ja-JP"/>
          </a:p>
        </p:txBody>
      </p:sp>
    </p:spTree>
    <p:extLst>
      <p:ext uri="{BB962C8B-B14F-4D97-AF65-F5344CB8AC3E}">
        <p14:creationId xmlns:p14="http://schemas.microsoft.com/office/powerpoint/2010/main" val="33115798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3485A8-4A07-4A2C-8EB9-9935363B04BB}" type="slidenum">
              <a:rPr lang="en-US" altLang="ja-JP"/>
              <a:pPr>
                <a:defRPr/>
              </a:pPr>
              <a:t>‹#›</a:t>
            </a:fld>
            <a:endParaRPr lang="en-US" altLang="ja-JP"/>
          </a:p>
        </p:txBody>
      </p:sp>
    </p:spTree>
    <p:extLst>
      <p:ext uri="{BB962C8B-B14F-4D97-AF65-F5344CB8AC3E}">
        <p14:creationId xmlns:p14="http://schemas.microsoft.com/office/powerpoint/2010/main" val="14075059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8DCF184-7DCC-4DDC-85FA-E98FF473696A}" type="slidenum">
              <a:rPr lang="en-US" altLang="ja-JP"/>
              <a:pPr>
                <a:defRPr/>
              </a:pPr>
              <a:t>‹#›</a:t>
            </a:fld>
            <a:endParaRPr lang="en-US" altLang="ja-JP"/>
          </a:p>
        </p:txBody>
      </p:sp>
    </p:spTree>
    <p:extLst>
      <p:ext uri="{BB962C8B-B14F-4D97-AF65-F5344CB8AC3E}">
        <p14:creationId xmlns:p14="http://schemas.microsoft.com/office/powerpoint/2010/main" val="27119520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1AE5291-4EE0-4D84-B042-0F3DB6682404}" type="slidenum">
              <a:rPr lang="en-US" altLang="ja-JP"/>
              <a:pPr>
                <a:defRPr/>
              </a:pPr>
              <a:t>‹#›</a:t>
            </a:fld>
            <a:endParaRPr lang="en-US" altLang="ja-JP"/>
          </a:p>
        </p:txBody>
      </p:sp>
    </p:spTree>
    <p:extLst>
      <p:ext uri="{BB962C8B-B14F-4D97-AF65-F5344CB8AC3E}">
        <p14:creationId xmlns:p14="http://schemas.microsoft.com/office/powerpoint/2010/main" val="247439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478E776-628B-4FFF-86E4-7C3154370519}" type="slidenum">
              <a:rPr lang="en-US" altLang="ja-JP"/>
              <a:pPr>
                <a:defRPr/>
              </a:pPr>
              <a:t>‹#›</a:t>
            </a:fld>
            <a:endParaRPr lang="en-US" altLang="ja-JP"/>
          </a:p>
        </p:txBody>
      </p:sp>
    </p:spTree>
    <p:extLst>
      <p:ext uri="{BB962C8B-B14F-4D97-AF65-F5344CB8AC3E}">
        <p14:creationId xmlns:p14="http://schemas.microsoft.com/office/powerpoint/2010/main" val="3109544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F5D89A-FC85-4DB8-9ECC-5E7660C89B45}" type="slidenum">
              <a:rPr lang="en-US" altLang="ja-JP"/>
              <a:pPr>
                <a:defRPr/>
              </a:pPr>
              <a:t>‹#›</a:t>
            </a:fld>
            <a:endParaRPr lang="en-US" altLang="ja-JP"/>
          </a:p>
        </p:txBody>
      </p:sp>
    </p:spTree>
    <p:extLst>
      <p:ext uri="{BB962C8B-B14F-4D97-AF65-F5344CB8AC3E}">
        <p14:creationId xmlns:p14="http://schemas.microsoft.com/office/powerpoint/2010/main" val="108345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440C6F-BBF3-47AD-BC1A-232688FE422D}" type="slidenum">
              <a:rPr lang="en-US" altLang="ja-JP"/>
              <a:pPr>
                <a:defRPr/>
              </a:pPr>
              <a:t>‹#›</a:t>
            </a:fld>
            <a:endParaRPr lang="en-US" altLang="ja-JP"/>
          </a:p>
        </p:txBody>
      </p:sp>
    </p:spTree>
    <p:extLst>
      <p:ext uri="{BB962C8B-B14F-4D97-AF65-F5344CB8AC3E}">
        <p14:creationId xmlns:p14="http://schemas.microsoft.com/office/powerpoint/2010/main" val="226003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E5DBFC-0669-4D9A-A7F3-8B3C3F88DBE7}" type="slidenum">
              <a:rPr lang="en-US" altLang="ja-JP"/>
              <a:pPr>
                <a:defRPr/>
              </a:pPr>
              <a:t>‹#›</a:t>
            </a:fld>
            <a:endParaRPr lang="en-US" altLang="ja-JP"/>
          </a:p>
        </p:txBody>
      </p:sp>
    </p:spTree>
    <p:extLst>
      <p:ext uri="{BB962C8B-B14F-4D97-AF65-F5344CB8AC3E}">
        <p14:creationId xmlns:p14="http://schemas.microsoft.com/office/powerpoint/2010/main" val="27683419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A19C88-1051-4598-8658-74A30907448D}" type="slidenum">
              <a:rPr lang="en-US" altLang="ja-JP"/>
              <a:pPr>
                <a:defRPr/>
              </a:pPr>
              <a:t>‹#›</a:t>
            </a:fld>
            <a:endParaRPr lang="en-US" altLang="ja-JP"/>
          </a:p>
        </p:txBody>
      </p:sp>
    </p:spTree>
    <p:extLst>
      <p:ext uri="{BB962C8B-B14F-4D97-AF65-F5344CB8AC3E}">
        <p14:creationId xmlns:p14="http://schemas.microsoft.com/office/powerpoint/2010/main" val="32647663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2809CE-829C-4677-80B4-47BBEDC25D8F}" type="slidenum">
              <a:rPr lang="en-US" altLang="ja-JP"/>
              <a:pPr>
                <a:defRPr/>
              </a:pPr>
              <a:t>‹#›</a:t>
            </a:fld>
            <a:endParaRPr lang="en-US" altLang="ja-JP"/>
          </a:p>
        </p:txBody>
      </p:sp>
    </p:spTree>
    <p:extLst>
      <p:ext uri="{BB962C8B-B14F-4D97-AF65-F5344CB8AC3E}">
        <p14:creationId xmlns:p14="http://schemas.microsoft.com/office/powerpoint/2010/main" val="12144676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017CEB-B4A3-4BD8-94F4-76FB9131CB03}" type="slidenum">
              <a:rPr lang="en-US" altLang="ja-JP"/>
              <a:pPr>
                <a:defRPr/>
              </a:pPr>
              <a:t>‹#›</a:t>
            </a:fld>
            <a:endParaRPr lang="en-US" altLang="ja-JP"/>
          </a:p>
        </p:txBody>
      </p:sp>
    </p:spTree>
    <p:extLst>
      <p:ext uri="{BB962C8B-B14F-4D97-AF65-F5344CB8AC3E}">
        <p14:creationId xmlns:p14="http://schemas.microsoft.com/office/powerpoint/2010/main" val="3035196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C205C6-5DD7-4ABF-862A-2C0A0DC38A27}" type="slidenum">
              <a:rPr lang="en-US" altLang="ja-JP"/>
              <a:pPr>
                <a:defRPr/>
              </a:pPr>
              <a:t>‹#›</a:t>
            </a:fld>
            <a:endParaRPr lang="en-US" altLang="ja-JP"/>
          </a:p>
        </p:txBody>
      </p:sp>
    </p:spTree>
    <p:extLst>
      <p:ext uri="{BB962C8B-B14F-4D97-AF65-F5344CB8AC3E}">
        <p14:creationId xmlns:p14="http://schemas.microsoft.com/office/powerpoint/2010/main" val="35464306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1AAF8FA-0DA1-4318-A875-0AEA1AE1BDF9}" type="slidenum">
              <a:rPr lang="en-US" altLang="ja-JP"/>
              <a:pPr>
                <a:defRPr/>
              </a:pPr>
              <a:t>‹#›</a:t>
            </a:fld>
            <a:endParaRPr lang="en-US" altLang="ja-JP"/>
          </a:p>
        </p:txBody>
      </p:sp>
    </p:spTree>
    <p:extLst>
      <p:ext uri="{BB962C8B-B14F-4D97-AF65-F5344CB8AC3E}">
        <p14:creationId xmlns:p14="http://schemas.microsoft.com/office/powerpoint/2010/main" val="4778784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FFBBD41-E9CD-4FFA-AF2E-FD6EAA66E9B6}" type="slidenum">
              <a:rPr lang="en-US" altLang="ja-JP"/>
              <a:pPr>
                <a:defRPr/>
              </a:pPr>
              <a:t>‹#›</a:t>
            </a:fld>
            <a:endParaRPr lang="en-US" altLang="ja-JP"/>
          </a:p>
        </p:txBody>
      </p:sp>
    </p:spTree>
    <p:extLst>
      <p:ext uri="{BB962C8B-B14F-4D97-AF65-F5344CB8AC3E}">
        <p14:creationId xmlns:p14="http://schemas.microsoft.com/office/powerpoint/2010/main" val="42148309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C09A03D-749E-4D02-9723-F9F6EEE6E95E}" type="slidenum">
              <a:rPr lang="en-US" altLang="ja-JP"/>
              <a:pPr>
                <a:defRPr/>
              </a:pPr>
              <a:t>‹#›</a:t>
            </a:fld>
            <a:endParaRPr lang="en-US" altLang="ja-JP"/>
          </a:p>
        </p:txBody>
      </p:sp>
    </p:spTree>
    <p:extLst>
      <p:ext uri="{BB962C8B-B14F-4D97-AF65-F5344CB8AC3E}">
        <p14:creationId xmlns:p14="http://schemas.microsoft.com/office/powerpoint/2010/main" val="11094077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7F08053-264A-4D15-9BCC-9DD818AF206E}" type="slidenum">
              <a:rPr lang="en-US" altLang="ja-JP"/>
              <a:pPr>
                <a:defRPr/>
              </a:pPr>
              <a:t>‹#›</a:t>
            </a:fld>
            <a:endParaRPr lang="en-US" altLang="ja-JP"/>
          </a:p>
        </p:txBody>
      </p:sp>
    </p:spTree>
    <p:extLst>
      <p:ext uri="{BB962C8B-B14F-4D97-AF65-F5344CB8AC3E}">
        <p14:creationId xmlns:p14="http://schemas.microsoft.com/office/powerpoint/2010/main" val="1972129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5DDC37-C47E-43E1-A6E8-7E2394084115}" type="slidenum">
              <a:rPr lang="en-US" altLang="ja-JP"/>
              <a:pPr>
                <a:defRPr/>
              </a:pPr>
              <a:t>‹#›</a:t>
            </a:fld>
            <a:endParaRPr lang="en-US" altLang="ja-JP"/>
          </a:p>
        </p:txBody>
      </p:sp>
    </p:spTree>
    <p:extLst>
      <p:ext uri="{BB962C8B-B14F-4D97-AF65-F5344CB8AC3E}">
        <p14:creationId xmlns:p14="http://schemas.microsoft.com/office/powerpoint/2010/main" val="274201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latinLnBrk="0">
              <a:lnSpc>
                <a:spcPct val="90000"/>
              </a:lnSpc>
              <a:spcBef>
                <a:spcPct val="15000"/>
              </a:spcBef>
              <a:defRPr b="1"/>
            </a:lvl1pPr>
          </a:lstStyle>
          <a:p>
            <a:pPr>
              <a:defRPr/>
            </a:pPr>
            <a:fld id="{C0934992-9C42-435F-A09C-8AED8DEF9891}" type="slidenum">
              <a:rPr lang="en-US" altLang="ko-KR"/>
              <a:pPr>
                <a:defRPr/>
              </a:pPr>
              <a:t>‹#›</a:t>
            </a:fld>
            <a:endParaRPr lang="en-US" altLang="ko-KR" dirty="0"/>
          </a:p>
        </p:txBody>
      </p:sp>
    </p:spTree>
    <p:extLst>
      <p:ext uri="{BB962C8B-B14F-4D97-AF65-F5344CB8AC3E}">
        <p14:creationId xmlns:p14="http://schemas.microsoft.com/office/powerpoint/2010/main" val="21397582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5BD62A-2876-4012-9131-C8DCC5ECFFD3}" type="slidenum">
              <a:rPr lang="en-US" altLang="ja-JP"/>
              <a:pPr>
                <a:defRPr/>
              </a:pPr>
              <a:t>‹#›</a:t>
            </a:fld>
            <a:endParaRPr lang="en-US" altLang="ja-JP"/>
          </a:p>
        </p:txBody>
      </p:sp>
    </p:spTree>
    <p:extLst>
      <p:ext uri="{BB962C8B-B14F-4D97-AF65-F5344CB8AC3E}">
        <p14:creationId xmlns:p14="http://schemas.microsoft.com/office/powerpoint/2010/main" val="14438147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AB294D-DA20-46F7-B261-B271EFB8A4E4}" type="slidenum">
              <a:rPr lang="en-US" altLang="ja-JP"/>
              <a:pPr>
                <a:defRPr/>
              </a:pPr>
              <a:t>‹#›</a:t>
            </a:fld>
            <a:endParaRPr lang="en-US" altLang="ja-JP"/>
          </a:p>
        </p:txBody>
      </p:sp>
    </p:spTree>
    <p:extLst>
      <p:ext uri="{BB962C8B-B14F-4D97-AF65-F5344CB8AC3E}">
        <p14:creationId xmlns:p14="http://schemas.microsoft.com/office/powerpoint/2010/main" val="2905566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D5871DAC-1147-4A43-AA6E-93FC1E4E0E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AF6F5D9-7727-47E8-8101-BC2D5B9C46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143F181-3E51-4962-86C3-072FE6D82848}"/>
              </a:ext>
            </a:extLst>
          </p:cNvPr>
          <p:cNvSpPr>
            <a:spLocks noGrp="1" noChangeArrowheads="1"/>
          </p:cNvSpPr>
          <p:nvPr>
            <p:ph type="sldNum" sz="quarter" idx="12"/>
          </p:nvPr>
        </p:nvSpPr>
        <p:spPr>
          <a:ln/>
        </p:spPr>
        <p:txBody>
          <a:bodyPr/>
          <a:lstStyle>
            <a:lvl1pPr>
              <a:defRPr/>
            </a:lvl1pPr>
          </a:lstStyle>
          <a:p>
            <a:fld id="{A80E535D-C932-47BE-AB95-1054F0788C06}" type="slidenum">
              <a:rPr lang="en-US" altLang="ja-JP"/>
              <a:pPr/>
              <a:t>‹#›</a:t>
            </a:fld>
            <a:endParaRPr lang="en-US" altLang="ja-JP"/>
          </a:p>
        </p:txBody>
      </p:sp>
    </p:spTree>
    <p:extLst>
      <p:ext uri="{BB962C8B-B14F-4D97-AF65-F5344CB8AC3E}">
        <p14:creationId xmlns:p14="http://schemas.microsoft.com/office/powerpoint/2010/main" val="41973778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33D6E2DE-42C6-4380-8654-7DA26BDB62C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A2503F4-1481-489C-BA2B-72110F096F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AE99058-76A4-4F74-972B-A8C5B161D0B7}"/>
              </a:ext>
            </a:extLst>
          </p:cNvPr>
          <p:cNvSpPr>
            <a:spLocks noGrp="1" noChangeArrowheads="1"/>
          </p:cNvSpPr>
          <p:nvPr>
            <p:ph type="sldNum" sz="quarter" idx="12"/>
          </p:nvPr>
        </p:nvSpPr>
        <p:spPr>
          <a:ln/>
        </p:spPr>
        <p:txBody>
          <a:bodyPr/>
          <a:lstStyle>
            <a:lvl1pPr>
              <a:defRPr/>
            </a:lvl1pPr>
          </a:lstStyle>
          <a:p>
            <a:fld id="{2B03AF1D-0EE7-4864-A0E4-59C32FF9C8BD}" type="slidenum">
              <a:rPr lang="en-US" altLang="ja-JP"/>
              <a:pPr/>
              <a:t>‹#›</a:t>
            </a:fld>
            <a:endParaRPr lang="en-US" altLang="ja-JP"/>
          </a:p>
        </p:txBody>
      </p:sp>
    </p:spTree>
    <p:extLst>
      <p:ext uri="{BB962C8B-B14F-4D97-AF65-F5344CB8AC3E}">
        <p14:creationId xmlns:p14="http://schemas.microsoft.com/office/powerpoint/2010/main" val="2795418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52D39FCB-3901-4420-B847-0520135680C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7FD4D05-03A9-464F-976F-0CE6261069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EC61486-31B2-4EE8-B221-C9B69B19B934}"/>
              </a:ext>
            </a:extLst>
          </p:cNvPr>
          <p:cNvSpPr>
            <a:spLocks noGrp="1" noChangeArrowheads="1"/>
          </p:cNvSpPr>
          <p:nvPr>
            <p:ph type="sldNum" sz="quarter" idx="12"/>
          </p:nvPr>
        </p:nvSpPr>
        <p:spPr>
          <a:ln/>
        </p:spPr>
        <p:txBody>
          <a:bodyPr/>
          <a:lstStyle>
            <a:lvl1pPr>
              <a:defRPr/>
            </a:lvl1pPr>
          </a:lstStyle>
          <a:p>
            <a:fld id="{17B24E9F-A690-4D3E-BD8B-D3DB787D637E}" type="slidenum">
              <a:rPr lang="en-US" altLang="ja-JP"/>
              <a:pPr/>
              <a:t>‹#›</a:t>
            </a:fld>
            <a:endParaRPr lang="en-US" altLang="ja-JP"/>
          </a:p>
        </p:txBody>
      </p:sp>
    </p:spTree>
    <p:extLst>
      <p:ext uri="{BB962C8B-B14F-4D97-AF65-F5344CB8AC3E}">
        <p14:creationId xmlns:p14="http://schemas.microsoft.com/office/powerpoint/2010/main" val="19017232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833ED613-98CA-4545-BBF9-0DB0943BC34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041BB0C-AC37-4D9D-B434-68C436903CF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2277440-C8B8-4B32-8EC0-F85E67E98E89}"/>
              </a:ext>
            </a:extLst>
          </p:cNvPr>
          <p:cNvSpPr>
            <a:spLocks noGrp="1" noChangeArrowheads="1"/>
          </p:cNvSpPr>
          <p:nvPr>
            <p:ph type="sldNum" sz="quarter" idx="12"/>
          </p:nvPr>
        </p:nvSpPr>
        <p:spPr>
          <a:ln/>
        </p:spPr>
        <p:txBody>
          <a:bodyPr/>
          <a:lstStyle>
            <a:lvl1pPr>
              <a:defRPr/>
            </a:lvl1pPr>
          </a:lstStyle>
          <a:p>
            <a:fld id="{1A5CBD29-FE32-4DEB-9DC0-D5E5E4367C2E}" type="slidenum">
              <a:rPr lang="en-US" altLang="ja-JP"/>
              <a:pPr/>
              <a:t>‹#›</a:t>
            </a:fld>
            <a:endParaRPr lang="en-US" altLang="ja-JP"/>
          </a:p>
        </p:txBody>
      </p:sp>
    </p:spTree>
    <p:extLst>
      <p:ext uri="{BB962C8B-B14F-4D97-AF65-F5344CB8AC3E}">
        <p14:creationId xmlns:p14="http://schemas.microsoft.com/office/powerpoint/2010/main" val="26791243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A87C401A-FFBD-4AB1-BA25-AC9342E5A6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488B0A2-950D-4EAB-BD47-FE58EB1F71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42173B5-D5D1-4DF7-8666-1EA34CE71988}"/>
              </a:ext>
            </a:extLst>
          </p:cNvPr>
          <p:cNvSpPr>
            <a:spLocks noGrp="1" noChangeArrowheads="1"/>
          </p:cNvSpPr>
          <p:nvPr>
            <p:ph type="sldNum" sz="quarter" idx="12"/>
          </p:nvPr>
        </p:nvSpPr>
        <p:spPr>
          <a:ln/>
        </p:spPr>
        <p:txBody>
          <a:bodyPr/>
          <a:lstStyle>
            <a:lvl1pPr>
              <a:defRPr/>
            </a:lvl1pPr>
          </a:lstStyle>
          <a:p>
            <a:fld id="{B1FA5394-FE38-4BF8-B43D-6F5DEA5D8BA4}" type="slidenum">
              <a:rPr lang="en-US" altLang="ja-JP"/>
              <a:pPr/>
              <a:t>‹#›</a:t>
            </a:fld>
            <a:endParaRPr lang="en-US" altLang="ja-JP"/>
          </a:p>
        </p:txBody>
      </p:sp>
    </p:spTree>
    <p:extLst>
      <p:ext uri="{BB962C8B-B14F-4D97-AF65-F5344CB8AC3E}">
        <p14:creationId xmlns:p14="http://schemas.microsoft.com/office/powerpoint/2010/main" val="4081103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FBCA8A94-7C09-4DB5-9DF5-F988380467A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3E231A4-F8D0-41BF-BB7C-50DC70EBE7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16623ED-B555-45C6-9F4B-7B3C0AF594C7}"/>
              </a:ext>
            </a:extLst>
          </p:cNvPr>
          <p:cNvSpPr>
            <a:spLocks noGrp="1" noChangeArrowheads="1"/>
          </p:cNvSpPr>
          <p:nvPr>
            <p:ph type="sldNum" sz="quarter" idx="12"/>
          </p:nvPr>
        </p:nvSpPr>
        <p:spPr>
          <a:ln/>
        </p:spPr>
        <p:txBody>
          <a:bodyPr/>
          <a:lstStyle>
            <a:lvl1pPr>
              <a:defRPr/>
            </a:lvl1pPr>
          </a:lstStyle>
          <a:p>
            <a:fld id="{4D6E3C1D-A379-4F46-8001-9042E82A3F5B}" type="slidenum">
              <a:rPr lang="en-US" altLang="ja-JP"/>
              <a:pPr/>
              <a:t>‹#›</a:t>
            </a:fld>
            <a:endParaRPr lang="en-US" altLang="ja-JP"/>
          </a:p>
        </p:txBody>
      </p:sp>
    </p:spTree>
    <p:extLst>
      <p:ext uri="{BB962C8B-B14F-4D97-AF65-F5344CB8AC3E}">
        <p14:creationId xmlns:p14="http://schemas.microsoft.com/office/powerpoint/2010/main" val="21095498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2FE201-4FB5-4D31-BD8D-71C64F5518B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87AC3158-0661-4FC7-A29A-62542FD1D5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E5FD31E-CCA4-493D-89A3-1609CFB465B1}"/>
              </a:ext>
            </a:extLst>
          </p:cNvPr>
          <p:cNvSpPr>
            <a:spLocks noGrp="1" noChangeArrowheads="1"/>
          </p:cNvSpPr>
          <p:nvPr>
            <p:ph type="sldNum" sz="quarter" idx="12"/>
          </p:nvPr>
        </p:nvSpPr>
        <p:spPr>
          <a:ln/>
        </p:spPr>
        <p:txBody>
          <a:bodyPr/>
          <a:lstStyle>
            <a:lvl1pPr>
              <a:defRPr/>
            </a:lvl1pPr>
          </a:lstStyle>
          <a:p>
            <a:fld id="{A55F1EFE-63A2-4F21-A1F0-002C818BE9EA}" type="slidenum">
              <a:rPr lang="en-US" altLang="ja-JP"/>
              <a:pPr/>
              <a:t>‹#›</a:t>
            </a:fld>
            <a:endParaRPr lang="en-US" altLang="ja-JP"/>
          </a:p>
        </p:txBody>
      </p:sp>
    </p:spTree>
    <p:extLst>
      <p:ext uri="{BB962C8B-B14F-4D97-AF65-F5344CB8AC3E}">
        <p14:creationId xmlns:p14="http://schemas.microsoft.com/office/powerpoint/2010/main" val="40989805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9EB77BF5-6579-4194-BB71-9A9DEA15CC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E6AE83F-4132-4BDE-BDC3-CFE18EDD185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353FC0D-6D15-4CB3-BE23-CD05B2B03549}"/>
              </a:ext>
            </a:extLst>
          </p:cNvPr>
          <p:cNvSpPr>
            <a:spLocks noGrp="1" noChangeArrowheads="1"/>
          </p:cNvSpPr>
          <p:nvPr>
            <p:ph type="sldNum" sz="quarter" idx="12"/>
          </p:nvPr>
        </p:nvSpPr>
        <p:spPr>
          <a:ln/>
        </p:spPr>
        <p:txBody>
          <a:bodyPr/>
          <a:lstStyle>
            <a:lvl1pPr>
              <a:defRPr/>
            </a:lvl1pPr>
          </a:lstStyle>
          <a:p>
            <a:fld id="{27D57D59-D634-416F-AF18-4AB1C982317B}" type="slidenum">
              <a:rPr lang="en-US" altLang="ja-JP"/>
              <a:pPr/>
              <a:t>‹#›</a:t>
            </a:fld>
            <a:endParaRPr lang="en-US" altLang="ja-JP"/>
          </a:p>
        </p:txBody>
      </p:sp>
    </p:spTree>
    <p:extLst>
      <p:ext uri="{BB962C8B-B14F-4D97-AF65-F5344CB8AC3E}">
        <p14:creationId xmlns:p14="http://schemas.microsoft.com/office/powerpoint/2010/main" val="414872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latinLnBrk="0">
              <a:lnSpc>
                <a:spcPct val="90000"/>
              </a:lnSpc>
              <a:spcBef>
                <a:spcPct val="15000"/>
              </a:spcBef>
              <a:defRPr b="1"/>
            </a:lvl1pPr>
          </a:lstStyle>
          <a:p>
            <a:pPr>
              <a:defRPr/>
            </a:pPr>
            <a:fld id="{256D40D9-D33B-4C9A-B08F-F753B289007C}" type="slidenum">
              <a:rPr lang="en-US" altLang="ko-KR"/>
              <a:pPr>
                <a:defRPr/>
              </a:pPr>
              <a:t>‹#›</a:t>
            </a:fld>
            <a:endParaRPr lang="en-US" altLang="ko-KR" dirty="0"/>
          </a:p>
        </p:txBody>
      </p:sp>
    </p:spTree>
    <p:extLst>
      <p:ext uri="{BB962C8B-B14F-4D97-AF65-F5344CB8AC3E}">
        <p14:creationId xmlns:p14="http://schemas.microsoft.com/office/powerpoint/2010/main" val="27386183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E6EE69F3-EAD2-4C7C-BBD9-EB4D3686908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23C6639-BC1D-47D8-BB4A-40C9EBA3E0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3631C84-2E00-4861-812B-233A4F53A638}"/>
              </a:ext>
            </a:extLst>
          </p:cNvPr>
          <p:cNvSpPr>
            <a:spLocks noGrp="1" noChangeArrowheads="1"/>
          </p:cNvSpPr>
          <p:nvPr>
            <p:ph type="sldNum" sz="quarter" idx="12"/>
          </p:nvPr>
        </p:nvSpPr>
        <p:spPr>
          <a:ln/>
        </p:spPr>
        <p:txBody>
          <a:bodyPr/>
          <a:lstStyle>
            <a:lvl1pPr>
              <a:defRPr/>
            </a:lvl1pPr>
          </a:lstStyle>
          <a:p>
            <a:fld id="{237A075B-46D6-4B39-A9C9-482020B26BDD}" type="slidenum">
              <a:rPr lang="en-US" altLang="ja-JP"/>
              <a:pPr/>
              <a:t>‹#›</a:t>
            </a:fld>
            <a:endParaRPr lang="en-US" altLang="ja-JP"/>
          </a:p>
        </p:txBody>
      </p:sp>
    </p:spTree>
    <p:extLst>
      <p:ext uri="{BB962C8B-B14F-4D97-AF65-F5344CB8AC3E}">
        <p14:creationId xmlns:p14="http://schemas.microsoft.com/office/powerpoint/2010/main" val="5109455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0C53CD79-10B2-4311-989D-8879BB9AE5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F3BE98C-616B-4596-AB62-B8160F51E14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8FCFE4-D442-434D-8F8D-F0298FC05D68}"/>
              </a:ext>
            </a:extLst>
          </p:cNvPr>
          <p:cNvSpPr>
            <a:spLocks noGrp="1" noChangeArrowheads="1"/>
          </p:cNvSpPr>
          <p:nvPr>
            <p:ph type="sldNum" sz="quarter" idx="12"/>
          </p:nvPr>
        </p:nvSpPr>
        <p:spPr>
          <a:ln/>
        </p:spPr>
        <p:txBody>
          <a:bodyPr/>
          <a:lstStyle>
            <a:lvl1pPr>
              <a:defRPr/>
            </a:lvl1pPr>
          </a:lstStyle>
          <a:p>
            <a:fld id="{B1A7F5D0-B755-4897-B594-38CBF95544C6}" type="slidenum">
              <a:rPr lang="en-US" altLang="ja-JP"/>
              <a:pPr/>
              <a:t>‹#›</a:t>
            </a:fld>
            <a:endParaRPr lang="en-US" altLang="ja-JP"/>
          </a:p>
        </p:txBody>
      </p:sp>
    </p:spTree>
    <p:extLst>
      <p:ext uri="{BB962C8B-B14F-4D97-AF65-F5344CB8AC3E}">
        <p14:creationId xmlns:p14="http://schemas.microsoft.com/office/powerpoint/2010/main" val="5628529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7EF93E9-42E0-4661-9CA7-481B01A647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2E37030-2419-4D29-AA6A-48C64C38E4F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3C2131B-106C-4871-B419-C4A2361E4936}"/>
              </a:ext>
            </a:extLst>
          </p:cNvPr>
          <p:cNvSpPr>
            <a:spLocks noGrp="1" noChangeArrowheads="1"/>
          </p:cNvSpPr>
          <p:nvPr>
            <p:ph type="sldNum" sz="quarter" idx="12"/>
          </p:nvPr>
        </p:nvSpPr>
        <p:spPr>
          <a:ln/>
        </p:spPr>
        <p:txBody>
          <a:bodyPr/>
          <a:lstStyle>
            <a:lvl1pPr>
              <a:defRPr/>
            </a:lvl1pPr>
          </a:lstStyle>
          <a:p>
            <a:fld id="{DA7D3425-3E5A-44FF-BF42-2AAADDB3B70A}" type="slidenum">
              <a:rPr lang="en-US" altLang="ja-JP"/>
              <a:pPr/>
              <a:t>‹#›</a:t>
            </a:fld>
            <a:endParaRPr lang="en-US" altLang="ja-JP"/>
          </a:p>
        </p:txBody>
      </p:sp>
    </p:spTree>
    <p:extLst>
      <p:ext uri="{BB962C8B-B14F-4D97-AF65-F5344CB8AC3E}">
        <p14:creationId xmlns:p14="http://schemas.microsoft.com/office/powerpoint/2010/main" val="329752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latinLnBrk="0">
              <a:lnSpc>
                <a:spcPct val="90000"/>
              </a:lnSpc>
              <a:spcBef>
                <a:spcPct val="15000"/>
              </a:spcBef>
              <a:defRPr b="1"/>
            </a:lvl1pPr>
          </a:lstStyle>
          <a:p>
            <a:pPr>
              <a:defRPr/>
            </a:pPr>
            <a:fld id="{8C4001EC-5292-4880-828F-C40E9FA32165}" type="slidenum">
              <a:rPr lang="en-US" altLang="ko-KR"/>
              <a:pPr>
                <a:defRPr/>
              </a:pPr>
              <a:t>‹#›</a:t>
            </a:fld>
            <a:endParaRPr lang="en-US" altLang="ko-KR" dirty="0"/>
          </a:p>
        </p:txBody>
      </p:sp>
    </p:spTree>
    <p:extLst>
      <p:ext uri="{BB962C8B-B14F-4D97-AF65-F5344CB8AC3E}">
        <p14:creationId xmlns:p14="http://schemas.microsoft.com/office/powerpoint/2010/main" val="65215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latinLnBrk="0">
              <a:lnSpc>
                <a:spcPct val="90000"/>
              </a:lnSpc>
              <a:spcBef>
                <a:spcPct val="15000"/>
              </a:spcBef>
              <a:defRPr b="1"/>
            </a:lvl1pPr>
          </a:lstStyle>
          <a:p>
            <a:pPr>
              <a:defRPr/>
            </a:pPr>
            <a:fld id="{AA13B909-4D7A-425F-943A-80879B3831D6}" type="slidenum">
              <a:rPr lang="en-US" altLang="ko-KR"/>
              <a:pPr>
                <a:defRPr/>
              </a:pPr>
              <a:t>‹#›</a:t>
            </a:fld>
            <a:endParaRPr lang="en-US" altLang="ko-KR" dirty="0"/>
          </a:p>
        </p:txBody>
      </p:sp>
    </p:spTree>
    <p:extLst>
      <p:ext uri="{BB962C8B-B14F-4D97-AF65-F5344CB8AC3E}">
        <p14:creationId xmlns:p14="http://schemas.microsoft.com/office/powerpoint/2010/main" val="208805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8" name="바닥글 개체 틀 7"/>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9" name="슬라이드 번호 개체 틀 8"/>
          <p:cNvSpPr>
            <a:spLocks noGrp="1"/>
          </p:cNvSpPr>
          <p:nvPr>
            <p:ph type="sldNum" sz="quarter" idx="12"/>
          </p:nvPr>
        </p:nvSpPr>
        <p:spPr/>
        <p:txBody>
          <a:bodyPr/>
          <a:lstStyle>
            <a:lvl1pPr latinLnBrk="0">
              <a:lnSpc>
                <a:spcPct val="90000"/>
              </a:lnSpc>
              <a:spcBef>
                <a:spcPct val="15000"/>
              </a:spcBef>
              <a:defRPr b="1"/>
            </a:lvl1pPr>
          </a:lstStyle>
          <a:p>
            <a:pPr>
              <a:defRPr/>
            </a:pPr>
            <a:fld id="{487F69E9-6CDA-43BF-A741-4211995EE204}" type="slidenum">
              <a:rPr lang="en-US" altLang="ko-KR"/>
              <a:pPr>
                <a:defRPr/>
              </a:pPr>
              <a:t>‹#›</a:t>
            </a:fld>
            <a:endParaRPr lang="en-US" altLang="ko-KR" dirty="0"/>
          </a:p>
        </p:txBody>
      </p:sp>
    </p:spTree>
    <p:extLst>
      <p:ext uri="{BB962C8B-B14F-4D97-AF65-F5344CB8AC3E}">
        <p14:creationId xmlns:p14="http://schemas.microsoft.com/office/powerpoint/2010/main" val="2438540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4" name="바닥글 개체 틀 3"/>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5" name="슬라이드 번호 개체 틀 4"/>
          <p:cNvSpPr>
            <a:spLocks noGrp="1"/>
          </p:cNvSpPr>
          <p:nvPr>
            <p:ph type="sldNum" sz="quarter" idx="12"/>
          </p:nvPr>
        </p:nvSpPr>
        <p:spPr/>
        <p:txBody>
          <a:bodyPr/>
          <a:lstStyle>
            <a:lvl1pPr latinLnBrk="0">
              <a:lnSpc>
                <a:spcPct val="90000"/>
              </a:lnSpc>
              <a:spcBef>
                <a:spcPct val="15000"/>
              </a:spcBef>
              <a:defRPr b="1"/>
            </a:lvl1pPr>
          </a:lstStyle>
          <a:p>
            <a:pPr>
              <a:defRPr/>
            </a:pPr>
            <a:fld id="{687634C4-1F08-4E75-8488-FA201E1C1B6C}" type="slidenum">
              <a:rPr lang="en-US" altLang="ko-KR"/>
              <a:pPr>
                <a:defRPr/>
              </a:pPr>
              <a:t>‹#›</a:t>
            </a:fld>
            <a:endParaRPr lang="en-US" altLang="ko-KR" dirty="0"/>
          </a:p>
        </p:txBody>
      </p:sp>
    </p:spTree>
    <p:extLst>
      <p:ext uri="{BB962C8B-B14F-4D97-AF65-F5344CB8AC3E}">
        <p14:creationId xmlns:p14="http://schemas.microsoft.com/office/powerpoint/2010/main" val="57848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3" name="바닥글 개체 틀 2"/>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4" name="슬라이드 번호 개체 틀 3"/>
          <p:cNvSpPr>
            <a:spLocks noGrp="1"/>
          </p:cNvSpPr>
          <p:nvPr>
            <p:ph type="sldNum" sz="quarter" idx="12"/>
          </p:nvPr>
        </p:nvSpPr>
        <p:spPr/>
        <p:txBody>
          <a:bodyPr/>
          <a:lstStyle>
            <a:lvl1pPr latinLnBrk="0">
              <a:lnSpc>
                <a:spcPct val="90000"/>
              </a:lnSpc>
              <a:spcBef>
                <a:spcPct val="15000"/>
              </a:spcBef>
              <a:defRPr b="1"/>
            </a:lvl1pPr>
          </a:lstStyle>
          <a:p>
            <a:pPr>
              <a:defRPr/>
            </a:pPr>
            <a:fld id="{A9A10955-0E0C-41CD-B4B7-E1AB7202777C}" type="slidenum">
              <a:rPr lang="en-US" altLang="ko-KR"/>
              <a:pPr>
                <a:defRPr/>
              </a:pPr>
              <a:t>‹#›</a:t>
            </a:fld>
            <a:endParaRPr lang="en-US" altLang="ko-KR" dirty="0"/>
          </a:p>
        </p:txBody>
      </p:sp>
    </p:spTree>
    <p:extLst>
      <p:ext uri="{BB962C8B-B14F-4D97-AF65-F5344CB8AC3E}">
        <p14:creationId xmlns:p14="http://schemas.microsoft.com/office/powerpoint/2010/main" val="135709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latinLnBrk="0">
              <a:lnSpc>
                <a:spcPct val="90000"/>
              </a:lnSpc>
              <a:spcBef>
                <a:spcPct val="15000"/>
              </a:spcBef>
              <a:defRPr b="1"/>
            </a:lvl1pPr>
          </a:lstStyle>
          <a:p>
            <a:pPr>
              <a:defRPr/>
            </a:pPr>
            <a:fld id="{D959D858-B13A-42E5-8DB3-8EB39D615130}" type="slidenum">
              <a:rPr lang="en-US" altLang="ko-KR"/>
              <a:pPr>
                <a:defRPr/>
              </a:pPr>
              <a:t>‹#›</a:t>
            </a:fld>
            <a:endParaRPr lang="en-US" altLang="ko-KR" dirty="0"/>
          </a:p>
        </p:txBody>
      </p:sp>
    </p:spTree>
    <p:extLst>
      <p:ext uri="{BB962C8B-B14F-4D97-AF65-F5344CB8AC3E}">
        <p14:creationId xmlns:p14="http://schemas.microsoft.com/office/powerpoint/2010/main" val="267023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1930BA-1AAA-4FD8-B3FC-66003C7086BE}" type="slidenum">
              <a:rPr lang="en-US" altLang="ja-JP"/>
              <a:pPr>
                <a:defRPr/>
              </a:pPr>
              <a:t>‹#›</a:t>
            </a:fld>
            <a:endParaRPr lang="en-US" altLang="ja-JP"/>
          </a:p>
        </p:txBody>
      </p:sp>
    </p:spTree>
    <p:extLst>
      <p:ext uri="{BB962C8B-B14F-4D97-AF65-F5344CB8AC3E}">
        <p14:creationId xmlns:p14="http://schemas.microsoft.com/office/powerpoint/2010/main" val="1698438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latinLnBrk="0">
              <a:lnSpc>
                <a:spcPct val="90000"/>
              </a:lnSpc>
              <a:spcBef>
                <a:spcPct val="15000"/>
              </a:spcBef>
              <a:defRPr b="1"/>
            </a:lvl1pPr>
          </a:lstStyle>
          <a:p>
            <a:pPr>
              <a:defRPr/>
            </a:pPr>
            <a:fld id="{738A9875-D1C7-4261-85BE-322FC0187015}" type="slidenum">
              <a:rPr lang="en-US" altLang="ko-KR"/>
              <a:pPr>
                <a:defRPr/>
              </a:pPr>
              <a:t>‹#›</a:t>
            </a:fld>
            <a:endParaRPr lang="en-US" altLang="ko-KR" dirty="0"/>
          </a:p>
        </p:txBody>
      </p:sp>
    </p:spTree>
    <p:extLst>
      <p:ext uri="{BB962C8B-B14F-4D97-AF65-F5344CB8AC3E}">
        <p14:creationId xmlns:p14="http://schemas.microsoft.com/office/powerpoint/2010/main" val="373468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latinLnBrk="0">
              <a:lnSpc>
                <a:spcPct val="90000"/>
              </a:lnSpc>
              <a:spcBef>
                <a:spcPct val="15000"/>
              </a:spcBef>
              <a:defRPr b="1"/>
            </a:lvl1pPr>
          </a:lstStyle>
          <a:p>
            <a:pPr>
              <a:defRPr/>
            </a:pPr>
            <a:fld id="{F8CB317E-5747-40CC-B918-C4320A087AA2}" type="slidenum">
              <a:rPr lang="en-US" altLang="ko-KR"/>
              <a:pPr>
                <a:defRPr/>
              </a:pPr>
              <a:t>‹#›</a:t>
            </a:fld>
            <a:endParaRPr lang="en-US" altLang="ko-KR" dirty="0"/>
          </a:p>
        </p:txBody>
      </p:sp>
    </p:spTree>
    <p:extLst>
      <p:ext uri="{BB962C8B-B14F-4D97-AF65-F5344CB8AC3E}">
        <p14:creationId xmlns:p14="http://schemas.microsoft.com/office/powerpoint/2010/main" val="2205911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latinLnBrk="0">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latinLnBrk="0">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latinLnBrk="0">
              <a:lnSpc>
                <a:spcPct val="90000"/>
              </a:lnSpc>
              <a:spcBef>
                <a:spcPct val="15000"/>
              </a:spcBef>
              <a:defRPr b="1"/>
            </a:lvl1pPr>
          </a:lstStyle>
          <a:p>
            <a:pPr>
              <a:defRPr/>
            </a:pPr>
            <a:fld id="{9C371EED-9490-4253-BBBB-6BFC9F1E5B0A}" type="slidenum">
              <a:rPr lang="en-US" altLang="ko-KR"/>
              <a:pPr>
                <a:defRPr/>
              </a:pPr>
              <a:t>‹#›</a:t>
            </a:fld>
            <a:endParaRPr lang="en-US" altLang="ko-KR" dirty="0"/>
          </a:p>
        </p:txBody>
      </p:sp>
    </p:spTree>
    <p:extLst>
      <p:ext uri="{BB962C8B-B14F-4D97-AF65-F5344CB8AC3E}">
        <p14:creationId xmlns:p14="http://schemas.microsoft.com/office/powerpoint/2010/main" val="4208330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9E49F-0DC4-448C-BF29-527268DE6A5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86113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A43E7-0D78-497C-9427-A4DC2FAF2675}"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2841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0C092-C621-4894-BBE6-60DE38C05A6F}"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7938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78762C-BADE-4C4C-A1B5-57FC5A2B443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9021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210E64-CD18-4434-A997-3D69E23D70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0436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75629F-5CC5-4140-822E-8D45D08E09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59463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C95D7B-646C-4D1C-81AD-5FFB82D9E11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286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8AA292-5D15-4132-8A82-140DADEEA246}" type="slidenum">
              <a:rPr lang="en-US" altLang="ja-JP"/>
              <a:pPr>
                <a:defRPr/>
              </a:pPr>
              <a:t>‹#›</a:t>
            </a:fld>
            <a:endParaRPr lang="en-US" altLang="ja-JP"/>
          </a:p>
        </p:txBody>
      </p:sp>
    </p:spTree>
    <p:extLst>
      <p:ext uri="{BB962C8B-B14F-4D97-AF65-F5344CB8AC3E}">
        <p14:creationId xmlns:p14="http://schemas.microsoft.com/office/powerpoint/2010/main" val="391503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01C650-811B-4D83-B2A9-9ED0C07FD6C9}"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55648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B55E7A-5699-44E5-8686-C87F27C89FA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74733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C3F8D-C106-4E27-9C8B-700D455839D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8536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83B56-F5C4-4C17-B095-31E60A97866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2449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BF6CAE-52E1-44EC-A772-93E5B5A824CC}"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8D1875C-7281-4930-AE7A-7EC6F612F804}" type="slidenum">
              <a:rPr lang="ko-KR" altLang="en-US"/>
              <a:pPr>
                <a:defRPr/>
              </a:pPr>
              <a:t>‹#›</a:t>
            </a:fld>
            <a:endParaRPr lang="ko-KR" altLang="en-US"/>
          </a:p>
        </p:txBody>
      </p:sp>
    </p:spTree>
    <p:extLst>
      <p:ext uri="{BB962C8B-B14F-4D97-AF65-F5344CB8AC3E}">
        <p14:creationId xmlns:p14="http://schemas.microsoft.com/office/powerpoint/2010/main" val="2682050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32C152-B3CC-4A74-82B1-897D7022CF28}"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054DE519-E45D-4E43-8D0A-66FE9909808A}" type="slidenum">
              <a:rPr lang="ko-KR" altLang="en-US"/>
              <a:pPr>
                <a:defRPr/>
              </a:pPr>
              <a:t>‹#›</a:t>
            </a:fld>
            <a:endParaRPr lang="ko-KR" altLang="en-US"/>
          </a:p>
        </p:txBody>
      </p:sp>
    </p:spTree>
    <p:extLst>
      <p:ext uri="{BB962C8B-B14F-4D97-AF65-F5344CB8AC3E}">
        <p14:creationId xmlns:p14="http://schemas.microsoft.com/office/powerpoint/2010/main" val="2703773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1DF01583-DE2F-4BC9-9CE6-84993BD87D99}"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0B56535-61A8-4DFF-8DAB-DF11C37F1D65}" type="slidenum">
              <a:rPr lang="ko-KR" altLang="en-US"/>
              <a:pPr>
                <a:defRPr/>
              </a:pPr>
              <a:t>‹#›</a:t>
            </a:fld>
            <a:endParaRPr lang="ko-KR" altLang="en-US"/>
          </a:p>
        </p:txBody>
      </p:sp>
    </p:spTree>
    <p:extLst>
      <p:ext uri="{BB962C8B-B14F-4D97-AF65-F5344CB8AC3E}">
        <p14:creationId xmlns:p14="http://schemas.microsoft.com/office/powerpoint/2010/main" val="523794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86F460-60E4-4AB4-A24C-6291BB64C955}"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20AB85-A907-4F90-BF1F-1A3F89806ED0}" type="slidenum">
              <a:rPr lang="ko-KR" altLang="en-US"/>
              <a:pPr>
                <a:defRPr/>
              </a:pPr>
              <a:t>‹#›</a:t>
            </a:fld>
            <a:endParaRPr lang="ko-KR" altLang="en-US"/>
          </a:p>
        </p:txBody>
      </p:sp>
    </p:spTree>
    <p:extLst>
      <p:ext uri="{BB962C8B-B14F-4D97-AF65-F5344CB8AC3E}">
        <p14:creationId xmlns:p14="http://schemas.microsoft.com/office/powerpoint/2010/main" val="1352120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9AD10F6-B673-44CD-B5AB-8697BC545A82}" type="datetimeFigureOut">
              <a:rPr lang="ko-KR" altLang="en-US"/>
              <a:pPr>
                <a:defRPr/>
              </a:pPr>
              <a:t>2026-06-13</a:t>
            </a:fld>
            <a:endParaRPr lang="ko-KR" altLang="en-US"/>
          </a:p>
        </p:txBody>
      </p:sp>
      <p:sp>
        <p:nvSpPr>
          <p:cNvPr id="8" name="바닥글 개체 틀 7"/>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9" name="슬라이드 번호 개체 틀 8"/>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D2F754C-082F-44B9-A507-CAF072179578}" type="slidenum">
              <a:rPr lang="ko-KR" altLang="en-US"/>
              <a:pPr>
                <a:defRPr/>
              </a:pPr>
              <a:t>‹#›</a:t>
            </a:fld>
            <a:endParaRPr lang="ko-KR" altLang="en-US"/>
          </a:p>
        </p:txBody>
      </p:sp>
    </p:spTree>
    <p:extLst>
      <p:ext uri="{BB962C8B-B14F-4D97-AF65-F5344CB8AC3E}">
        <p14:creationId xmlns:p14="http://schemas.microsoft.com/office/powerpoint/2010/main" val="557979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A006A72-D714-44E9-A57B-E645B167BA8B}" type="datetimeFigureOut">
              <a:rPr lang="ko-KR" altLang="en-US"/>
              <a:pPr>
                <a:defRPr/>
              </a:pPr>
              <a:t>2026-06-13</a:t>
            </a:fld>
            <a:endParaRPr lang="ko-KR" altLang="en-US"/>
          </a:p>
        </p:txBody>
      </p:sp>
      <p:sp>
        <p:nvSpPr>
          <p:cNvPr id="4" name="바닥글 개체 틀 3"/>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5" name="슬라이드 번호 개체 틀 4"/>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CB2F238-F823-4B38-BC30-4E9EE45802FE}" type="slidenum">
              <a:rPr lang="ko-KR" altLang="en-US"/>
              <a:pPr>
                <a:defRPr/>
              </a:pPr>
              <a:t>‹#›</a:t>
            </a:fld>
            <a:endParaRPr lang="ko-KR" altLang="en-US"/>
          </a:p>
        </p:txBody>
      </p:sp>
    </p:spTree>
    <p:extLst>
      <p:ext uri="{BB962C8B-B14F-4D97-AF65-F5344CB8AC3E}">
        <p14:creationId xmlns:p14="http://schemas.microsoft.com/office/powerpoint/2010/main" val="6726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FF0C0FE-BECD-4A40-85F7-6FD5C24D9155}" type="slidenum">
              <a:rPr lang="en-US" altLang="ja-JP"/>
              <a:pPr>
                <a:defRPr/>
              </a:pPr>
              <a:t>‹#›</a:t>
            </a:fld>
            <a:endParaRPr lang="en-US" altLang="ja-JP"/>
          </a:p>
        </p:txBody>
      </p:sp>
    </p:spTree>
    <p:extLst>
      <p:ext uri="{BB962C8B-B14F-4D97-AF65-F5344CB8AC3E}">
        <p14:creationId xmlns:p14="http://schemas.microsoft.com/office/powerpoint/2010/main" val="1842296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23FD0B7-D784-428F-80C2-FF0FE7F271B0}" type="datetimeFigureOut">
              <a:rPr lang="ko-KR" altLang="en-US"/>
              <a:pPr>
                <a:defRPr/>
              </a:pPr>
              <a:t>2026-06-13</a:t>
            </a:fld>
            <a:endParaRPr lang="ko-KR" altLang="en-US"/>
          </a:p>
        </p:txBody>
      </p:sp>
      <p:sp>
        <p:nvSpPr>
          <p:cNvPr id="3" name="바닥글 개체 틀 2"/>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4" name="슬라이드 번호 개체 틀 3"/>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312A0AA-225A-432C-B6E3-1DC66279DFCD}" type="slidenum">
              <a:rPr lang="ko-KR" altLang="en-US"/>
              <a:pPr>
                <a:defRPr/>
              </a:pPr>
              <a:t>‹#›</a:t>
            </a:fld>
            <a:endParaRPr lang="ko-KR" altLang="en-US"/>
          </a:p>
        </p:txBody>
      </p:sp>
    </p:spTree>
    <p:extLst>
      <p:ext uri="{BB962C8B-B14F-4D97-AF65-F5344CB8AC3E}">
        <p14:creationId xmlns:p14="http://schemas.microsoft.com/office/powerpoint/2010/main" val="327299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DE0483D2-03B6-4A15-B6B5-DD74EC5C3A42}"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75213693-D936-40D4-8203-E9BD397AE860}" type="slidenum">
              <a:rPr lang="ko-KR" altLang="en-US"/>
              <a:pPr>
                <a:defRPr/>
              </a:pPr>
              <a:t>‹#›</a:t>
            </a:fld>
            <a:endParaRPr lang="ko-KR" altLang="en-US"/>
          </a:p>
        </p:txBody>
      </p:sp>
    </p:spTree>
    <p:extLst>
      <p:ext uri="{BB962C8B-B14F-4D97-AF65-F5344CB8AC3E}">
        <p14:creationId xmlns:p14="http://schemas.microsoft.com/office/powerpoint/2010/main" val="3006950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33818DB-0B0D-4356-894C-01A1E9DE8223}"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DD10CD5-4C18-4409-A4C3-355172422D1C}" type="slidenum">
              <a:rPr lang="ko-KR" altLang="en-US"/>
              <a:pPr>
                <a:defRPr/>
              </a:pPr>
              <a:t>‹#›</a:t>
            </a:fld>
            <a:endParaRPr lang="ko-KR" altLang="en-US"/>
          </a:p>
        </p:txBody>
      </p:sp>
    </p:spTree>
    <p:extLst>
      <p:ext uri="{BB962C8B-B14F-4D97-AF65-F5344CB8AC3E}">
        <p14:creationId xmlns:p14="http://schemas.microsoft.com/office/powerpoint/2010/main" val="3761764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E4A45C5-92A3-434B-A375-6D19AC65EF05}"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A4D1F45-6FD9-4812-9833-EFA4F4E203B7}" type="slidenum">
              <a:rPr lang="ko-KR" altLang="en-US"/>
              <a:pPr>
                <a:defRPr/>
              </a:pPr>
              <a:t>‹#›</a:t>
            </a:fld>
            <a:endParaRPr lang="ko-KR" altLang="en-US"/>
          </a:p>
        </p:txBody>
      </p:sp>
    </p:spTree>
    <p:extLst>
      <p:ext uri="{BB962C8B-B14F-4D97-AF65-F5344CB8AC3E}">
        <p14:creationId xmlns:p14="http://schemas.microsoft.com/office/powerpoint/2010/main" val="2707719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B74A3F6D-682D-44CF-81C1-8A05BB2E0D37}"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FC1AED58-BD95-4363-BF44-C21495E4DAC7}" type="slidenum">
              <a:rPr lang="ko-KR" altLang="en-US"/>
              <a:pPr>
                <a:defRPr/>
              </a:pPr>
              <a:t>‹#›</a:t>
            </a:fld>
            <a:endParaRPr lang="ko-KR" altLang="en-US"/>
          </a:p>
        </p:txBody>
      </p:sp>
    </p:spTree>
    <p:extLst>
      <p:ext uri="{BB962C8B-B14F-4D97-AF65-F5344CB8AC3E}">
        <p14:creationId xmlns:p14="http://schemas.microsoft.com/office/powerpoint/2010/main" val="300293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BF6CAE-52E1-44EC-A772-93E5B5A824CC}"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8D1875C-7281-4930-AE7A-7EC6F612F804}" type="slidenum">
              <a:rPr lang="ko-KR" altLang="en-US"/>
              <a:pPr>
                <a:defRPr/>
              </a:pPr>
              <a:t>‹#›</a:t>
            </a:fld>
            <a:endParaRPr lang="ko-KR" altLang="en-US"/>
          </a:p>
        </p:txBody>
      </p:sp>
    </p:spTree>
    <p:extLst>
      <p:ext uri="{BB962C8B-B14F-4D97-AF65-F5344CB8AC3E}">
        <p14:creationId xmlns:p14="http://schemas.microsoft.com/office/powerpoint/2010/main" val="3002122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32C152-B3CC-4A74-82B1-897D7022CF28}"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054DE519-E45D-4E43-8D0A-66FE9909808A}" type="slidenum">
              <a:rPr lang="ko-KR" altLang="en-US"/>
              <a:pPr>
                <a:defRPr/>
              </a:pPr>
              <a:t>‹#›</a:t>
            </a:fld>
            <a:endParaRPr lang="ko-KR" altLang="en-US"/>
          </a:p>
        </p:txBody>
      </p:sp>
    </p:spTree>
    <p:extLst>
      <p:ext uri="{BB962C8B-B14F-4D97-AF65-F5344CB8AC3E}">
        <p14:creationId xmlns:p14="http://schemas.microsoft.com/office/powerpoint/2010/main" val="3989190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1DF01583-DE2F-4BC9-9CE6-84993BD87D99}"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0B56535-61A8-4DFF-8DAB-DF11C37F1D65}" type="slidenum">
              <a:rPr lang="ko-KR" altLang="en-US"/>
              <a:pPr>
                <a:defRPr/>
              </a:pPr>
              <a:t>‹#›</a:t>
            </a:fld>
            <a:endParaRPr lang="ko-KR" altLang="en-US"/>
          </a:p>
        </p:txBody>
      </p:sp>
    </p:spTree>
    <p:extLst>
      <p:ext uri="{BB962C8B-B14F-4D97-AF65-F5344CB8AC3E}">
        <p14:creationId xmlns:p14="http://schemas.microsoft.com/office/powerpoint/2010/main" val="2055930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86F460-60E4-4AB4-A24C-6291BB64C955}"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20AB85-A907-4F90-BF1F-1A3F89806ED0}" type="slidenum">
              <a:rPr lang="ko-KR" altLang="en-US"/>
              <a:pPr>
                <a:defRPr/>
              </a:pPr>
              <a:t>‹#›</a:t>
            </a:fld>
            <a:endParaRPr lang="ko-KR" altLang="en-US"/>
          </a:p>
        </p:txBody>
      </p:sp>
    </p:spTree>
    <p:extLst>
      <p:ext uri="{BB962C8B-B14F-4D97-AF65-F5344CB8AC3E}">
        <p14:creationId xmlns:p14="http://schemas.microsoft.com/office/powerpoint/2010/main" val="134786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9AD10F6-B673-44CD-B5AB-8697BC545A82}" type="datetimeFigureOut">
              <a:rPr lang="ko-KR" altLang="en-US"/>
              <a:pPr>
                <a:defRPr/>
              </a:pPr>
              <a:t>2026-06-13</a:t>
            </a:fld>
            <a:endParaRPr lang="ko-KR" altLang="en-US"/>
          </a:p>
        </p:txBody>
      </p:sp>
      <p:sp>
        <p:nvSpPr>
          <p:cNvPr id="8" name="바닥글 개체 틀 7"/>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9" name="슬라이드 번호 개체 틀 8"/>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D2F754C-082F-44B9-A507-CAF072179578}" type="slidenum">
              <a:rPr lang="ko-KR" altLang="en-US"/>
              <a:pPr>
                <a:defRPr/>
              </a:pPr>
              <a:t>‹#›</a:t>
            </a:fld>
            <a:endParaRPr lang="ko-KR" altLang="en-US"/>
          </a:p>
        </p:txBody>
      </p:sp>
    </p:spTree>
    <p:extLst>
      <p:ext uri="{BB962C8B-B14F-4D97-AF65-F5344CB8AC3E}">
        <p14:creationId xmlns:p14="http://schemas.microsoft.com/office/powerpoint/2010/main" val="190309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A7EF47C-3649-43D6-80CA-CB87DEA40A7F}" type="slidenum">
              <a:rPr lang="en-US" altLang="ja-JP"/>
              <a:pPr>
                <a:defRPr/>
              </a:pPr>
              <a:t>‹#›</a:t>
            </a:fld>
            <a:endParaRPr lang="en-US" altLang="ja-JP"/>
          </a:p>
        </p:txBody>
      </p:sp>
    </p:spTree>
    <p:extLst>
      <p:ext uri="{BB962C8B-B14F-4D97-AF65-F5344CB8AC3E}">
        <p14:creationId xmlns:p14="http://schemas.microsoft.com/office/powerpoint/2010/main" val="100674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A006A72-D714-44E9-A57B-E645B167BA8B}" type="datetimeFigureOut">
              <a:rPr lang="ko-KR" altLang="en-US"/>
              <a:pPr>
                <a:defRPr/>
              </a:pPr>
              <a:t>2026-06-13</a:t>
            </a:fld>
            <a:endParaRPr lang="ko-KR" altLang="en-US"/>
          </a:p>
        </p:txBody>
      </p:sp>
      <p:sp>
        <p:nvSpPr>
          <p:cNvPr id="4" name="바닥글 개체 틀 3"/>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5" name="슬라이드 번호 개체 틀 4"/>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CB2F238-F823-4B38-BC30-4E9EE45802FE}" type="slidenum">
              <a:rPr lang="ko-KR" altLang="en-US"/>
              <a:pPr>
                <a:defRPr/>
              </a:pPr>
              <a:t>‹#›</a:t>
            </a:fld>
            <a:endParaRPr lang="ko-KR" altLang="en-US"/>
          </a:p>
        </p:txBody>
      </p:sp>
    </p:spTree>
    <p:extLst>
      <p:ext uri="{BB962C8B-B14F-4D97-AF65-F5344CB8AC3E}">
        <p14:creationId xmlns:p14="http://schemas.microsoft.com/office/powerpoint/2010/main" val="327003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23FD0B7-D784-428F-80C2-FF0FE7F271B0}" type="datetimeFigureOut">
              <a:rPr lang="ko-KR" altLang="en-US"/>
              <a:pPr>
                <a:defRPr/>
              </a:pPr>
              <a:t>2026-06-13</a:t>
            </a:fld>
            <a:endParaRPr lang="ko-KR" altLang="en-US"/>
          </a:p>
        </p:txBody>
      </p:sp>
      <p:sp>
        <p:nvSpPr>
          <p:cNvPr id="3" name="바닥글 개체 틀 2"/>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4" name="슬라이드 번호 개체 틀 3"/>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312A0AA-225A-432C-B6E3-1DC66279DFCD}" type="slidenum">
              <a:rPr lang="ko-KR" altLang="en-US"/>
              <a:pPr>
                <a:defRPr/>
              </a:pPr>
              <a:t>‹#›</a:t>
            </a:fld>
            <a:endParaRPr lang="ko-KR" altLang="en-US"/>
          </a:p>
        </p:txBody>
      </p:sp>
    </p:spTree>
    <p:extLst>
      <p:ext uri="{BB962C8B-B14F-4D97-AF65-F5344CB8AC3E}">
        <p14:creationId xmlns:p14="http://schemas.microsoft.com/office/powerpoint/2010/main" val="2365538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DE0483D2-03B6-4A15-B6B5-DD74EC5C3A42}"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75213693-D936-40D4-8203-E9BD397AE860}" type="slidenum">
              <a:rPr lang="ko-KR" altLang="en-US"/>
              <a:pPr>
                <a:defRPr/>
              </a:pPr>
              <a:t>‹#›</a:t>
            </a:fld>
            <a:endParaRPr lang="ko-KR" altLang="en-US"/>
          </a:p>
        </p:txBody>
      </p:sp>
    </p:spTree>
    <p:extLst>
      <p:ext uri="{BB962C8B-B14F-4D97-AF65-F5344CB8AC3E}">
        <p14:creationId xmlns:p14="http://schemas.microsoft.com/office/powerpoint/2010/main" val="3295609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33818DB-0B0D-4356-894C-01A1E9DE8223}"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DD10CD5-4C18-4409-A4C3-355172422D1C}" type="slidenum">
              <a:rPr lang="ko-KR" altLang="en-US"/>
              <a:pPr>
                <a:defRPr/>
              </a:pPr>
              <a:t>‹#›</a:t>
            </a:fld>
            <a:endParaRPr lang="ko-KR" altLang="en-US"/>
          </a:p>
        </p:txBody>
      </p:sp>
    </p:spTree>
    <p:extLst>
      <p:ext uri="{BB962C8B-B14F-4D97-AF65-F5344CB8AC3E}">
        <p14:creationId xmlns:p14="http://schemas.microsoft.com/office/powerpoint/2010/main" val="30730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E4A45C5-92A3-434B-A375-6D19AC65EF05}"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A4D1F45-6FD9-4812-9833-EFA4F4E203B7}" type="slidenum">
              <a:rPr lang="ko-KR" altLang="en-US"/>
              <a:pPr>
                <a:defRPr/>
              </a:pPr>
              <a:t>‹#›</a:t>
            </a:fld>
            <a:endParaRPr lang="ko-KR" altLang="en-US"/>
          </a:p>
        </p:txBody>
      </p:sp>
    </p:spTree>
    <p:extLst>
      <p:ext uri="{BB962C8B-B14F-4D97-AF65-F5344CB8AC3E}">
        <p14:creationId xmlns:p14="http://schemas.microsoft.com/office/powerpoint/2010/main" val="1358159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B74A3F6D-682D-44CF-81C1-8A05BB2E0D37}"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FC1AED58-BD95-4363-BF44-C21495E4DAC7}" type="slidenum">
              <a:rPr lang="ko-KR" altLang="en-US"/>
              <a:pPr>
                <a:defRPr/>
              </a:pPr>
              <a:t>‹#›</a:t>
            </a:fld>
            <a:endParaRPr lang="ko-KR" altLang="en-US"/>
          </a:p>
        </p:txBody>
      </p:sp>
    </p:spTree>
    <p:extLst>
      <p:ext uri="{BB962C8B-B14F-4D97-AF65-F5344CB8AC3E}">
        <p14:creationId xmlns:p14="http://schemas.microsoft.com/office/powerpoint/2010/main" val="1967616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243906C-FB94-475C-8D04-6AA0445043A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1874F02-99CA-4C15-BFC1-C924B35B493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18EF0D-A7BE-4D4F-A74A-F427664D050E}"/>
              </a:ext>
            </a:extLst>
          </p:cNvPr>
          <p:cNvSpPr>
            <a:spLocks noGrp="1" noChangeArrowheads="1"/>
          </p:cNvSpPr>
          <p:nvPr>
            <p:ph type="sldNum" sz="quarter" idx="12"/>
          </p:nvPr>
        </p:nvSpPr>
        <p:spPr>
          <a:ln/>
        </p:spPr>
        <p:txBody>
          <a:bodyPr/>
          <a:lstStyle>
            <a:lvl1pPr>
              <a:defRPr/>
            </a:lvl1pPr>
          </a:lstStyle>
          <a:p>
            <a:fld id="{F4011046-6D75-490A-842E-AAA38B28C610}" type="slidenum">
              <a:rPr lang="ko-KR" altLang="en-US"/>
              <a:pPr/>
              <a:t>‹#›</a:t>
            </a:fld>
            <a:endParaRPr lang="en-US" altLang="ko-KR"/>
          </a:p>
        </p:txBody>
      </p:sp>
    </p:spTree>
    <p:extLst>
      <p:ext uri="{BB962C8B-B14F-4D97-AF65-F5344CB8AC3E}">
        <p14:creationId xmlns:p14="http://schemas.microsoft.com/office/powerpoint/2010/main" val="3803450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8BD1A17-9BD1-4F89-8905-833E0427B8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7539A918-A5A1-4A14-9A8D-148945637A6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A16493E-435C-42A5-A8C2-B4F535A7CF9B}"/>
              </a:ext>
            </a:extLst>
          </p:cNvPr>
          <p:cNvSpPr>
            <a:spLocks noGrp="1" noChangeArrowheads="1"/>
          </p:cNvSpPr>
          <p:nvPr>
            <p:ph type="sldNum" sz="quarter" idx="12"/>
          </p:nvPr>
        </p:nvSpPr>
        <p:spPr>
          <a:ln/>
        </p:spPr>
        <p:txBody>
          <a:bodyPr/>
          <a:lstStyle>
            <a:lvl1pPr>
              <a:defRPr/>
            </a:lvl1pPr>
          </a:lstStyle>
          <a:p>
            <a:fld id="{321BB14A-4668-4AE0-8E6B-81E977D75E46}" type="slidenum">
              <a:rPr lang="ko-KR" altLang="en-US"/>
              <a:pPr/>
              <a:t>‹#›</a:t>
            </a:fld>
            <a:endParaRPr lang="en-US" altLang="ko-KR"/>
          </a:p>
        </p:txBody>
      </p:sp>
    </p:spTree>
    <p:extLst>
      <p:ext uri="{BB962C8B-B14F-4D97-AF65-F5344CB8AC3E}">
        <p14:creationId xmlns:p14="http://schemas.microsoft.com/office/powerpoint/2010/main" val="38687701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6DC479BC-7036-4FBE-BADD-F18657A3FE9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F1F2B11-3383-4E9F-96AF-BCF76391296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80C981-656E-4896-A300-13B29ACE2574}"/>
              </a:ext>
            </a:extLst>
          </p:cNvPr>
          <p:cNvSpPr>
            <a:spLocks noGrp="1" noChangeArrowheads="1"/>
          </p:cNvSpPr>
          <p:nvPr>
            <p:ph type="sldNum" sz="quarter" idx="12"/>
          </p:nvPr>
        </p:nvSpPr>
        <p:spPr>
          <a:ln/>
        </p:spPr>
        <p:txBody>
          <a:bodyPr/>
          <a:lstStyle>
            <a:lvl1pPr>
              <a:defRPr/>
            </a:lvl1pPr>
          </a:lstStyle>
          <a:p>
            <a:fld id="{AD005715-CF6C-40A3-8A19-B798F80C15A8}" type="slidenum">
              <a:rPr lang="ko-KR" altLang="en-US"/>
              <a:pPr/>
              <a:t>‹#›</a:t>
            </a:fld>
            <a:endParaRPr lang="en-US" altLang="ko-KR"/>
          </a:p>
        </p:txBody>
      </p:sp>
    </p:spTree>
    <p:extLst>
      <p:ext uri="{BB962C8B-B14F-4D97-AF65-F5344CB8AC3E}">
        <p14:creationId xmlns:p14="http://schemas.microsoft.com/office/powerpoint/2010/main" val="181896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112B6BD-6B1E-4312-9255-A497AAE32B1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AC445EC-EAAA-4E32-91F2-89E9514C824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8A502A3C-7591-470B-BDA3-5BBC038949E1}"/>
              </a:ext>
            </a:extLst>
          </p:cNvPr>
          <p:cNvSpPr>
            <a:spLocks noGrp="1" noChangeArrowheads="1"/>
          </p:cNvSpPr>
          <p:nvPr>
            <p:ph type="sldNum" sz="quarter" idx="12"/>
          </p:nvPr>
        </p:nvSpPr>
        <p:spPr>
          <a:ln/>
        </p:spPr>
        <p:txBody>
          <a:bodyPr/>
          <a:lstStyle>
            <a:lvl1pPr>
              <a:defRPr/>
            </a:lvl1pPr>
          </a:lstStyle>
          <a:p>
            <a:fld id="{7C16D60E-2D90-404A-AC96-84F9CFD698B6}" type="slidenum">
              <a:rPr lang="ko-KR" altLang="en-US"/>
              <a:pPr/>
              <a:t>‹#›</a:t>
            </a:fld>
            <a:endParaRPr lang="en-US" altLang="ko-KR"/>
          </a:p>
        </p:txBody>
      </p:sp>
    </p:spTree>
    <p:extLst>
      <p:ext uri="{BB962C8B-B14F-4D97-AF65-F5344CB8AC3E}">
        <p14:creationId xmlns:p14="http://schemas.microsoft.com/office/powerpoint/2010/main" val="12448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5E8D284-92B6-4EE2-979B-D8E87FE304B2}" type="slidenum">
              <a:rPr lang="en-US" altLang="ja-JP"/>
              <a:pPr>
                <a:defRPr/>
              </a:pPr>
              <a:t>‹#›</a:t>
            </a:fld>
            <a:endParaRPr lang="en-US" altLang="ja-JP"/>
          </a:p>
        </p:txBody>
      </p:sp>
    </p:spTree>
    <p:extLst>
      <p:ext uri="{BB962C8B-B14F-4D97-AF65-F5344CB8AC3E}">
        <p14:creationId xmlns:p14="http://schemas.microsoft.com/office/powerpoint/2010/main" val="2411262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EBB266D-1908-457E-81DE-F0461157DAC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38793C3B-C1B7-4429-AAB4-A982D16A9E9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8DB3F8FF-9A28-4CB9-B47E-5E86D69C7B1A}"/>
              </a:ext>
            </a:extLst>
          </p:cNvPr>
          <p:cNvSpPr>
            <a:spLocks noGrp="1" noChangeArrowheads="1"/>
          </p:cNvSpPr>
          <p:nvPr>
            <p:ph type="sldNum" sz="quarter" idx="12"/>
          </p:nvPr>
        </p:nvSpPr>
        <p:spPr>
          <a:ln/>
        </p:spPr>
        <p:txBody>
          <a:bodyPr/>
          <a:lstStyle>
            <a:lvl1pPr>
              <a:defRPr/>
            </a:lvl1pPr>
          </a:lstStyle>
          <a:p>
            <a:fld id="{0531C3B1-B853-446F-A212-25348B9E7ECB}" type="slidenum">
              <a:rPr lang="ko-KR" altLang="en-US"/>
              <a:pPr/>
              <a:t>‹#›</a:t>
            </a:fld>
            <a:endParaRPr lang="en-US" altLang="ko-KR"/>
          </a:p>
        </p:txBody>
      </p:sp>
    </p:spTree>
    <p:extLst>
      <p:ext uri="{BB962C8B-B14F-4D97-AF65-F5344CB8AC3E}">
        <p14:creationId xmlns:p14="http://schemas.microsoft.com/office/powerpoint/2010/main" val="3560516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86F31483-4929-4FAF-AA1D-D62AF38641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0E234177-B7C0-4538-BD43-A169F5B3F3C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44CA138D-173F-4C02-9751-6B1D331E02A3}"/>
              </a:ext>
            </a:extLst>
          </p:cNvPr>
          <p:cNvSpPr>
            <a:spLocks noGrp="1" noChangeArrowheads="1"/>
          </p:cNvSpPr>
          <p:nvPr>
            <p:ph type="sldNum" sz="quarter" idx="12"/>
          </p:nvPr>
        </p:nvSpPr>
        <p:spPr>
          <a:ln/>
        </p:spPr>
        <p:txBody>
          <a:bodyPr/>
          <a:lstStyle>
            <a:lvl1pPr>
              <a:defRPr/>
            </a:lvl1pPr>
          </a:lstStyle>
          <a:p>
            <a:fld id="{28BF2163-DEA0-4E19-B252-536424196DF2}" type="slidenum">
              <a:rPr lang="ko-KR" altLang="en-US"/>
              <a:pPr/>
              <a:t>‹#›</a:t>
            </a:fld>
            <a:endParaRPr lang="en-US" altLang="ko-KR"/>
          </a:p>
        </p:txBody>
      </p:sp>
    </p:spTree>
    <p:extLst>
      <p:ext uri="{BB962C8B-B14F-4D97-AF65-F5344CB8AC3E}">
        <p14:creationId xmlns:p14="http://schemas.microsoft.com/office/powerpoint/2010/main" val="309150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D1560-3B0D-495C-8A4B-AE33D13F09B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0CC27CC0-53FE-404B-84B3-23C8F9F9CF4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47993A86-9B77-499D-B137-6DFC7B2B41DD}"/>
              </a:ext>
            </a:extLst>
          </p:cNvPr>
          <p:cNvSpPr>
            <a:spLocks noGrp="1" noChangeArrowheads="1"/>
          </p:cNvSpPr>
          <p:nvPr>
            <p:ph type="sldNum" sz="quarter" idx="12"/>
          </p:nvPr>
        </p:nvSpPr>
        <p:spPr>
          <a:ln/>
        </p:spPr>
        <p:txBody>
          <a:bodyPr/>
          <a:lstStyle>
            <a:lvl1pPr>
              <a:defRPr/>
            </a:lvl1pPr>
          </a:lstStyle>
          <a:p>
            <a:fld id="{632CC26A-25A1-4D15-B37F-D259A2CB26C4}" type="slidenum">
              <a:rPr lang="ko-KR" altLang="en-US"/>
              <a:pPr/>
              <a:t>‹#›</a:t>
            </a:fld>
            <a:endParaRPr lang="en-US" altLang="ko-KR"/>
          </a:p>
        </p:txBody>
      </p:sp>
    </p:spTree>
    <p:extLst>
      <p:ext uri="{BB962C8B-B14F-4D97-AF65-F5344CB8AC3E}">
        <p14:creationId xmlns:p14="http://schemas.microsoft.com/office/powerpoint/2010/main" val="3665716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C6C8450B-040C-48D8-AD32-4B828DA3E3F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200AA643-94C8-429F-B7DA-EA548186C38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C676F03-6B8F-4C65-A694-9D5E7FB06BA7}"/>
              </a:ext>
            </a:extLst>
          </p:cNvPr>
          <p:cNvSpPr>
            <a:spLocks noGrp="1" noChangeArrowheads="1"/>
          </p:cNvSpPr>
          <p:nvPr>
            <p:ph type="sldNum" sz="quarter" idx="12"/>
          </p:nvPr>
        </p:nvSpPr>
        <p:spPr>
          <a:ln/>
        </p:spPr>
        <p:txBody>
          <a:bodyPr/>
          <a:lstStyle>
            <a:lvl1pPr>
              <a:defRPr/>
            </a:lvl1pPr>
          </a:lstStyle>
          <a:p>
            <a:fld id="{7C041E7D-CF98-41EB-967E-D1E3AF3F8BA2}" type="slidenum">
              <a:rPr lang="ko-KR" altLang="en-US"/>
              <a:pPr/>
              <a:t>‹#›</a:t>
            </a:fld>
            <a:endParaRPr lang="en-US" altLang="ko-KR"/>
          </a:p>
        </p:txBody>
      </p:sp>
    </p:spTree>
    <p:extLst>
      <p:ext uri="{BB962C8B-B14F-4D97-AF65-F5344CB8AC3E}">
        <p14:creationId xmlns:p14="http://schemas.microsoft.com/office/powerpoint/2010/main" val="678916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3DA2327-1405-4662-BB10-76A1FB523FB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79D38B60-61FA-4FD5-B871-8EA3072C872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B5095684-9962-47B1-8226-B91EC8299579}"/>
              </a:ext>
            </a:extLst>
          </p:cNvPr>
          <p:cNvSpPr>
            <a:spLocks noGrp="1" noChangeArrowheads="1"/>
          </p:cNvSpPr>
          <p:nvPr>
            <p:ph type="sldNum" sz="quarter" idx="12"/>
          </p:nvPr>
        </p:nvSpPr>
        <p:spPr>
          <a:ln/>
        </p:spPr>
        <p:txBody>
          <a:bodyPr/>
          <a:lstStyle>
            <a:lvl1pPr>
              <a:defRPr/>
            </a:lvl1pPr>
          </a:lstStyle>
          <a:p>
            <a:fld id="{31A0D6E3-DF34-4525-981C-1E11FC9FF30E}" type="slidenum">
              <a:rPr lang="ko-KR" altLang="en-US"/>
              <a:pPr/>
              <a:t>‹#›</a:t>
            </a:fld>
            <a:endParaRPr lang="en-US" altLang="ko-KR"/>
          </a:p>
        </p:txBody>
      </p:sp>
    </p:spTree>
    <p:extLst>
      <p:ext uri="{BB962C8B-B14F-4D97-AF65-F5344CB8AC3E}">
        <p14:creationId xmlns:p14="http://schemas.microsoft.com/office/powerpoint/2010/main" val="2913837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BD0E109-D34C-434C-9131-758012235A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274BE133-EA87-47D0-9F03-79F04035AB9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6FE1141-89A0-4BC4-9CDB-049EC2947241}"/>
              </a:ext>
            </a:extLst>
          </p:cNvPr>
          <p:cNvSpPr>
            <a:spLocks noGrp="1" noChangeArrowheads="1"/>
          </p:cNvSpPr>
          <p:nvPr>
            <p:ph type="sldNum" sz="quarter" idx="12"/>
          </p:nvPr>
        </p:nvSpPr>
        <p:spPr>
          <a:ln/>
        </p:spPr>
        <p:txBody>
          <a:bodyPr/>
          <a:lstStyle>
            <a:lvl1pPr>
              <a:defRPr/>
            </a:lvl1pPr>
          </a:lstStyle>
          <a:p>
            <a:fld id="{62AA1B3E-CFE4-4CB5-9ADC-DDCB94666D5F}" type="slidenum">
              <a:rPr lang="ko-KR" altLang="en-US"/>
              <a:pPr/>
              <a:t>‹#›</a:t>
            </a:fld>
            <a:endParaRPr lang="en-US" altLang="ko-KR"/>
          </a:p>
        </p:txBody>
      </p:sp>
    </p:spTree>
    <p:extLst>
      <p:ext uri="{BB962C8B-B14F-4D97-AF65-F5344CB8AC3E}">
        <p14:creationId xmlns:p14="http://schemas.microsoft.com/office/powerpoint/2010/main" val="3345730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7B9C487-9BF5-4F10-B964-5E5355989B5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E72A80C2-14BB-44DF-BA92-A51DFA17F47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5F86F675-5CD9-4DFC-909E-652BD01B3057}"/>
              </a:ext>
            </a:extLst>
          </p:cNvPr>
          <p:cNvSpPr>
            <a:spLocks noGrp="1" noChangeArrowheads="1"/>
          </p:cNvSpPr>
          <p:nvPr>
            <p:ph type="sldNum" sz="quarter" idx="12"/>
          </p:nvPr>
        </p:nvSpPr>
        <p:spPr>
          <a:ln/>
        </p:spPr>
        <p:txBody>
          <a:bodyPr/>
          <a:lstStyle>
            <a:lvl1pPr>
              <a:defRPr/>
            </a:lvl1pPr>
          </a:lstStyle>
          <a:p>
            <a:fld id="{7D9DDD66-37D2-458D-A9E5-BE16BB93C162}" type="slidenum">
              <a:rPr lang="ko-KR" altLang="en-US"/>
              <a:pPr/>
              <a:t>‹#›</a:t>
            </a:fld>
            <a:endParaRPr lang="en-US" altLang="ko-KR"/>
          </a:p>
        </p:txBody>
      </p:sp>
    </p:spTree>
    <p:extLst>
      <p:ext uri="{BB962C8B-B14F-4D97-AF65-F5344CB8AC3E}">
        <p14:creationId xmlns:p14="http://schemas.microsoft.com/office/powerpoint/2010/main" val="15207913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091126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5583920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92408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AD4C8D1-F7A9-40C4-8CF5-5172558FDD12}" type="slidenum">
              <a:rPr lang="en-US" altLang="ja-JP"/>
              <a:pPr>
                <a:defRPr/>
              </a:pPr>
              <a:t>‹#›</a:t>
            </a:fld>
            <a:endParaRPr lang="en-US" altLang="ja-JP"/>
          </a:p>
        </p:txBody>
      </p:sp>
    </p:spTree>
    <p:extLst>
      <p:ext uri="{BB962C8B-B14F-4D97-AF65-F5344CB8AC3E}">
        <p14:creationId xmlns:p14="http://schemas.microsoft.com/office/powerpoint/2010/main" val="2344619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025114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698742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682458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059700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9999926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7251066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544975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3"/>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3"/>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837931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E7BDE1-0ED3-405D-AEFD-A99F16B24E6B}" type="slidenum">
              <a:rPr lang="en-US" altLang="ja-JP"/>
              <a:pPr>
                <a:defRPr/>
              </a:pPr>
              <a:t>‹#›</a:t>
            </a:fld>
            <a:endParaRPr lang="en-US" altLang="ja-JP"/>
          </a:p>
        </p:txBody>
      </p:sp>
    </p:spTree>
    <p:extLst>
      <p:ext uri="{BB962C8B-B14F-4D97-AF65-F5344CB8AC3E}">
        <p14:creationId xmlns:p14="http://schemas.microsoft.com/office/powerpoint/2010/main" val="710520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CF2B56-2CAE-4298-884F-357B6D627976}" type="slidenum">
              <a:rPr lang="en-US" altLang="ja-JP"/>
              <a:pPr>
                <a:defRPr/>
              </a:pPr>
              <a:t>‹#›</a:t>
            </a:fld>
            <a:endParaRPr lang="en-US" altLang="ja-JP"/>
          </a:p>
        </p:txBody>
      </p:sp>
    </p:spTree>
    <p:extLst>
      <p:ext uri="{BB962C8B-B14F-4D97-AF65-F5344CB8AC3E}">
        <p14:creationId xmlns:p14="http://schemas.microsoft.com/office/powerpoint/2010/main" val="128112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F952A17-8DC0-47AD-913E-87ED5D2A55DE}" type="slidenum">
              <a:rPr lang="en-US" altLang="ja-JP"/>
              <a:pPr>
                <a:defRPr/>
              </a:pPr>
              <a:t>‹#›</a:t>
            </a:fld>
            <a:endParaRPr lang="en-US" altLang="ja-JP"/>
          </a:p>
        </p:txBody>
      </p:sp>
    </p:spTree>
    <p:extLst>
      <p:ext uri="{BB962C8B-B14F-4D97-AF65-F5344CB8AC3E}">
        <p14:creationId xmlns:p14="http://schemas.microsoft.com/office/powerpoint/2010/main" val="35633614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213FA8-8931-4533-B4FE-81B62B4BEFC1}" type="slidenum">
              <a:rPr lang="en-US" altLang="ja-JP"/>
              <a:pPr>
                <a:defRPr/>
              </a:pPr>
              <a:t>‹#›</a:t>
            </a:fld>
            <a:endParaRPr lang="en-US" altLang="ja-JP"/>
          </a:p>
        </p:txBody>
      </p:sp>
    </p:spTree>
    <p:extLst>
      <p:ext uri="{BB962C8B-B14F-4D97-AF65-F5344CB8AC3E}">
        <p14:creationId xmlns:p14="http://schemas.microsoft.com/office/powerpoint/2010/main" val="806512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5118254-4DF1-4E01-A14D-50F2EFA687D9}" type="slidenum">
              <a:rPr lang="en-US" altLang="ja-JP"/>
              <a:pPr>
                <a:defRPr/>
              </a:pPr>
              <a:t>‹#›</a:t>
            </a:fld>
            <a:endParaRPr lang="en-US" altLang="ja-JP"/>
          </a:p>
        </p:txBody>
      </p:sp>
    </p:spTree>
    <p:extLst>
      <p:ext uri="{BB962C8B-B14F-4D97-AF65-F5344CB8AC3E}">
        <p14:creationId xmlns:p14="http://schemas.microsoft.com/office/powerpoint/2010/main" val="29113636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2CED9BB-E9A4-4DD0-BDAA-74541528F082}" type="slidenum">
              <a:rPr lang="en-US" altLang="ja-JP"/>
              <a:pPr>
                <a:defRPr/>
              </a:pPr>
              <a:t>‹#›</a:t>
            </a:fld>
            <a:endParaRPr lang="en-US" altLang="ja-JP"/>
          </a:p>
        </p:txBody>
      </p:sp>
    </p:spTree>
    <p:extLst>
      <p:ext uri="{BB962C8B-B14F-4D97-AF65-F5344CB8AC3E}">
        <p14:creationId xmlns:p14="http://schemas.microsoft.com/office/powerpoint/2010/main" val="3465202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3EAED4-6DBC-4865-A01A-A647A2D22CF6}" type="slidenum">
              <a:rPr lang="en-US" altLang="ja-JP"/>
              <a:pPr>
                <a:defRPr/>
              </a:pPr>
              <a:t>‹#›</a:t>
            </a:fld>
            <a:endParaRPr lang="en-US" altLang="ja-JP"/>
          </a:p>
        </p:txBody>
      </p:sp>
    </p:spTree>
    <p:extLst>
      <p:ext uri="{BB962C8B-B14F-4D97-AF65-F5344CB8AC3E}">
        <p14:creationId xmlns:p14="http://schemas.microsoft.com/office/powerpoint/2010/main" val="644080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04F8578-90CB-48DB-BE94-1968E269521B}" type="slidenum">
              <a:rPr lang="en-US" altLang="ja-JP"/>
              <a:pPr>
                <a:defRPr/>
              </a:pPr>
              <a:t>‹#›</a:t>
            </a:fld>
            <a:endParaRPr lang="en-US" altLang="ja-JP"/>
          </a:p>
        </p:txBody>
      </p:sp>
    </p:spTree>
    <p:extLst>
      <p:ext uri="{BB962C8B-B14F-4D97-AF65-F5344CB8AC3E}">
        <p14:creationId xmlns:p14="http://schemas.microsoft.com/office/powerpoint/2010/main" val="2987449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F54B5C9-9443-480C-BD65-09AA17225D6F}" type="slidenum">
              <a:rPr lang="en-US" altLang="ja-JP"/>
              <a:pPr>
                <a:defRPr/>
              </a:pPr>
              <a:t>‹#›</a:t>
            </a:fld>
            <a:endParaRPr lang="en-US" altLang="ja-JP"/>
          </a:p>
        </p:txBody>
      </p:sp>
    </p:spTree>
    <p:extLst>
      <p:ext uri="{BB962C8B-B14F-4D97-AF65-F5344CB8AC3E}">
        <p14:creationId xmlns:p14="http://schemas.microsoft.com/office/powerpoint/2010/main" val="23779296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C128AC7-659A-4346-B3BE-9E1A8662F43A}" type="slidenum">
              <a:rPr lang="en-US" altLang="ja-JP"/>
              <a:pPr>
                <a:defRPr/>
              </a:pPr>
              <a:t>‹#›</a:t>
            </a:fld>
            <a:endParaRPr lang="en-US" altLang="ja-JP"/>
          </a:p>
        </p:txBody>
      </p:sp>
    </p:spTree>
    <p:extLst>
      <p:ext uri="{BB962C8B-B14F-4D97-AF65-F5344CB8AC3E}">
        <p14:creationId xmlns:p14="http://schemas.microsoft.com/office/powerpoint/2010/main" val="14313123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643DA50-2310-48DA-9F00-3511678B9652}" type="slidenum">
              <a:rPr lang="en-US" altLang="ja-JP"/>
              <a:pPr>
                <a:defRPr/>
              </a:pPr>
              <a:t>‹#›</a:t>
            </a:fld>
            <a:endParaRPr lang="en-US" altLang="ja-JP"/>
          </a:p>
        </p:txBody>
      </p:sp>
    </p:spTree>
    <p:extLst>
      <p:ext uri="{BB962C8B-B14F-4D97-AF65-F5344CB8AC3E}">
        <p14:creationId xmlns:p14="http://schemas.microsoft.com/office/powerpoint/2010/main" val="454272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F2BA14-27E7-426A-8E1C-D6ACB0D5D009}" type="slidenum">
              <a:rPr lang="en-US" altLang="ja-JP"/>
              <a:pPr>
                <a:defRPr/>
              </a:pPr>
              <a:t>‹#›</a:t>
            </a:fld>
            <a:endParaRPr lang="en-US" altLang="ja-JP"/>
          </a:p>
        </p:txBody>
      </p:sp>
    </p:spTree>
    <p:extLst>
      <p:ext uri="{BB962C8B-B14F-4D97-AF65-F5344CB8AC3E}">
        <p14:creationId xmlns:p14="http://schemas.microsoft.com/office/powerpoint/2010/main" val="3898861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03344CB5-2A64-4FB5-B190-F0643D56325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B07D574E-205A-4662-B5A7-E48C6FCE03B7}"/>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74381C5A-3419-49C4-B92E-C1926F94B80E}"/>
              </a:ext>
            </a:extLst>
          </p:cNvPr>
          <p:cNvSpPr>
            <a:spLocks noGrp="1" noChangeArrowheads="1"/>
          </p:cNvSpPr>
          <p:nvPr>
            <p:ph type="sldNum" sz="quarter" idx="12"/>
          </p:nvPr>
        </p:nvSpPr>
        <p:spPr>
          <a:ln/>
        </p:spPr>
        <p:txBody>
          <a:bodyPr/>
          <a:lstStyle>
            <a:lvl1pPr>
              <a:defRPr/>
            </a:lvl1pPr>
          </a:lstStyle>
          <a:p>
            <a:fld id="{3C2079A2-91E4-414E-A49F-505718EF1192}" type="slidenum">
              <a:rPr lang="en-US" altLang="ko-KR"/>
              <a:pPr/>
              <a:t>‹#›</a:t>
            </a:fld>
            <a:endParaRPr lang="en-US" altLang="ko-KR"/>
          </a:p>
        </p:txBody>
      </p:sp>
    </p:spTree>
    <p:extLst>
      <p:ext uri="{BB962C8B-B14F-4D97-AF65-F5344CB8AC3E}">
        <p14:creationId xmlns:p14="http://schemas.microsoft.com/office/powerpoint/2010/main" val="265522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55AB9F-EDBE-4CEF-ADE7-D5BD698F4EA6}" type="slidenum">
              <a:rPr lang="en-US" altLang="ja-JP"/>
              <a:pPr>
                <a:defRPr/>
              </a:pPr>
              <a:t>‹#›</a:t>
            </a:fld>
            <a:endParaRPr lang="en-US" altLang="ja-JP"/>
          </a:p>
        </p:txBody>
      </p:sp>
    </p:spTree>
    <p:extLst>
      <p:ext uri="{BB962C8B-B14F-4D97-AF65-F5344CB8AC3E}">
        <p14:creationId xmlns:p14="http://schemas.microsoft.com/office/powerpoint/2010/main" val="31280425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2FD12252-B77B-4E1A-AF77-D582F5B3CA8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5A0681F-C889-4042-988A-1AA96D3F18B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D1A8522-566A-49E4-BE45-5114AF21C677}"/>
              </a:ext>
            </a:extLst>
          </p:cNvPr>
          <p:cNvSpPr>
            <a:spLocks noGrp="1" noChangeArrowheads="1"/>
          </p:cNvSpPr>
          <p:nvPr>
            <p:ph type="sldNum" sz="quarter" idx="12"/>
          </p:nvPr>
        </p:nvSpPr>
        <p:spPr>
          <a:ln/>
        </p:spPr>
        <p:txBody>
          <a:bodyPr/>
          <a:lstStyle>
            <a:lvl1pPr>
              <a:defRPr/>
            </a:lvl1pPr>
          </a:lstStyle>
          <a:p>
            <a:fld id="{0DB7B542-7168-435C-9DD0-44F7DD624C5F}" type="slidenum">
              <a:rPr lang="en-US" altLang="ko-KR"/>
              <a:pPr/>
              <a:t>‹#›</a:t>
            </a:fld>
            <a:endParaRPr lang="en-US" altLang="ko-KR"/>
          </a:p>
        </p:txBody>
      </p:sp>
    </p:spTree>
    <p:extLst>
      <p:ext uri="{BB962C8B-B14F-4D97-AF65-F5344CB8AC3E}">
        <p14:creationId xmlns:p14="http://schemas.microsoft.com/office/powerpoint/2010/main" val="37300446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7F681E10-0401-4E66-92AC-4A9DC62E487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FA629AAB-D948-46A3-BF5B-ACB08C8E3C7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9993C934-C9C5-4442-B1DB-302AA039C6BA}"/>
              </a:ext>
            </a:extLst>
          </p:cNvPr>
          <p:cNvSpPr>
            <a:spLocks noGrp="1" noChangeArrowheads="1"/>
          </p:cNvSpPr>
          <p:nvPr>
            <p:ph type="sldNum" sz="quarter" idx="12"/>
          </p:nvPr>
        </p:nvSpPr>
        <p:spPr>
          <a:ln/>
        </p:spPr>
        <p:txBody>
          <a:bodyPr/>
          <a:lstStyle>
            <a:lvl1pPr>
              <a:defRPr/>
            </a:lvl1pPr>
          </a:lstStyle>
          <a:p>
            <a:fld id="{579DB661-F236-43D3-A41A-FFE2797A445C}" type="slidenum">
              <a:rPr lang="en-US" altLang="ko-KR"/>
              <a:pPr/>
              <a:t>‹#›</a:t>
            </a:fld>
            <a:endParaRPr lang="en-US" altLang="ko-KR"/>
          </a:p>
        </p:txBody>
      </p:sp>
    </p:spTree>
    <p:extLst>
      <p:ext uri="{BB962C8B-B14F-4D97-AF65-F5344CB8AC3E}">
        <p14:creationId xmlns:p14="http://schemas.microsoft.com/office/powerpoint/2010/main" val="2665689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3FFA0F58-3205-46C8-B212-A8FDD96E708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ED340A6B-DB68-400C-A421-662B3E1DC93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2A622BA5-0884-4760-9C7E-B7FDFA962595}"/>
              </a:ext>
            </a:extLst>
          </p:cNvPr>
          <p:cNvSpPr>
            <a:spLocks noGrp="1" noChangeArrowheads="1"/>
          </p:cNvSpPr>
          <p:nvPr>
            <p:ph type="sldNum" sz="quarter" idx="12"/>
          </p:nvPr>
        </p:nvSpPr>
        <p:spPr>
          <a:ln/>
        </p:spPr>
        <p:txBody>
          <a:bodyPr/>
          <a:lstStyle>
            <a:lvl1pPr>
              <a:defRPr/>
            </a:lvl1pPr>
          </a:lstStyle>
          <a:p>
            <a:fld id="{34BE5142-8952-4029-A0C3-609EB8B21A61}" type="slidenum">
              <a:rPr lang="en-US" altLang="ko-KR"/>
              <a:pPr/>
              <a:t>‹#›</a:t>
            </a:fld>
            <a:endParaRPr lang="en-US" altLang="ko-KR"/>
          </a:p>
        </p:txBody>
      </p:sp>
    </p:spTree>
    <p:extLst>
      <p:ext uri="{BB962C8B-B14F-4D97-AF65-F5344CB8AC3E}">
        <p14:creationId xmlns:p14="http://schemas.microsoft.com/office/powerpoint/2010/main" val="746627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21DCFE70-1C4D-4099-AD7A-71A84E46307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7B56ADE8-DE13-44CB-BAD6-12CF086060D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B84E5F36-F012-409F-A10B-CC6E82F1CD11}"/>
              </a:ext>
            </a:extLst>
          </p:cNvPr>
          <p:cNvSpPr>
            <a:spLocks noGrp="1" noChangeArrowheads="1"/>
          </p:cNvSpPr>
          <p:nvPr>
            <p:ph type="sldNum" sz="quarter" idx="12"/>
          </p:nvPr>
        </p:nvSpPr>
        <p:spPr>
          <a:ln/>
        </p:spPr>
        <p:txBody>
          <a:bodyPr/>
          <a:lstStyle>
            <a:lvl1pPr>
              <a:defRPr/>
            </a:lvl1pPr>
          </a:lstStyle>
          <a:p>
            <a:fld id="{8D8F3AFC-7086-4622-B438-32793362D210}" type="slidenum">
              <a:rPr lang="en-US" altLang="ko-KR"/>
              <a:pPr/>
              <a:t>‹#›</a:t>
            </a:fld>
            <a:endParaRPr lang="en-US" altLang="ko-KR"/>
          </a:p>
        </p:txBody>
      </p:sp>
    </p:spTree>
    <p:extLst>
      <p:ext uri="{BB962C8B-B14F-4D97-AF65-F5344CB8AC3E}">
        <p14:creationId xmlns:p14="http://schemas.microsoft.com/office/powerpoint/2010/main" val="34579425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4C61A001-7D93-45B3-823F-CC25A0DC0A1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A214904E-DFBA-4E3D-A841-13671247AE1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374E6093-0E43-4AF0-8A8D-5284CC0F1E68}"/>
              </a:ext>
            </a:extLst>
          </p:cNvPr>
          <p:cNvSpPr>
            <a:spLocks noGrp="1" noChangeArrowheads="1"/>
          </p:cNvSpPr>
          <p:nvPr>
            <p:ph type="sldNum" sz="quarter" idx="12"/>
          </p:nvPr>
        </p:nvSpPr>
        <p:spPr>
          <a:ln/>
        </p:spPr>
        <p:txBody>
          <a:bodyPr/>
          <a:lstStyle>
            <a:lvl1pPr>
              <a:defRPr/>
            </a:lvl1pPr>
          </a:lstStyle>
          <a:p>
            <a:fld id="{C677957F-5611-4031-98C3-FEB10F3B0479}" type="slidenum">
              <a:rPr lang="en-US" altLang="ko-KR"/>
              <a:pPr/>
              <a:t>‹#›</a:t>
            </a:fld>
            <a:endParaRPr lang="en-US" altLang="ko-KR"/>
          </a:p>
        </p:txBody>
      </p:sp>
    </p:spTree>
    <p:extLst>
      <p:ext uri="{BB962C8B-B14F-4D97-AF65-F5344CB8AC3E}">
        <p14:creationId xmlns:p14="http://schemas.microsoft.com/office/powerpoint/2010/main" val="2410215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00E4E1-1F4F-400B-9E3C-5DC41C4FCDA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301E9D72-8D41-4E80-820B-B4AF7011904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5C7EBDBD-75A0-4D20-B7D6-739AB3A495AC}"/>
              </a:ext>
            </a:extLst>
          </p:cNvPr>
          <p:cNvSpPr>
            <a:spLocks noGrp="1" noChangeArrowheads="1"/>
          </p:cNvSpPr>
          <p:nvPr>
            <p:ph type="sldNum" sz="quarter" idx="12"/>
          </p:nvPr>
        </p:nvSpPr>
        <p:spPr>
          <a:ln/>
        </p:spPr>
        <p:txBody>
          <a:bodyPr/>
          <a:lstStyle>
            <a:lvl1pPr>
              <a:defRPr/>
            </a:lvl1pPr>
          </a:lstStyle>
          <a:p>
            <a:fld id="{037D6CE9-71D2-457D-AA73-EEC00B9F7EB2}" type="slidenum">
              <a:rPr lang="en-US" altLang="ko-KR"/>
              <a:pPr/>
              <a:t>‹#›</a:t>
            </a:fld>
            <a:endParaRPr lang="en-US" altLang="ko-KR"/>
          </a:p>
        </p:txBody>
      </p:sp>
    </p:spTree>
    <p:extLst>
      <p:ext uri="{BB962C8B-B14F-4D97-AF65-F5344CB8AC3E}">
        <p14:creationId xmlns:p14="http://schemas.microsoft.com/office/powerpoint/2010/main" val="29850037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3C892B7C-DB6B-4AC7-AA0D-6D0E8EF1CE5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CF054EA2-55D0-458B-A16F-F76655720CD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32009218-4790-4AAB-81AC-4C7D5D1EF596}"/>
              </a:ext>
            </a:extLst>
          </p:cNvPr>
          <p:cNvSpPr>
            <a:spLocks noGrp="1" noChangeArrowheads="1"/>
          </p:cNvSpPr>
          <p:nvPr>
            <p:ph type="sldNum" sz="quarter" idx="12"/>
          </p:nvPr>
        </p:nvSpPr>
        <p:spPr>
          <a:ln/>
        </p:spPr>
        <p:txBody>
          <a:bodyPr/>
          <a:lstStyle>
            <a:lvl1pPr>
              <a:defRPr/>
            </a:lvl1pPr>
          </a:lstStyle>
          <a:p>
            <a:fld id="{608D2ED1-9278-488F-9ED5-13437C87E7AE}" type="slidenum">
              <a:rPr lang="en-US" altLang="ko-KR"/>
              <a:pPr/>
              <a:t>‹#›</a:t>
            </a:fld>
            <a:endParaRPr lang="en-US" altLang="ko-KR"/>
          </a:p>
        </p:txBody>
      </p:sp>
    </p:spTree>
    <p:extLst>
      <p:ext uri="{BB962C8B-B14F-4D97-AF65-F5344CB8AC3E}">
        <p14:creationId xmlns:p14="http://schemas.microsoft.com/office/powerpoint/2010/main" val="233535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AAE351BE-A15B-4869-A348-32B648810FE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38113AD1-67D0-4202-AE7A-D2607D08FD6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6B4023C5-C5E4-4552-BE06-1A2864BF0545}"/>
              </a:ext>
            </a:extLst>
          </p:cNvPr>
          <p:cNvSpPr>
            <a:spLocks noGrp="1" noChangeArrowheads="1"/>
          </p:cNvSpPr>
          <p:nvPr>
            <p:ph type="sldNum" sz="quarter" idx="12"/>
          </p:nvPr>
        </p:nvSpPr>
        <p:spPr>
          <a:ln/>
        </p:spPr>
        <p:txBody>
          <a:bodyPr/>
          <a:lstStyle>
            <a:lvl1pPr>
              <a:defRPr/>
            </a:lvl1pPr>
          </a:lstStyle>
          <a:p>
            <a:fld id="{A42160EA-9E40-4737-B41A-6EFD23859F14}" type="slidenum">
              <a:rPr lang="en-US" altLang="ko-KR"/>
              <a:pPr/>
              <a:t>‹#›</a:t>
            </a:fld>
            <a:endParaRPr lang="en-US" altLang="ko-KR"/>
          </a:p>
        </p:txBody>
      </p:sp>
    </p:spTree>
    <p:extLst>
      <p:ext uri="{BB962C8B-B14F-4D97-AF65-F5344CB8AC3E}">
        <p14:creationId xmlns:p14="http://schemas.microsoft.com/office/powerpoint/2010/main" val="3263414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B11DEF20-4812-41B9-A5BD-0439FA177DC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A13EB10F-074B-48A3-9E4F-1F410A65C19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4DDA7A2-C288-4D41-8C3A-0F3D0BF91300}"/>
              </a:ext>
            </a:extLst>
          </p:cNvPr>
          <p:cNvSpPr>
            <a:spLocks noGrp="1" noChangeArrowheads="1"/>
          </p:cNvSpPr>
          <p:nvPr>
            <p:ph type="sldNum" sz="quarter" idx="12"/>
          </p:nvPr>
        </p:nvSpPr>
        <p:spPr>
          <a:ln/>
        </p:spPr>
        <p:txBody>
          <a:bodyPr/>
          <a:lstStyle>
            <a:lvl1pPr>
              <a:defRPr/>
            </a:lvl1pPr>
          </a:lstStyle>
          <a:p>
            <a:fld id="{190E0AF9-C435-4EDF-8638-AFAFE7ADF36B}" type="slidenum">
              <a:rPr lang="en-US" altLang="ko-KR"/>
              <a:pPr/>
              <a:t>‹#›</a:t>
            </a:fld>
            <a:endParaRPr lang="en-US" altLang="ko-KR"/>
          </a:p>
        </p:txBody>
      </p:sp>
    </p:spTree>
    <p:extLst>
      <p:ext uri="{BB962C8B-B14F-4D97-AF65-F5344CB8AC3E}">
        <p14:creationId xmlns:p14="http://schemas.microsoft.com/office/powerpoint/2010/main" val="14711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4EC3638B-225B-4FDD-ADD9-BBACC69AD2C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F11195E-C332-4086-93F3-21DAB173DE0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7BB31C7D-2A1B-48CF-9614-40601BD4280C}"/>
              </a:ext>
            </a:extLst>
          </p:cNvPr>
          <p:cNvSpPr>
            <a:spLocks noGrp="1" noChangeArrowheads="1"/>
          </p:cNvSpPr>
          <p:nvPr>
            <p:ph type="sldNum" sz="quarter" idx="12"/>
          </p:nvPr>
        </p:nvSpPr>
        <p:spPr>
          <a:ln/>
        </p:spPr>
        <p:txBody>
          <a:bodyPr/>
          <a:lstStyle>
            <a:lvl1pPr>
              <a:defRPr/>
            </a:lvl1pPr>
          </a:lstStyle>
          <a:p>
            <a:fld id="{F0C0A877-682A-4453-9589-EA7D20C3D47F}" type="slidenum">
              <a:rPr lang="en-US" altLang="ko-KR"/>
              <a:pPr/>
              <a:t>‹#›</a:t>
            </a:fld>
            <a:endParaRPr lang="en-US" altLang="ko-KR"/>
          </a:p>
        </p:txBody>
      </p:sp>
    </p:spTree>
    <p:extLst>
      <p:ext uri="{BB962C8B-B14F-4D97-AF65-F5344CB8AC3E}">
        <p14:creationId xmlns:p14="http://schemas.microsoft.com/office/powerpoint/2010/main" val="165984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a:defRPr/>
            </a:pPr>
            <a:fld id="{B26E1E1A-7C8C-4488-AAA9-A6B25A38ADB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5202" r:id="rId1"/>
    <p:sldLayoutId id="2147505203" r:id="rId2"/>
    <p:sldLayoutId id="2147505204" r:id="rId3"/>
    <p:sldLayoutId id="2147505205" r:id="rId4"/>
    <p:sldLayoutId id="2147505206" r:id="rId5"/>
    <p:sldLayoutId id="2147505207" r:id="rId6"/>
    <p:sldLayoutId id="2147505208" r:id="rId7"/>
    <p:sldLayoutId id="2147505209" r:id="rId8"/>
    <p:sldLayoutId id="2147505210" r:id="rId9"/>
    <p:sldLayoutId id="2147505211" r:id="rId10"/>
    <p:sldLayoutId id="214750521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2E3CC116-46F9-4BC5-93AF-AC6C7FD6901F}"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663444503"/>
      </p:ext>
    </p:extLst>
  </p:cSld>
  <p:clrMap bg1="lt1" tx1="dk1" bg2="lt2" tx2="dk2" accent1="accent1" accent2="accent2" accent3="accent3" accent4="accent4" accent5="accent5" accent6="accent6" hlink="hlink" folHlink="folHlink"/>
  <p:sldLayoutIdLst>
    <p:sldLayoutId id="2147506204" r:id="rId1"/>
    <p:sldLayoutId id="2147506205" r:id="rId2"/>
    <p:sldLayoutId id="2147506206" r:id="rId3"/>
    <p:sldLayoutId id="2147506207" r:id="rId4"/>
    <p:sldLayoutId id="2147506208" r:id="rId5"/>
    <p:sldLayoutId id="2147506209" r:id="rId6"/>
    <p:sldLayoutId id="2147506210" r:id="rId7"/>
    <p:sldLayoutId id="2147506211" r:id="rId8"/>
    <p:sldLayoutId id="2147506212" r:id="rId9"/>
    <p:sldLayoutId id="2147506213" r:id="rId10"/>
    <p:sldLayoutId id="2147506214"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defRPr>
            </a:lvl1pPr>
          </a:lstStyle>
          <a:p>
            <a:pPr fontAlgn="base" latinLnBrk="0">
              <a:spcAft>
                <a:spcPct val="0"/>
              </a:spcAft>
              <a:defRPr/>
            </a:pPr>
            <a:fld id="{472A8211-4E9E-474E-A6F7-F61326E46A74}"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1198351062"/>
      </p:ext>
    </p:extLst>
  </p:cSld>
  <p:clrMap bg1="lt1" tx1="dk1" bg2="lt2" tx2="dk2" accent1="accent1" accent2="accent2" accent3="accent3" accent4="accent4" accent5="accent5" accent6="accent6" hlink="hlink" folHlink="folHlink"/>
  <p:sldLayoutIdLst>
    <p:sldLayoutId id="2147506216" r:id="rId1"/>
    <p:sldLayoutId id="2147506217" r:id="rId2"/>
    <p:sldLayoutId id="2147506218" r:id="rId3"/>
    <p:sldLayoutId id="2147506219" r:id="rId4"/>
    <p:sldLayoutId id="2147506220" r:id="rId5"/>
    <p:sldLayoutId id="2147506221" r:id="rId6"/>
    <p:sldLayoutId id="2147506222" r:id="rId7"/>
    <p:sldLayoutId id="2147506223" r:id="rId8"/>
    <p:sldLayoutId id="2147506224" r:id="rId9"/>
    <p:sldLayoutId id="2147506225" r:id="rId10"/>
    <p:sldLayoutId id="2147506226"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487849-2833-42E6-BE9B-9DD5AA5DA24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B743C45E-4000-4DD5-8D9E-078B5DEA4CE4}"/>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2CDCFEA-9221-4FE5-A936-1BA5DA4994E2}"/>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defRPr>
            </a:lvl1pPr>
          </a:lstStyle>
          <a:p>
            <a:pPr>
              <a:defRPr/>
            </a:pPr>
            <a:endParaRPr lang="en-US" altLang="ja-JP"/>
          </a:p>
        </p:txBody>
      </p:sp>
      <p:sp>
        <p:nvSpPr>
          <p:cNvPr id="1029" name="Rectangle 5">
            <a:extLst>
              <a:ext uri="{FF2B5EF4-FFF2-40B4-BE49-F238E27FC236}">
                <a16:creationId xmlns:a16="http://schemas.microsoft.com/office/drawing/2014/main" id="{00E7E703-3FC9-4184-9D99-A86A8D1D50FB}"/>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defRPr>
            </a:lvl1pPr>
          </a:lstStyle>
          <a:p>
            <a:pPr>
              <a:defRPr/>
            </a:pPr>
            <a:endParaRPr lang="en-US" altLang="ja-JP"/>
          </a:p>
        </p:txBody>
      </p:sp>
      <p:sp>
        <p:nvSpPr>
          <p:cNvPr id="1030" name="Rectangle 6">
            <a:extLst>
              <a:ext uri="{FF2B5EF4-FFF2-40B4-BE49-F238E27FC236}">
                <a16:creationId xmlns:a16="http://schemas.microsoft.com/office/drawing/2014/main" id="{1D9372B7-86B5-4738-AF34-9C573708079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anose="02020603050405020304" pitchFamily="18" charset="0"/>
              </a:defRPr>
            </a:lvl1pPr>
          </a:lstStyle>
          <a:p>
            <a:fld id="{E3D58D3E-2359-45EC-B552-16DD6FCD7068}" type="slidenum">
              <a:rPr lang="en-US" altLang="ja-JP"/>
              <a:pPr/>
              <a:t>‹#›</a:t>
            </a:fld>
            <a:endParaRPr lang="en-US" altLang="ja-JP"/>
          </a:p>
        </p:txBody>
      </p:sp>
    </p:spTree>
    <p:extLst>
      <p:ext uri="{BB962C8B-B14F-4D97-AF65-F5344CB8AC3E}">
        <p14:creationId xmlns:p14="http://schemas.microsoft.com/office/powerpoint/2010/main" val="364644771"/>
      </p:ext>
    </p:extLst>
  </p:cSld>
  <p:clrMap bg1="lt1" tx1="dk1" bg2="lt2" tx2="dk2" accent1="accent1" accent2="accent2" accent3="accent3" accent4="accent4" accent5="accent5" accent6="accent6" hlink="hlink" folHlink="folHlink"/>
  <p:sldLayoutIdLst>
    <p:sldLayoutId id="2147506228" r:id="rId1"/>
    <p:sldLayoutId id="2147506229" r:id="rId2"/>
    <p:sldLayoutId id="2147506230" r:id="rId3"/>
    <p:sldLayoutId id="2147506231" r:id="rId4"/>
    <p:sldLayoutId id="2147506232" r:id="rId5"/>
    <p:sldLayoutId id="2147506233" r:id="rId6"/>
    <p:sldLayoutId id="2147506234" r:id="rId7"/>
    <p:sldLayoutId id="2147506235" r:id="rId8"/>
    <p:sldLayoutId id="2147506236" r:id="rId9"/>
    <p:sldLayoutId id="2147506237" r:id="rId10"/>
    <p:sldLayoutId id="2147506238"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933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9933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9933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latinLnBrk="1">
              <a:lnSpc>
                <a:spcPct val="100000"/>
              </a:lnSpc>
              <a:spcBef>
                <a:spcPct val="0"/>
              </a:spcBef>
              <a:defRPr sz="1400" b="0">
                <a:solidFill>
                  <a:srgbClr val="000000"/>
                </a:solidFill>
                <a:latin typeface="+mn-lt"/>
                <a:ea typeface="+mn-ea"/>
              </a:defRPr>
            </a:lvl1pPr>
          </a:lstStyle>
          <a:p>
            <a:pPr>
              <a:defRPr/>
            </a:pPr>
            <a:fld id="{274F49CA-8EE5-422F-9CAC-AA5F4F7B26CC}"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505235" r:id="rId1"/>
    <p:sldLayoutId id="2147505236" r:id="rId2"/>
    <p:sldLayoutId id="2147505237" r:id="rId3"/>
    <p:sldLayoutId id="2147505238" r:id="rId4"/>
    <p:sldLayoutId id="2147505239" r:id="rId5"/>
    <p:sldLayoutId id="2147505240" r:id="rId6"/>
    <p:sldLayoutId id="2147505241" r:id="rId7"/>
    <p:sldLayoutId id="2147505242" r:id="rId8"/>
    <p:sldLayoutId id="2147505243" r:id="rId9"/>
    <p:sldLayoutId id="2147505244" r:id="rId10"/>
    <p:sldLayoutId id="2147505245"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mn-ea"/>
              </a:defRPr>
            </a:lvl1pPr>
          </a:lstStyle>
          <a:p>
            <a:pPr latinLnBrk="1">
              <a:lnSpc>
                <a:spcPct val="100000"/>
              </a:lnSpc>
              <a:spcBef>
                <a:spcPct val="0"/>
              </a:spcBef>
              <a:defRPr/>
            </a:pPr>
            <a:fld id="{A95E5F62-1CBC-42AB-9CC2-7FC6F553ED84}" type="slidenum">
              <a:rPr lang="en-US" altLang="ko-KR">
                <a:solidFill>
                  <a:srgbClr val="000000"/>
                </a:solidFill>
              </a:rPr>
              <a:pPr latinLnBrk="1">
                <a:lnSpc>
                  <a:spcPct val="100000"/>
                </a:lnSpc>
                <a:spcBef>
                  <a:spcPct val="0"/>
                </a:spcBef>
                <a:defRPr/>
              </a:pPr>
              <a:t>‹#›</a:t>
            </a:fld>
            <a:endParaRPr lang="en-US" altLang="ko-KR">
              <a:solidFill>
                <a:srgbClr val="000000"/>
              </a:solidFill>
            </a:endParaRPr>
          </a:p>
        </p:txBody>
      </p:sp>
    </p:spTree>
    <p:extLst>
      <p:ext uri="{BB962C8B-B14F-4D97-AF65-F5344CB8AC3E}">
        <p14:creationId xmlns:p14="http://schemas.microsoft.com/office/powerpoint/2010/main" val="3528576408"/>
      </p:ext>
    </p:extLst>
  </p:cSld>
  <p:clrMap bg1="lt1" tx1="dk1" bg2="lt2" tx2="dk2" accent1="accent1" accent2="accent2" accent3="accent3" accent4="accent4" accent5="accent5" accent6="accent6" hlink="hlink" folHlink="folHlink"/>
  <p:sldLayoutIdLst>
    <p:sldLayoutId id="2147505412" r:id="rId1"/>
    <p:sldLayoutId id="2147505413" r:id="rId2"/>
    <p:sldLayoutId id="2147505414" r:id="rId3"/>
    <p:sldLayoutId id="2147505415" r:id="rId4"/>
    <p:sldLayoutId id="2147505416" r:id="rId5"/>
    <p:sldLayoutId id="2147505417" r:id="rId6"/>
    <p:sldLayoutId id="2147505418" r:id="rId7"/>
    <p:sldLayoutId id="2147505419" r:id="rId8"/>
    <p:sldLayoutId id="2147505420" r:id="rId9"/>
    <p:sldLayoutId id="2147505421" r:id="rId10"/>
    <p:sldLayoutId id="214750542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2pPr>
      <a:lvl3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3pPr>
      <a:lvl4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4pPr>
      <a:lvl5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5pPr>
      <a:lvl6pPr marL="457200" algn="ctr" rtl="0" fontAlgn="base" latinLnBrk="1">
        <a:spcBef>
          <a:spcPct val="0"/>
        </a:spcBef>
        <a:spcAft>
          <a:spcPct val="0"/>
        </a:spcAft>
        <a:defRPr kumimoji="1" sz="4400">
          <a:solidFill>
            <a:schemeClr val="tx2"/>
          </a:solidFill>
          <a:latin typeface="굴림" pitchFamily="34" charset="-127"/>
          <a:ea typeface="굴림" pitchFamily="34" charset="-127"/>
        </a:defRPr>
      </a:lvl6pPr>
      <a:lvl7pPr marL="914400" algn="ctr" rtl="0" fontAlgn="base" latinLnBrk="1">
        <a:spcBef>
          <a:spcPct val="0"/>
        </a:spcBef>
        <a:spcAft>
          <a:spcPct val="0"/>
        </a:spcAft>
        <a:defRPr kumimoji="1" sz="4400">
          <a:solidFill>
            <a:schemeClr val="tx2"/>
          </a:solidFill>
          <a:latin typeface="굴림" pitchFamily="34" charset="-127"/>
          <a:ea typeface="굴림" pitchFamily="34" charset="-127"/>
        </a:defRPr>
      </a:lvl7pPr>
      <a:lvl8pPr marL="1371600" algn="ctr" rtl="0" fontAlgn="base" latinLnBrk="1">
        <a:spcBef>
          <a:spcPct val="0"/>
        </a:spcBef>
        <a:spcAft>
          <a:spcPct val="0"/>
        </a:spcAft>
        <a:defRPr kumimoji="1" sz="4400">
          <a:solidFill>
            <a:schemeClr val="tx2"/>
          </a:solidFill>
          <a:latin typeface="굴림" pitchFamily="34" charset="-127"/>
          <a:ea typeface="굴림" pitchFamily="34" charset="-127"/>
        </a:defRPr>
      </a:lvl8pPr>
      <a:lvl9pPr marL="1828800" algn="ctr" rtl="0" fontAlgn="base" latinLnBrk="1">
        <a:spcBef>
          <a:spcPct val="0"/>
        </a:spcBef>
        <a:spcAft>
          <a:spcPct val="0"/>
        </a:spcAft>
        <a:defRPr kumimoji="1" sz="4400">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제목 개체 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4099" name="텍스트 개체 틀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80A82D71-B951-47BB-9E88-7095279A0A12}" type="datetimeFigureOut">
              <a:rPr lang="ko-KR" altLang="en-US"/>
              <a:pPr>
                <a:defRPr/>
              </a:pPr>
              <a:t>2026-06-13</a:t>
            </a:fld>
            <a:endParaRPr lang="ko-KR" altLang="en-US"/>
          </a:p>
        </p:txBody>
      </p:sp>
      <p:sp>
        <p:nvSpPr>
          <p:cNvPr id="5" name="바닥글 개체 틀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endParaRPr lang="ko-KR" altLang="en-US"/>
          </a:p>
        </p:txBody>
      </p:sp>
      <p:sp>
        <p:nvSpPr>
          <p:cNvPr id="6" name="슬라이드 번호 개체 틀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13AF283B-8581-4BFB-96E9-79A766587A62}" type="slidenum">
              <a:rPr lang="ko-KR" altLang="en-US"/>
              <a:pPr>
                <a:defRPr/>
              </a:pPr>
              <a:t>‹#›</a:t>
            </a:fld>
            <a:endParaRPr lang="ko-KR" altLang="en-US"/>
          </a:p>
        </p:txBody>
      </p:sp>
    </p:spTree>
    <p:extLst>
      <p:ext uri="{BB962C8B-B14F-4D97-AF65-F5344CB8AC3E}">
        <p14:creationId xmlns:p14="http://schemas.microsoft.com/office/powerpoint/2010/main" val="2813788819"/>
      </p:ext>
    </p:extLst>
  </p:cSld>
  <p:clrMap bg1="lt1" tx1="dk1" bg2="lt2" tx2="dk2" accent1="accent1" accent2="accent2" accent3="accent3" accent4="accent4" accent5="accent5" accent6="accent6" hlink="hlink" folHlink="folHlink"/>
  <p:sldLayoutIdLst>
    <p:sldLayoutId id="2147505424" r:id="rId1"/>
    <p:sldLayoutId id="2147505425" r:id="rId2"/>
    <p:sldLayoutId id="2147505426" r:id="rId3"/>
    <p:sldLayoutId id="2147505427" r:id="rId4"/>
    <p:sldLayoutId id="2147505428" r:id="rId5"/>
    <p:sldLayoutId id="2147505429" r:id="rId6"/>
    <p:sldLayoutId id="2147505430" r:id="rId7"/>
    <p:sldLayoutId id="2147505431" r:id="rId8"/>
    <p:sldLayoutId id="2147505432" r:id="rId9"/>
    <p:sldLayoutId id="2147505433" r:id="rId10"/>
    <p:sldLayoutId id="2147505434" r:id="rId11"/>
  </p:sldLayoutIdLst>
  <p:txStyles>
    <p:titleStyle>
      <a:lvl1pPr algn="ctr" rtl="0" eaLnBrk="0" fontAlgn="base" latinLnBrk="1"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2pPr>
      <a:lvl3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3pPr>
      <a:lvl4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4pPr>
      <a:lvl5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5pPr>
      <a:lvl6pPr marL="4572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6pPr>
      <a:lvl7pPr marL="9144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7pPr>
      <a:lvl8pPr marL="13716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8pPr>
      <a:lvl9pPr marL="18288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제목 개체 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4099" name="텍스트 개체 틀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80A82D71-B951-47BB-9E88-7095279A0A12}" type="datetimeFigureOut">
              <a:rPr lang="ko-KR" altLang="en-US"/>
              <a:pPr>
                <a:defRPr/>
              </a:pPr>
              <a:t>2026-06-13</a:t>
            </a:fld>
            <a:endParaRPr lang="ko-KR" altLang="en-US"/>
          </a:p>
        </p:txBody>
      </p:sp>
      <p:sp>
        <p:nvSpPr>
          <p:cNvPr id="5" name="바닥글 개체 틀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endParaRPr lang="ko-KR" altLang="en-US"/>
          </a:p>
        </p:txBody>
      </p:sp>
      <p:sp>
        <p:nvSpPr>
          <p:cNvPr id="6" name="슬라이드 번호 개체 틀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13AF283B-8581-4BFB-96E9-79A766587A62}" type="slidenum">
              <a:rPr lang="ko-KR" altLang="en-US"/>
              <a:pPr>
                <a:defRPr/>
              </a:pPr>
              <a:t>‹#›</a:t>
            </a:fld>
            <a:endParaRPr lang="ko-KR" altLang="en-US"/>
          </a:p>
        </p:txBody>
      </p:sp>
    </p:spTree>
    <p:extLst>
      <p:ext uri="{BB962C8B-B14F-4D97-AF65-F5344CB8AC3E}">
        <p14:creationId xmlns:p14="http://schemas.microsoft.com/office/powerpoint/2010/main" val="3228193645"/>
      </p:ext>
    </p:extLst>
  </p:cSld>
  <p:clrMap bg1="lt1" tx1="dk1" bg2="lt2" tx2="dk2" accent1="accent1" accent2="accent2" accent3="accent3" accent4="accent4" accent5="accent5" accent6="accent6" hlink="hlink" folHlink="folHlink"/>
  <p:sldLayoutIdLst>
    <p:sldLayoutId id="2147505784" r:id="rId1"/>
    <p:sldLayoutId id="2147505785" r:id="rId2"/>
    <p:sldLayoutId id="2147505786" r:id="rId3"/>
    <p:sldLayoutId id="2147505787" r:id="rId4"/>
    <p:sldLayoutId id="2147505788" r:id="rId5"/>
    <p:sldLayoutId id="2147505789" r:id="rId6"/>
    <p:sldLayoutId id="2147505790" r:id="rId7"/>
    <p:sldLayoutId id="2147505791" r:id="rId8"/>
    <p:sldLayoutId id="2147505792" r:id="rId9"/>
    <p:sldLayoutId id="2147505793" r:id="rId10"/>
    <p:sldLayoutId id="2147505794" r:id="rId11"/>
  </p:sldLayoutIdLst>
  <p:txStyles>
    <p:titleStyle>
      <a:lvl1pPr algn="ctr" rtl="0" eaLnBrk="0" fontAlgn="base" latinLnBrk="1"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2pPr>
      <a:lvl3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3pPr>
      <a:lvl4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4pPr>
      <a:lvl5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5pPr>
      <a:lvl6pPr marL="4572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6pPr>
      <a:lvl7pPr marL="9144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7pPr>
      <a:lvl8pPr marL="13716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8pPr>
      <a:lvl9pPr marL="18288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145ABD-CE44-4CC6-8AFE-05B043BBB4A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71E23F2A-1EE1-4C72-B03B-689665440AC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23556" name="Rectangle 4">
            <a:extLst>
              <a:ext uri="{FF2B5EF4-FFF2-40B4-BE49-F238E27FC236}">
                <a16:creationId xmlns:a16="http://schemas.microsoft.com/office/drawing/2014/main" id="{A9E6CEA1-DCFA-4797-A6DB-D1529D1207E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a:latin typeface="+mn-lt"/>
                <a:ea typeface="+mn-ea"/>
              </a:defRPr>
            </a:lvl1pPr>
          </a:lstStyle>
          <a:p>
            <a:pPr>
              <a:defRPr/>
            </a:pPr>
            <a:endParaRPr lang="en-US" altLang="ko-KR"/>
          </a:p>
        </p:txBody>
      </p:sp>
      <p:sp>
        <p:nvSpPr>
          <p:cNvPr id="23557" name="Rectangle 5">
            <a:extLst>
              <a:ext uri="{FF2B5EF4-FFF2-40B4-BE49-F238E27FC236}">
                <a16:creationId xmlns:a16="http://schemas.microsoft.com/office/drawing/2014/main" id="{BA5BD158-176F-4C14-834D-B8B1220BDE5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a:latin typeface="+mn-lt"/>
                <a:ea typeface="+mn-ea"/>
              </a:defRPr>
            </a:lvl1pPr>
          </a:lstStyle>
          <a:p>
            <a:pPr>
              <a:defRPr/>
            </a:pPr>
            <a:endParaRPr lang="en-US" altLang="ko-KR"/>
          </a:p>
        </p:txBody>
      </p:sp>
      <p:sp>
        <p:nvSpPr>
          <p:cNvPr id="23558" name="Rectangle 6">
            <a:extLst>
              <a:ext uri="{FF2B5EF4-FFF2-40B4-BE49-F238E27FC236}">
                <a16:creationId xmlns:a16="http://schemas.microsoft.com/office/drawing/2014/main" id="{8EB8CF3E-5FB9-4B44-AB21-EA070326AEA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400">
                <a:latin typeface="굴림" panose="020B0600000101010101" pitchFamily="50" charset="-127"/>
                <a:ea typeface="굴림" panose="020B0600000101010101" pitchFamily="50" charset="-127"/>
              </a:defRPr>
            </a:lvl1pPr>
          </a:lstStyle>
          <a:p>
            <a:fld id="{D969CF38-DCD5-42BB-A462-9AA3A57CB0A6}" type="slidenum">
              <a:rPr lang="ko-KR" altLang="en-US"/>
              <a:pPr/>
              <a:t>‹#›</a:t>
            </a:fld>
            <a:endParaRPr lang="en-US" altLang="ko-KR"/>
          </a:p>
        </p:txBody>
      </p:sp>
    </p:spTree>
    <p:extLst>
      <p:ext uri="{BB962C8B-B14F-4D97-AF65-F5344CB8AC3E}">
        <p14:creationId xmlns:p14="http://schemas.microsoft.com/office/powerpoint/2010/main" val="1732944317"/>
      </p:ext>
    </p:extLst>
  </p:cSld>
  <p:clrMap bg1="lt1" tx1="dk1" bg2="lt2" tx2="dk2" accent1="accent1" accent2="accent2" accent3="accent3" accent4="accent4" accent5="accent5" accent6="accent6" hlink="hlink" folHlink="folHlink"/>
  <p:sldLayoutIdLst>
    <p:sldLayoutId id="2147506060" r:id="rId1"/>
    <p:sldLayoutId id="2147506061" r:id="rId2"/>
    <p:sldLayoutId id="2147506062" r:id="rId3"/>
    <p:sldLayoutId id="2147506063" r:id="rId4"/>
    <p:sldLayoutId id="2147506064" r:id="rId5"/>
    <p:sldLayoutId id="2147506065" r:id="rId6"/>
    <p:sldLayoutId id="2147506066" r:id="rId7"/>
    <p:sldLayoutId id="2147506067" r:id="rId8"/>
    <p:sldLayoutId id="2147506068" r:id="rId9"/>
    <p:sldLayoutId id="2147506069" r:id="rId10"/>
    <p:sldLayoutId id="2147506070"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688776925"/>
      </p:ext>
    </p:extLst>
  </p:cSld>
  <p:clrMap bg1="lt1" tx1="dk1" bg2="lt2" tx2="dk2" accent1="accent1" accent2="accent2" accent3="accent3" accent4="accent4" accent5="accent5" accent6="accent6" hlink="hlink" folHlink="folHlink"/>
  <p:sldLayoutIdLst>
    <p:sldLayoutId id="2147506084" r:id="rId1"/>
    <p:sldLayoutId id="2147506085" r:id="rId2"/>
    <p:sldLayoutId id="2147506086" r:id="rId3"/>
    <p:sldLayoutId id="2147506087" r:id="rId4"/>
    <p:sldLayoutId id="2147506088" r:id="rId5"/>
    <p:sldLayoutId id="2147506089" r:id="rId6"/>
    <p:sldLayoutId id="2147506090" r:id="rId7"/>
    <p:sldLayoutId id="2147506091" r:id="rId8"/>
    <p:sldLayoutId id="2147506092" r:id="rId9"/>
    <p:sldLayoutId id="2147506093" r:id="rId10"/>
    <p:sldLayoutId id="2147506094"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5B70FA25-6B47-441E-958B-A8EDF5C71CBC}"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4239197783"/>
      </p:ext>
    </p:extLst>
  </p:cSld>
  <p:clrMap bg1="lt1" tx1="dk1" bg2="lt2" tx2="dk2" accent1="accent1" accent2="accent2" accent3="accent3" accent4="accent4" accent5="accent5" accent6="accent6" hlink="hlink" folHlink="folHlink"/>
  <p:sldLayoutIdLst>
    <p:sldLayoutId id="2147506144" r:id="rId1"/>
    <p:sldLayoutId id="2147506145" r:id="rId2"/>
    <p:sldLayoutId id="2147506146" r:id="rId3"/>
    <p:sldLayoutId id="2147506147" r:id="rId4"/>
    <p:sldLayoutId id="2147506148" r:id="rId5"/>
    <p:sldLayoutId id="2147506149" r:id="rId6"/>
    <p:sldLayoutId id="2147506150" r:id="rId7"/>
    <p:sldLayoutId id="2147506151" r:id="rId8"/>
    <p:sldLayoutId id="2147506152" r:id="rId9"/>
    <p:sldLayoutId id="2147506153" r:id="rId10"/>
    <p:sldLayoutId id="2147506154"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34C4CC-CDE8-4631-BCE4-948DD973F34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4099" name="Rectangle 3">
            <a:extLst>
              <a:ext uri="{FF2B5EF4-FFF2-40B4-BE49-F238E27FC236}">
                <a16:creationId xmlns:a16="http://schemas.microsoft.com/office/drawing/2014/main" id="{BB52797C-015E-476E-AB20-F4DA03F52C4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0964" name="Rectangle 4">
            <a:extLst>
              <a:ext uri="{FF2B5EF4-FFF2-40B4-BE49-F238E27FC236}">
                <a16:creationId xmlns:a16="http://schemas.microsoft.com/office/drawing/2014/main" id="{49ADEA81-0402-421F-AC27-B092220DCC1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ko-KR"/>
          </a:p>
        </p:txBody>
      </p:sp>
      <p:sp>
        <p:nvSpPr>
          <p:cNvPr id="40965" name="Rectangle 5">
            <a:extLst>
              <a:ext uri="{FF2B5EF4-FFF2-40B4-BE49-F238E27FC236}">
                <a16:creationId xmlns:a16="http://schemas.microsoft.com/office/drawing/2014/main" id="{0CF5CA24-A58A-4990-BE82-33C069257AB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ko-KR"/>
          </a:p>
        </p:txBody>
      </p:sp>
      <p:sp>
        <p:nvSpPr>
          <p:cNvPr id="40966" name="Rectangle 6">
            <a:extLst>
              <a:ext uri="{FF2B5EF4-FFF2-40B4-BE49-F238E27FC236}">
                <a16:creationId xmlns:a16="http://schemas.microsoft.com/office/drawing/2014/main" id="{B7E55BB3-6AAF-4929-84C3-57C5A48916C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637438CB-D24D-4A98-9981-C85D0AFEDF92}" type="slidenum">
              <a:rPr lang="en-US" altLang="ko-KR"/>
              <a:pPr/>
              <a:t>‹#›</a:t>
            </a:fld>
            <a:endParaRPr lang="en-US" altLang="ko-KR"/>
          </a:p>
        </p:txBody>
      </p:sp>
    </p:spTree>
    <p:extLst>
      <p:ext uri="{BB962C8B-B14F-4D97-AF65-F5344CB8AC3E}">
        <p14:creationId xmlns:p14="http://schemas.microsoft.com/office/powerpoint/2010/main" val="611277115"/>
      </p:ext>
    </p:extLst>
  </p:cSld>
  <p:clrMap bg1="lt1" tx1="dk1" bg2="lt2" tx2="dk2" accent1="accent1" accent2="accent2" accent3="accent3" accent4="accent4" accent5="accent5" accent6="accent6" hlink="hlink" folHlink="folHlink"/>
  <p:sldLayoutIdLst>
    <p:sldLayoutId id="2147506192" r:id="rId1"/>
    <p:sldLayoutId id="2147506193" r:id="rId2"/>
    <p:sldLayoutId id="2147506194" r:id="rId3"/>
    <p:sldLayoutId id="2147506195" r:id="rId4"/>
    <p:sldLayoutId id="2147506196" r:id="rId5"/>
    <p:sldLayoutId id="2147506197" r:id="rId6"/>
    <p:sldLayoutId id="2147506198" r:id="rId7"/>
    <p:sldLayoutId id="2147506199" r:id="rId8"/>
    <p:sldLayoutId id="2147506200" r:id="rId9"/>
    <p:sldLayoutId id="2147506201" r:id="rId10"/>
    <p:sldLayoutId id="214750620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9.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4.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587" name="Group 3"/>
          <p:cNvGrpSpPr>
            <a:grpSpLocks/>
          </p:cNvGrpSpPr>
          <p:nvPr/>
        </p:nvGrpSpPr>
        <p:grpSpPr bwMode="auto">
          <a:xfrm>
            <a:off x="1524000" y="38103"/>
            <a:ext cx="9144000" cy="411163"/>
            <a:chOff x="0" y="24"/>
            <a:chExt cx="5760" cy="259"/>
          </a:xfrm>
        </p:grpSpPr>
        <p:sp>
          <p:nvSpPr>
            <p:cNvPr id="67588" name="Rectangle 4"/>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100000"/>
                </a:lnSpc>
                <a:spcBef>
                  <a:spcPct val="0"/>
                </a:spcBef>
                <a:buFontTx/>
                <a:buNone/>
              </a:pPr>
              <a:endParaRPr lang="ko-KR" altLang="en-US" sz="2800" dirty="0">
                <a:solidFill>
                  <a:srgbClr val="CCFFCC"/>
                </a:solidFill>
                <a:latin typeface="굴림" pitchFamily="50" charset="-127"/>
                <a:ea typeface="굴림" pitchFamily="50" charset="-127"/>
              </a:endParaRPr>
            </a:p>
          </p:txBody>
        </p:sp>
        <p:sp>
          <p:nvSpPr>
            <p:cNvPr id="67589" name="Rectangle 5"/>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dirty="0">
                <a:solidFill>
                  <a:srgbClr val="CCFFCC"/>
                </a:solidFill>
                <a:latin typeface="굴림" pitchFamily="50" charset="-127"/>
              </a:endParaRPr>
            </a:p>
          </p:txBody>
        </p:sp>
      </p:grpSp>
      <p:sp>
        <p:nvSpPr>
          <p:cNvPr id="6" name="TextBox 1"/>
          <p:cNvSpPr txBox="1">
            <a:spLocks noChangeArrowheads="1"/>
          </p:cNvSpPr>
          <p:nvPr/>
        </p:nvSpPr>
        <p:spPr bwMode="auto">
          <a:xfrm>
            <a:off x="1415480" y="5733256"/>
            <a:ext cx="9145016"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ctr" eaLnBrk="1" hangingPunct="1">
              <a:spcBef>
                <a:spcPct val="15000"/>
              </a:spcBef>
              <a:buFontTx/>
              <a:buNone/>
            </a:pPr>
            <a:r>
              <a:rPr lang="en-US" altLang="ko-KR" sz="6600" dirty="0">
                <a:solidFill>
                  <a:schemeClr val="tx1">
                    <a:lumMod val="85000"/>
                    <a:lumOff val="15000"/>
                  </a:schemeClr>
                </a:solidFill>
                <a:latin typeface="ＭＳ Ｐゴシック" pitchFamily="34" charset="-128"/>
              </a:rPr>
              <a:t>202</a:t>
            </a:r>
            <a:r>
              <a:rPr lang="en-US" altLang="ja-JP" sz="6600" dirty="0">
                <a:solidFill>
                  <a:schemeClr val="tx1">
                    <a:lumMod val="85000"/>
                    <a:lumOff val="15000"/>
                  </a:schemeClr>
                </a:solidFill>
                <a:latin typeface="ＭＳ Ｐゴシック" pitchFamily="34" charset="-128"/>
              </a:rPr>
              <a:t>6</a:t>
            </a:r>
            <a:r>
              <a:rPr lang="en-US" altLang="ko-KR" sz="6600" dirty="0">
                <a:solidFill>
                  <a:schemeClr val="tx1">
                    <a:lumMod val="85000"/>
                    <a:lumOff val="15000"/>
                  </a:schemeClr>
                </a:solidFill>
                <a:latin typeface="ＭＳ Ｐゴシック" pitchFamily="34" charset="-128"/>
              </a:rPr>
              <a:t>.06.</a:t>
            </a:r>
            <a:r>
              <a:rPr lang="en-US" altLang="ja-JP" sz="6600" dirty="0">
                <a:solidFill>
                  <a:schemeClr val="tx1">
                    <a:lumMod val="85000"/>
                    <a:lumOff val="15000"/>
                  </a:schemeClr>
                </a:solidFill>
                <a:latin typeface="ＭＳ Ｐゴシック" pitchFamily="34" charset="-128"/>
              </a:rPr>
              <a:t>14</a:t>
            </a:r>
            <a:r>
              <a:rPr lang="en-US" altLang="ko-KR" sz="6600" dirty="0">
                <a:solidFill>
                  <a:schemeClr val="tx1">
                    <a:lumMod val="85000"/>
                    <a:lumOff val="15000"/>
                  </a:schemeClr>
                </a:solidFill>
                <a:latin typeface="ＭＳ Ｐゴシック" pitchFamily="34" charset="-128"/>
              </a:rPr>
              <a:t>  </a:t>
            </a:r>
            <a:r>
              <a:rPr lang="en-US" altLang="ko-KR" sz="6600" dirty="0">
                <a:solidFill>
                  <a:schemeClr val="tx1">
                    <a:lumMod val="85000"/>
                    <a:lumOff val="15000"/>
                  </a:schemeClr>
                </a:solidFill>
                <a:latin typeface="굴림" panose="020B0600000101010101" pitchFamily="34" charset="-127"/>
                <a:ea typeface="굴림" panose="020B0600000101010101" pitchFamily="34" charset="-127"/>
              </a:rPr>
              <a:t>2</a:t>
            </a:r>
            <a:r>
              <a:rPr lang="ko-KR" altLang="en-US" sz="6600" dirty="0">
                <a:solidFill>
                  <a:schemeClr val="tx1">
                    <a:lumMod val="85000"/>
                    <a:lumOff val="15000"/>
                  </a:schemeClr>
                </a:solidFill>
                <a:latin typeface="굴림체" panose="020B0609000101010101" pitchFamily="49" charset="-127"/>
                <a:ea typeface="굴림체" panose="020B0609000101010101" pitchFamily="49" charset="-127"/>
              </a:rPr>
              <a:t>부 예배</a:t>
            </a:r>
            <a:endParaRPr lang="en-US" altLang="ko-KR" sz="6600" dirty="0">
              <a:solidFill>
                <a:schemeClr val="tx1">
                  <a:lumMod val="85000"/>
                  <a:lumOff val="15000"/>
                </a:schemeClr>
              </a:solidFill>
              <a:latin typeface="굴림체" panose="020B0609000101010101" pitchFamily="49" charset="-127"/>
              <a:ea typeface="굴림체" panose="020B0609000101010101" pitchFamily="49" charset="-127"/>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내용 개체 틀 2"/>
          <p:cNvSpPr>
            <a:spLocks noGrp="1"/>
          </p:cNvSpPr>
          <p:nvPr>
            <p:ph idx="1"/>
          </p:nvPr>
        </p:nvSpPr>
        <p:spPr>
          <a:xfrm>
            <a:off x="1541466" y="199182"/>
            <a:ext cx="9107487" cy="4525962"/>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主は聖霊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によりてやどり、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おとめマリアより生</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まれ、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그는 성령으로 잉태되어</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동정녀 마리아에게서 나시고</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Tree>
    <p:extLst>
      <p:ext uri="{BB962C8B-B14F-4D97-AF65-F5344CB8AC3E}">
        <p14:creationId xmlns:p14="http://schemas.microsoft.com/office/powerpoint/2010/main" val="2954676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CEA12126-BC1C-450D-B575-5D9D5250B037}"/>
              </a:ext>
            </a:extLst>
          </p:cNvPr>
          <p:cNvPicPr>
            <a:picLocks noChangeAspect="1"/>
          </p:cNvPicPr>
          <p:nvPr/>
        </p:nvPicPr>
        <p:blipFill>
          <a:blip r:embed="rId2"/>
          <a:stretch>
            <a:fillRect/>
          </a:stretch>
        </p:blipFill>
        <p:spPr>
          <a:xfrm>
            <a:off x="3471862" y="652462"/>
            <a:ext cx="5248275" cy="1781175"/>
          </a:xfrm>
          <a:prstGeom prst="rect">
            <a:avLst/>
          </a:prstGeom>
        </p:spPr>
      </p:pic>
      <p:sp>
        <p:nvSpPr>
          <p:cNvPr id="7" name="TextBox 6">
            <a:extLst>
              <a:ext uri="{FF2B5EF4-FFF2-40B4-BE49-F238E27FC236}">
                <a16:creationId xmlns:a16="http://schemas.microsoft.com/office/drawing/2014/main" id="{C9371C0E-30AE-422E-94FB-ED48B13F9222}"/>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8" name="TextBox 7">
            <a:extLst>
              <a:ext uri="{FF2B5EF4-FFF2-40B4-BE49-F238E27FC236}">
                <a16:creationId xmlns:a16="http://schemas.microsoft.com/office/drawing/2014/main" id="{F95FBCD0-34A2-41E9-83CF-9FF2BEA10F6D}"/>
              </a:ext>
            </a:extLst>
          </p:cNvPr>
          <p:cNvSpPr txBox="1"/>
          <p:nvPr/>
        </p:nvSpPr>
        <p:spPr>
          <a:xfrm>
            <a:off x="4438650" y="2486025"/>
            <a:ext cx="4114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a:t>
            </a:r>
          </a:p>
        </p:txBody>
      </p:sp>
    </p:spTree>
    <p:extLst>
      <p:ext uri="{BB962C8B-B14F-4D97-AF65-F5344CB8AC3E}">
        <p14:creationId xmlns:p14="http://schemas.microsoft.com/office/powerpoint/2010/main" val="3654032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9" name="그림 8">
            <a:extLst>
              <a:ext uri="{FF2B5EF4-FFF2-40B4-BE49-F238E27FC236}">
                <a16:creationId xmlns:a16="http://schemas.microsoft.com/office/drawing/2014/main" id="{DDCB5A05-D3F3-4AD6-A60F-4A4FDD7C3C5C}"/>
              </a:ext>
            </a:extLst>
          </p:cNvPr>
          <p:cNvPicPr>
            <a:picLocks noChangeAspect="1"/>
          </p:cNvPicPr>
          <p:nvPr/>
        </p:nvPicPr>
        <p:blipFill>
          <a:blip r:embed="rId2"/>
          <a:stretch>
            <a:fillRect/>
          </a:stretch>
        </p:blipFill>
        <p:spPr>
          <a:xfrm>
            <a:off x="471487" y="623887"/>
            <a:ext cx="11249025" cy="1857375"/>
          </a:xfrm>
          <a:prstGeom prst="rect">
            <a:avLst/>
          </a:prstGeom>
        </p:spPr>
      </p:pic>
      <p:sp>
        <p:nvSpPr>
          <p:cNvPr id="10" name="TextBox 9">
            <a:extLst>
              <a:ext uri="{FF2B5EF4-FFF2-40B4-BE49-F238E27FC236}">
                <a16:creationId xmlns:a16="http://schemas.microsoft.com/office/drawing/2014/main" id="{E4ECBECD-4B63-46F6-8B42-90A79606DEDC}"/>
              </a:ext>
            </a:extLst>
          </p:cNvPr>
          <p:cNvSpPr txBox="1"/>
          <p:nvPr/>
        </p:nvSpPr>
        <p:spPr>
          <a:xfrm>
            <a:off x="1400174" y="2486025"/>
            <a:ext cx="10677526"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オ－ちから－あ る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御</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名を－ 呼 び</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さ  </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け</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び</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ま</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p>
        </p:txBody>
      </p:sp>
    </p:spTree>
    <p:extLst>
      <p:ext uri="{BB962C8B-B14F-4D97-AF65-F5344CB8AC3E}">
        <p14:creationId xmlns:p14="http://schemas.microsoft.com/office/powerpoint/2010/main" val="2899171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FED83056-3845-4DAD-A547-55B2AA4E9840}"/>
              </a:ext>
            </a:extLst>
          </p:cNvPr>
          <p:cNvPicPr>
            <a:picLocks noChangeAspect="1"/>
          </p:cNvPicPr>
          <p:nvPr/>
        </p:nvPicPr>
        <p:blipFill>
          <a:blip r:embed="rId2"/>
          <a:stretch>
            <a:fillRect/>
          </a:stretch>
        </p:blipFill>
        <p:spPr>
          <a:xfrm>
            <a:off x="862012" y="623887"/>
            <a:ext cx="10467975" cy="1876425"/>
          </a:xfrm>
          <a:prstGeom prst="rect">
            <a:avLst/>
          </a:prstGeom>
        </p:spPr>
      </p:pic>
      <p:sp>
        <p:nvSpPr>
          <p:cNvPr id="6" name="TextBox 5">
            <a:extLst>
              <a:ext uri="{FF2B5EF4-FFF2-40B4-BE49-F238E27FC236}">
                <a16:creationId xmlns:a16="http://schemas.microsoft.com/office/drawing/2014/main" id="{651E5B42-9837-4FCD-B970-CAFC24489C6A}"/>
              </a:ext>
            </a:extLst>
          </p:cNvPr>
          <p:cNvSpPr txBox="1"/>
          <p:nvPr/>
        </p:nvSpPr>
        <p:spPr>
          <a:xfrm>
            <a:off x="1533524" y="2488732"/>
            <a:ext cx="101060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en-US" altLang="ja-JP"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ス－イ</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お</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すくい－ の  そ の  御名－</a:t>
            </a:r>
            <a:endPar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7782507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34990DCC-6824-4857-BA0C-AEC4D234BC2F}"/>
              </a:ext>
            </a:extLst>
          </p:cNvPr>
          <p:cNvPicPr>
            <a:picLocks noChangeAspect="1"/>
          </p:cNvPicPr>
          <p:nvPr/>
        </p:nvPicPr>
        <p:blipFill>
          <a:blip r:embed="rId2"/>
          <a:stretch>
            <a:fillRect/>
          </a:stretch>
        </p:blipFill>
        <p:spPr>
          <a:xfrm>
            <a:off x="1857375" y="657225"/>
            <a:ext cx="8477250" cy="1885950"/>
          </a:xfrm>
          <a:prstGeom prst="rect">
            <a:avLst/>
          </a:prstGeom>
        </p:spPr>
      </p:pic>
      <p:sp>
        <p:nvSpPr>
          <p:cNvPr id="7" name="TextBox 6">
            <a:extLst>
              <a:ext uri="{FF2B5EF4-FFF2-40B4-BE49-F238E27FC236}">
                <a16:creationId xmlns:a16="http://schemas.microsoft.com/office/drawing/2014/main" id="{D6E099C3-9277-4B04-AF38-67B38C02CFCF}"/>
              </a:ext>
            </a:extLst>
          </p:cNvPr>
          <p:cNvSpPr txBox="1"/>
          <p:nvPr/>
        </p:nvSpPr>
        <p:spPr>
          <a:xfrm>
            <a:off x="2057400" y="2488732"/>
            <a:ext cx="8094599"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よ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びさ</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け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ま</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キリ スト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3710868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64765E30-4C8A-4456-B69C-2449613FCC20}"/>
              </a:ext>
            </a:extLst>
          </p:cNvPr>
          <p:cNvPicPr>
            <a:picLocks noChangeAspect="1"/>
          </p:cNvPicPr>
          <p:nvPr/>
        </p:nvPicPr>
        <p:blipFill>
          <a:blip r:embed="rId2"/>
          <a:stretch>
            <a:fillRect/>
          </a:stretch>
        </p:blipFill>
        <p:spPr>
          <a:xfrm>
            <a:off x="457200" y="633412"/>
            <a:ext cx="11277600" cy="1819275"/>
          </a:xfrm>
          <a:prstGeom prst="rect">
            <a:avLst/>
          </a:prstGeom>
        </p:spPr>
      </p:pic>
      <p:sp>
        <p:nvSpPr>
          <p:cNvPr id="5" name="TextBox 4">
            <a:extLst>
              <a:ext uri="{FF2B5EF4-FFF2-40B4-BE49-F238E27FC236}">
                <a16:creationId xmlns:a16="http://schemas.microsoft.com/office/drawing/2014/main" id="{71545FDB-9F8A-42E8-872E-87D0DA8BF5B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2</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6" name="TextBox 5">
            <a:extLst>
              <a:ext uri="{FF2B5EF4-FFF2-40B4-BE49-F238E27FC236}">
                <a16:creationId xmlns:a16="http://schemas.microsoft.com/office/drawing/2014/main" id="{7B9BCA65-1005-42E0-B1DD-44C4C6BA2302}"/>
              </a:ext>
            </a:extLst>
          </p:cNvPr>
          <p:cNvSpPr txBox="1"/>
          <p:nvPr/>
        </p:nvSpPr>
        <p:spPr>
          <a:xfrm>
            <a:off x="1343026" y="2486025"/>
            <a:ext cx="1030605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ぎん きん は ないが－  あ</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なた</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に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あげま</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しょう－</a:t>
            </a:r>
          </a:p>
        </p:txBody>
      </p:sp>
    </p:spTree>
    <p:extLst>
      <p:ext uri="{BB962C8B-B14F-4D97-AF65-F5344CB8AC3E}">
        <p14:creationId xmlns:p14="http://schemas.microsoft.com/office/powerpoint/2010/main" val="24904298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7A01275-7FC0-45DB-AA3D-2ED053F0CB1A}"/>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74540974-6DC4-4C09-8061-A98145CE1A14}"/>
              </a:ext>
            </a:extLst>
          </p:cNvPr>
          <p:cNvPicPr>
            <a:picLocks noChangeAspect="1"/>
          </p:cNvPicPr>
          <p:nvPr/>
        </p:nvPicPr>
        <p:blipFill>
          <a:blip r:embed="rId2"/>
          <a:stretch>
            <a:fillRect/>
          </a:stretch>
        </p:blipFill>
        <p:spPr>
          <a:xfrm>
            <a:off x="785812" y="666750"/>
            <a:ext cx="10620375" cy="1809750"/>
          </a:xfrm>
          <a:prstGeom prst="rect">
            <a:avLst/>
          </a:prstGeom>
        </p:spPr>
      </p:pic>
      <p:sp>
        <p:nvSpPr>
          <p:cNvPr id="4" name="TextBox 3">
            <a:extLst>
              <a:ext uri="{FF2B5EF4-FFF2-40B4-BE49-F238E27FC236}">
                <a16:creationId xmlns:a16="http://schemas.microsoft.com/office/drawing/2014/main" id="{CC5B9E45-12B2-4E4D-A797-21BAE143B2D1}"/>
              </a:ext>
            </a:extLst>
          </p:cNvPr>
          <p:cNvSpPr txBox="1"/>
          <p:nvPr/>
        </p:nvSpPr>
        <p:spPr>
          <a:xfrm>
            <a:off x="1638300" y="2486025"/>
            <a:ext cx="9972676"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ちか</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ら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ある</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主の</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イエス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キリスト</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の名</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p>
        </p:txBody>
      </p:sp>
    </p:spTree>
    <p:extLst>
      <p:ext uri="{BB962C8B-B14F-4D97-AF65-F5344CB8AC3E}">
        <p14:creationId xmlns:p14="http://schemas.microsoft.com/office/powerpoint/2010/main" val="704702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67AFE64C-61BC-4551-B107-D409ED1C5FC2}"/>
              </a:ext>
            </a:extLst>
          </p:cNvPr>
          <p:cNvPicPr>
            <a:picLocks noChangeAspect="1"/>
          </p:cNvPicPr>
          <p:nvPr/>
        </p:nvPicPr>
        <p:blipFill>
          <a:blip r:embed="rId2"/>
          <a:stretch>
            <a:fillRect/>
          </a:stretch>
        </p:blipFill>
        <p:spPr>
          <a:xfrm>
            <a:off x="1147762" y="633412"/>
            <a:ext cx="9896475" cy="1857375"/>
          </a:xfrm>
          <a:prstGeom prst="rect">
            <a:avLst/>
          </a:prstGeom>
        </p:spPr>
      </p:pic>
      <p:sp>
        <p:nvSpPr>
          <p:cNvPr id="5" name="TextBox 4">
            <a:extLst>
              <a:ext uri="{FF2B5EF4-FFF2-40B4-BE49-F238E27FC236}">
                <a16:creationId xmlns:a16="http://schemas.microsoft.com/office/drawing/2014/main" id="{5FF84C29-A7B8-464A-B3D3-DD3AC59C6D31}"/>
              </a:ext>
            </a:extLst>
          </p:cNvPr>
          <p:cNvSpPr txBox="1"/>
          <p:nvPr/>
        </p:nvSpPr>
        <p:spPr>
          <a:xfrm>
            <a:off x="2009774" y="2486025"/>
            <a:ext cx="8858251"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み 名を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し</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ん</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じ て</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よ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もと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める</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の</a:t>
            </a:r>
            <a:endPar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109876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50C532BC-3214-42BC-841C-150BDE64E96D}"/>
              </a:ext>
            </a:extLst>
          </p:cNvPr>
          <p:cNvPicPr>
            <a:picLocks noChangeAspect="1"/>
          </p:cNvPicPr>
          <p:nvPr/>
        </p:nvPicPr>
        <p:blipFill>
          <a:blip r:embed="rId2"/>
          <a:stretch>
            <a:fillRect/>
          </a:stretch>
        </p:blipFill>
        <p:spPr>
          <a:xfrm>
            <a:off x="90487" y="685800"/>
            <a:ext cx="12011025" cy="1714500"/>
          </a:xfrm>
          <a:prstGeom prst="rect">
            <a:avLst/>
          </a:prstGeom>
        </p:spPr>
      </p:pic>
      <p:sp>
        <p:nvSpPr>
          <p:cNvPr id="4" name="TextBox 3">
            <a:extLst>
              <a:ext uri="{FF2B5EF4-FFF2-40B4-BE49-F238E27FC236}">
                <a16:creationId xmlns:a16="http://schemas.microsoft.com/office/drawing/2014/main" id="{56B62292-CF49-4AB3-83BA-F1BA7BE3FB1E}"/>
              </a:ext>
            </a:extLst>
          </p:cNvPr>
          <p:cNvSpPr txBox="1"/>
          <p:nvPr/>
        </p:nvSpPr>
        <p:spPr>
          <a:xfrm>
            <a:off x="771526" y="2486025"/>
            <a:ext cx="11134724"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だ</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れ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であ ろうと</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見</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る</a:t>
            </a:r>
            <a:r>
              <a:rPr kumimoji="1" lang="ja-JP" altLang="en-US"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主の  えい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こ</a:t>
            </a:r>
            <a:r>
              <a:rPr kumimoji="1" lang="en-US" altLang="ja-JP"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en-US" altLang="ja-JP"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うを </a:t>
            </a:r>
            <a:r>
              <a:rPr kumimoji="1" lang="ja-JP" altLang="en-US" sz="3600" b="1" i="0" u="none" strike="noStrike" kern="1200" cap="none" spc="-15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p>
        </p:txBody>
      </p:sp>
    </p:spTree>
    <p:extLst>
      <p:ext uri="{BB962C8B-B14F-4D97-AF65-F5344CB8AC3E}">
        <p14:creationId xmlns:p14="http://schemas.microsoft.com/office/powerpoint/2010/main" val="34412041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CEA12126-BC1C-450D-B575-5D9D5250B037}"/>
              </a:ext>
            </a:extLst>
          </p:cNvPr>
          <p:cNvPicPr>
            <a:picLocks noChangeAspect="1"/>
          </p:cNvPicPr>
          <p:nvPr/>
        </p:nvPicPr>
        <p:blipFill>
          <a:blip r:embed="rId2"/>
          <a:stretch>
            <a:fillRect/>
          </a:stretch>
        </p:blipFill>
        <p:spPr>
          <a:xfrm>
            <a:off x="3471862" y="652462"/>
            <a:ext cx="5248275" cy="1781175"/>
          </a:xfrm>
          <a:prstGeom prst="rect">
            <a:avLst/>
          </a:prstGeom>
        </p:spPr>
      </p:pic>
      <p:sp>
        <p:nvSpPr>
          <p:cNvPr id="4" name="TextBox 3">
            <a:extLst>
              <a:ext uri="{FF2B5EF4-FFF2-40B4-BE49-F238E27FC236}">
                <a16:creationId xmlns:a16="http://schemas.microsoft.com/office/drawing/2014/main" id="{9BAF7F5A-CDE2-456F-8974-44792B491790}"/>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TextBox 4">
            <a:extLst>
              <a:ext uri="{FF2B5EF4-FFF2-40B4-BE49-F238E27FC236}">
                <a16:creationId xmlns:a16="http://schemas.microsoft.com/office/drawing/2014/main" id="{DCFF38DE-02C6-4613-A7EB-3EA07D19B5D0}"/>
              </a:ext>
            </a:extLst>
          </p:cNvPr>
          <p:cNvSpPr txBox="1"/>
          <p:nvPr/>
        </p:nvSpPr>
        <p:spPr>
          <a:xfrm>
            <a:off x="4438650" y="2486025"/>
            <a:ext cx="4114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a:t>
            </a:r>
          </a:p>
        </p:txBody>
      </p:sp>
    </p:spTree>
    <p:extLst>
      <p:ext uri="{BB962C8B-B14F-4D97-AF65-F5344CB8AC3E}">
        <p14:creationId xmlns:p14="http://schemas.microsoft.com/office/powerpoint/2010/main" val="41431350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9" name="그림 8">
            <a:extLst>
              <a:ext uri="{FF2B5EF4-FFF2-40B4-BE49-F238E27FC236}">
                <a16:creationId xmlns:a16="http://schemas.microsoft.com/office/drawing/2014/main" id="{DDCB5A05-D3F3-4AD6-A60F-4A4FDD7C3C5C}"/>
              </a:ext>
            </a:extLst>
          </p:cNvPr>
          <p:cNvPicPr>
            <a:picLocks noChangeAspect="1"/>
          </p:cNvPicPr>
          <p:nvPr/>
        </p:nvPicPr>
        <p:blipFill>
          <a:blip r:embed="rId2"/>
          <a:stretch>
            <a:fillRect/>
          </a:stretch>
        </p:blipFill>
        <p:spPr>
          <a:xfrm>
            <a:off x="471487" y="623887"/>
            <a:ext cx="11249025" cy="1857375"/>
          </a:xfrm>
          <a:prstGeom prst="rect">
            <a:avLst/>
          </a:prstGeom>
        </p:spPr>
      </p:pic>
      <p:sp>
        <p:nvSpPr>
          <p:cNvPr id="5" name="TextBox 4">
            <a:extLst>
              <a:ext uri="{FF2B5EF4-FFF2-40B4-BE49-F238E27FC236}">
                <a16:creationId xmlns:a16="http://schemas.microsoft.com/office/drawing/2014/main" id="{6AEF5A8B-FB73-498E-8A5D-CCD6A234C4F6}"/>
              </a:ext>
            </a:extLst>
          </p:cNvPr>
          <p:cNvSpPr txBox="1"/>
          <p:nvPr/>
        </p:nvSpPr>
        <p:spPr>
          <a:xfrm>
            <a:off x="1409699" y="2486025"/>
            <a:ext cx="10401301"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オ－ちから－あ る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御</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名を－ 呼 び</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さ  </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け</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び</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ま</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p>
        </p:txBody>
      </p:sp>
    </p:spTree>
    <p:extLst>
      <p:ext uri="{BB962C8B-B14F-4D97-AF65-F5344CB8AC3E}">
        <p14:creationId xmlns:p14="http://schemas.microsoft.com/office/powerpoint/2010/main" val="331825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ポンテオ・ピラトのもとに苦</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くる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しみを受</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け、</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十字架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じゅうじか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につけられ、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본디오</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빌라도에게</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고난을 받아</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십자가에 못 박혀 죽으시고</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1216168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FED83056-3845-4DAD-A547-55B2AA4E9840}"/>
              </a:ext>
            </a:extLst>
          </p:cNvPr>
          <p:cNvPicPr>
            <a:picLocks noChangeAspect="1"/>
          </p:cNvPicPr>
          <p:nvPr/>
        </p:nvPicPr>
        <p:blipFill>
          <a:blip r:embed="rId2"/>
          <a:stretch>
            <a:fillRect/>
          </a:stretch>
        </p:blipFill>
        <p:spPr>
          <a:xfrm>
            <a:off x="862012" y="623887"/>
            <a:ext cx="10467975" cy="1876425"/>
          </a:xfrm>
          <a:prstGeom prst="rect">
            <a:avLst/>
          </a:prstGeom>
        </p:spPr>
      </p:pic>
      <p:sp>
        <p:nvSpPr>
          <p:cNvPr id="4" name="TextBox 3">
            <a:extLst>
              <a:ext uri="{FF2B5EF4-FFF2-40B4-BE49-F238E27FC236}">
                <a16:creationId xmlns:a16="http://schemas.microsoft.com/office/drawing/2014/main" id="{0BCC4C30-C722-4399-BEED-73909563B705}"/>
              </a:ext>
            </a:extLst>
          </p:cNvPr>
          <p:cNvSpPr txBox="1"/>
          <p:nvPr/>
        </p:nvSpPr>
        <p:spPr>
          <a:xfrm>
            <a:off x="1533524" y="2488732"/>
            <a:ext cx="101060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en-US" altLang="ja-JP"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a:t>
            </a:r>
            <a:r>
              <a:rPr kumimoji="1" lang="en-US" altLang="ja-JP"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   お－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すくい－ の  そ </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の 御</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a:t>
            </a:r>
            <a:endPar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7807301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34990DCC-6824-4857-BA0C-AEC4D234BC2F}"/>
              </a:ext>
            </a:extLst>
          </p:cNvPr>
          <p:cNvPicPr>
            <a:picLocks noChangeAspect="1"/>
          </p:cNvPicPr>
          <p:nvPr/>
        </p:nvPicPr>
        <p:blipFill>
          <a:blip r:embed="rId2"/>
          <a:stretch>
            <a:fillRect/>
          </a:stretch>
        </p:blipFill>
        <p:spPr>
          <a:xfrm>
            <a:off x="1857375" y="657225"/>
            <a:ext cx="8477250" cy="1885950"/>
          </a:xfrm>
          <a:prstGeom prst="rect">
            <a:avLst/>
          </a:prstGeom>
        </p:spPr>
      </p:pic>
      <p:sp>
        <p:nvSpPr>
          <p:cNvPr id="4" name="TextBox 3">
            <a:extLst>
              <a:ext uri="{FF2B5EF4-FFF2-40B4-BE49-F238E27FC236}">
                <a16:creationId xmlns:a16="http://schemas.microsoft.com/office/drawing/2014/main" id="{B60BB451-6370-4CC9-85C4-9EF07E57B739}"/>
              </a:ext>
            </a:extLst>
          </p:cNvPr>
          <p:cNvSpPr txBox="1"/>
          <p:nvPr/>
        </p:nvSpPr>
        <p:spPr>
          <a:xfrm>
            <a:off x="2057400" y="2488732"/>
            <a:ext cx="8094599"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よ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びさ</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け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ま</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キリ スト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20772955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D277D5B6-F657-4AC3-9162-72F090647B0F}"/>
              </a:ext>
            </a:extLst>
          </p:cNvPr>
          <p:cNvPicPr>
            <a:picLocks noChangeAspect="1"/>
          </p:cNvPicPr>
          <p:nvPr/>
        </p:nvPicPr>
        <p:blipFill>
          <a:blip r:embed="rId2"/>
          <a:stretch>
            <a:fillRect/>
          </a:stretch>
        </p:blipFill>
        <p:spPr>
          <a:xfrm>
            <a:off x="852487" y="538162"/>
            <a:ext cx="10487025" cy="1933575"/>
          </a:xfrm>
          <a:prstGeom prst="rect">
            <a:avLst/>
          </a:prstGeom>
        </p:spPr>
      </p:pic>
      <p:sp>
        <p:nvSpPr>
          <p:cNvPr id="5" name="TextBox 4">
            <a:extLst>
              <a:ext uri="{FF2B5EF4-FFF2-40B4-BE49-F238E27FC236}">
                <a16:creationId xmlns:a16="http://schemas.microsoft.com/office/drawing/2014/main" id="{EA9A5415-A636-44D7-B934-E59A0CCFBEF1}"/>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Bridge</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6" name="TextBox 5">
            <a:extLst>
              <a:ext uri="{FF2B5EF4-FFF2-40B4-BE49-F238E27FC236}">
                <a16:creationId xmlns:a16="http://schemas.microsoft.com/office/drawing/2014/main" id="{A747FC50-934E-4955-A2F6-F5944D102B4A}"/>
              </a:ext>
            </a:extLst>
          </p:cNvPr>
          <p:cNvSpPr txBox="1"/>
          <p:nvPr/>
        </p:nvSpPr>
        <p:spPr>
          <a:xfrm>
            <a:off x="1895474" y="2488732"/>
            <a:ext cx="97631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えい</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こ  う</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の </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 さず  かり  だ </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まっ</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て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られない</a:t>
            </a:r>
          </a:p>
        </p:txBody>
      </p:sp>
    </p:spTree>
    <p:extLst>
      <p:ext uri="{BB962C8B-B14F-4D97-AF65-F5344CB8AC3E}">
        <p14:creationId xmlns:p14="http://schemas.microsoft.com/office/powerpoint/2010/main" val="27930681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18A95F63-E366-4D5A-836F-FDAEF44FB82F}"/>
              </a:ext>
            </a:extLst>
          </p:cNvPr>
          <p:cNvPicPr>
            <a:picLocks noChangeAspect="1"/>
          </p:cNvPicPr>
          <p:nvPr/>
        </p:nvPicPr>
        <p:blipFill>
          <a:blip r:embed="rId2"/>
          <a:stretch>
            <a:fillRect/>
          </a:stretch>
        </p:blipFill>
        <p:spPr>
          <a:xfrm>
            <a:off x="247650" y="623887"/>
            <a:ext cx="11696700" cy="1838325"/>
          </a:xfrm>
          <a:prstGeom prst="rect">
            <a:avLst/>
          </a:prstGeom>
        </p:spPr>
      </p:pic>
      <p:sp>
        <p:nvSpPr>
          <p:cNvPr id="5" name="TextBox 4">
            <a:extLst>
              <a:ext uri="{FF2B5EF4-FFF2-40B4-BE49-F238E27FC236}">
                <a16:creationId xmlns:a16="http://schemas.microsoft.com/office/drawing/2014/main" id="{760E397C-D8CD-4709-A915-D19C47E6DA96}"/>
              </a:ext>
            </a:extLst>
          </p:cNvPr>
          <p:cNvSpPr txBox="1"/>
          <p:nvPr/>
        </p:nvSpPr>
        <p:spPr>
          <a:xfrm>
            <a:off x="1009650" y="2488732"/>
            <a:ext cx="1064895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せか</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い</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に</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こ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え</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を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あげて</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さけ</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ぶ </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ス キリスト － </a:t>
            </a:r>
            <a:endPar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21150281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CEA12126-BC1C-450D-B575-5D9D5250B037}"/>
              </a:ext>
            </a:extLst>
          </p:cNvPr>
          <p:cNvPicPr>
            <a:picLocks noChangeAspect="1"/>
          </p:cNvPicPr>
          <p:nvPr/>
        </p:nvPicPr>
        <p:blipFill>
          <a:blip r:embed="rId2"/>
          <a:stretch>
            <a:fillRect/>
          </a:stretch>
        </p:blipFill>
        <p:spPr>
          <a:xfrm>
            <a:off x="3471862" y="652462"/>
            <a:ext cx="5248275" cy="1781175"/>
          </a:xfrm>
          <a:prstGeom prst="rect">
            <a:avLst/>
          </a:prstGeom>
        </p:spPr>
      </p:pic>
      <p:sp>
        <p:nvSpPr>
          <p:cNvPr id="7" name="TextBox 6">
            <a:extLst>
              <a:ext uri="{FF2B5EF4-FFF2-40B4-BE49-F238E27FC236}">
                <a16:creationId xmlns:a16="http://schemas.microsoft.com/office/drawing/2014/main" id="{C9371C0E-30AE-422E-94FB-ED48B13F9222}"/>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TextBox 4">
            <a:extLst>
              <a:ext uri="{FF2B5EF4-FFF2-40B4-BE49-F238E27FC236}">
                <a16:creationId xmlns:a16="http://schemas.microsoft.com/office/drawing/2014/main" id="{2D344DDF-F324-43F6-8D5F-BD0BB58BF456}"/>
              </a:ext>
            </a:extLst>
          </p:cNvPr>
          <p:cNvSpPr txBox="1"/>
          <p:nvPr/>
        </p:nvSpPr>
        <p:spPr>
          <a:xfrm>
            <a:off x="4438650" y="2486025"/>
            <a:ext cx="4114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a:t>
            </a:r>
          </a:p>
        </p:txBody>
      </p:sp>
    </p:spTree>
    <p:extLst>
      <p:ext uri="{BB962C8B-B14F-4D97-AF65-F5344CB8AC3E}">
        <p14:creationId xmlns:p14="http://schemas.microsoft.com/office/powerpoint/2010/main" val="2807412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9" name="그림 8">
            <a:extLst>
              <a:ext uri="{FF2B5EF4-FFF2-40B4-BE49-F238E27FC236}">
                <a16:creationId xmlns:a16="http://schemas.microsoft.com/office/drawing/2014/main" id="{DDCB5A05-D3F3-4AD6-A60F-4A4FDD7C3C5C}"/>
              </a:ext>
            </a:extLst>
          </p:cNvPr>
          <p:cNvPicPr>
            <a:picLocks noChangeAspect="1"/>
          </p:cNvPicPr>
          <p:nvPr/>
        </p:nvPicPr>
        <p:blipFill>
          <a:blip r:embed="rId2"/>
          <a:stretch>
            <a:fillRect/>
          </a:stretch>
        </p:blipFill>
        <p:spPr>
          <a:xfrm>
            <a:off x="471487" y="623887"/>
            <a:ext cx="11249025" cy="1857375"/>
          </a:xfrm>
          <a:prstGeom prst="rect">
            <a:avLst/>
          </a:prstGeom>
        </p:spPr>
      </p:pic>
      <p:sp>
        <p:nvSpPr>
          <p:cNvPr id="5" name="TextBox 4">
            <a:extLst>
              <a:ext uri="{FF2B5EF4-FFF2-40B4-BE49-F238E27FC236}">
                <a16:creationId xmlns:a16="http://schemas.microsoft.com/office/drawing/2014/main" id="{D0C0EEFA-7131-47A6-9A8E-5024AC07D3FB}"/>
              </a:ext>
            </a:extLst>
          </p:cNvPr>
          <p:cNvSpPr txBox="1"/>
          <p:nvPr/>
        </p:nvSpPr>
        <p:spPr>
          <a:xfrm>
            <a:off x="1409699" y="2486025"/>
            <a:ext cx="10401301"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オ－ちから－あ る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御</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名を－ 呼 び</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さ  </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け</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び</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ま</a:t>
            </a:r>
            <a:r>
              <a:rPr kumimoji="1" lang="en-US" altLang="ja-JP"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p>
        </p:txBody>
      </p:sp>
    </p:spTree>
    <p:extLst>
      <p:ext uri="{BB962C8B-B14F-4D97-AF65-F5344CB8AC3E}">
        <p14:creationId xmlns:p14="http://schemas.microsoft.com/office/powerpoint/2010/main" val="30172254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FED83056-3845-4DAD-A547-55B2AA4E9840}"/>
              </a:ext>
            </a:extLst>
          </p:cNvPr>
          <p:cNvPicPr>
            <a:picLocks noChangeAspect="1"/>
          </p:cNvPicPr>
          <p:nvPr/>
        </p:nvPicPr>
        <p:blipFill>
          <a:blip r:embed="rId2"/>
          <a:stretch>
            <a:fillRect/>
          </a:stretch>
        </p:blipFill>
        <p:spPr>
          <a:xfrm>
            <a:off x="862012" y="623887"/>
            <a:ext cx="10467975" cy="1876425"/>
          </a:xfrm>
          <a:prstGeom prst="rect">
            <a:avLst/>
          </a:prstGeom>
        </p:spPr>
      </p:pic>
      <p:sp>
        <p:nvSpPr>
          <p:cNvPr id="4" name="TextBox 3">
            <a:extLst>
              <a:ext uri="{FF2B5EF4-FFF2-40B4-BE49-F238E27FC236}">
                <a16:creationId xmlns:a16="http://schemas.microsoft.com/office/drawing/2014/main" id="{957FB3A5-B64B-4F25-BFA9-4D5536A7659C}"/>
              </a:ext>
            </a:extLst>
          </p:cNvPr>
          <p:cNvSpPr txBox="1"/>
          <p:nvPr/>
        </p:nvSpPr>
        <p:spPr>
          <a:xfrm>
            <a:off x="1533524" y="2488732"/>
            <a:ext cx="101060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a:t>
            </a:r>
            <a:r>
              <a:rPr kumimoji="1" lang="ja-JP" altLang="en-US" sz="36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en-US" altLang="ja-JP"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a:t>
            </a:r>
            <a:r>
              <a:rPr kumimoji="1" lang="en-US" altLang="ja-JP" sz="3600" b="1" i="0" u="none" strike="noStrike" kern="1200" cap="none" spc="6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ェ－</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ス－   お－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すくい－ の  そ </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の 御</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名－</a:t>
            </a:r>
            <a:endPar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8493412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B3F06CB7-A6CC-4E51-8F20-D2560A4401D4}"/>
              </a:ext>
            </a:extLst>
          </p:cNvPr>
          <p:cNvPicPr>
            <a:picLocks noChangeAspect="1"/>
          </p:cNvPicPr>
          <p:nvPr/>
        </p:nvPicPr>
        <p:blipFill>
          <a:blip r:embed="rId2"/>
          <a:stretch>
            <a:fillRect/>
          </a:stretch>
        </p:blipFill>
        <p:spPr>
          <a:xfrm>
            <a:off x="1909762" y="438150"/>
            <a:ext cx="8372475" cy="2057400"/>
          </a:xfrm>
          <a:prstGeom prst="rect">
            <a:avLst/>
          </a:prstGeom>
        </p:spPr>
      </p:pic>
      <p:sp>
        <p:nvSpPr>
          <p:cNvPr id="5" name="TextBox 4">
            <a:extLst>
              <a:ext uri="{FF2B5EF4-FFF2-40B4-BE49-F238E27FC236}">
                <a16:creationId xmlns:a16="http://schemas.microsoft.com/office/drawing/2014/main" id="{A994E802-2F66-4DCA-972D-A2E4BA0AC0A0}"/>
              </a:ext>
            </a:extLst>
          </p:cNvPr>
          <p:cNvSpPr txBox="1"/>
          <p:nvPr/>
        </p:nvSpPr>
        <p:spPr>
          <a:xfrm>
            <a:off x="2190750" y="2488732"/>
            <a:ext cx="8094599"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よ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びさ</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け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ま</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す</a:t>
            </a:r>
            <a:r>
              <a:rPr kumimoji="1" lang="ja-JP" altLang="en-US" sz="3600" b="1" i="0" u="none" strike="noStrike" kern="1200" cap="none" spc="-30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イェス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キリ スト </a:t>
            </a:r>
            <a:r>
              <a:rPr kumimoji="1" lang="en-US" altLang="ja-JP"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41015173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792CBB90-CB98-4062-9719-2C05699D0910}"/>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12" name="그림 11">
            <a:extLst>
              <a:ext uri="{FF2B5EF4-FFF2-40B4-BE49-F238E27FC236}">
                <a16:creationId xmlns:a16="http://schemas.microsoft.com/office/drawing/2014/main" id="{FCE6785B-8973-4066-9C12-0DD2F41EB87B}"/>
              </a:ext>
            </a:extLst>
          </p:cNvPr>
          <p:cNvPicPr>
            <a:picLocks noChangeAspect="1"/>
          </p:cNvPicPr>
          <p:nvPr/>
        </p:nvPicPr>
        <p:blipFill>
          <a:blip r:embed="rId3"/>
          <a:stretch>
            <a:fillRect/>
          </a:stretch>
        </p:blipFill>
        <p:spPr>
          <a:xfrm>
            <a:off x="2171700" y="909113"/>
            <a:ext cx="7848600" cy="904875"/>
          </a:xfrm>
          <a:prstGeom prst="rect">
            <a:avLst/>
          </a:prstGeom>
        </p:spPr>
      </p:pic>
      <p:sp>
        <p:nvSpPr>
          <p:cNvPr id="10" name="TextBox 9">
            <a:extLst>
              <a:ext uri="{FF2B5EF4-FFF2-40B4-BE49-F238E27FC236}">
                <a16:creationId xmlns:a16="http://schemas.microsoft.com/office/drawing/2014/main" id="{CB2B060A-7E41-4777-BB51-74BA56454DCD}"/>
              </a:ext>
            </a:extLst>
          </p:cNvPr>
          <p:cNvSpPr txBox="1"/>
          <p:nvPr/>
        </p:nvSpPr>
        <p:spPr>
          <a:xfrm>
            <a:off x="3286124" y="2254746"/>
            <a:ext cx="71723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主な</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る</a:t>
            </a: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1" lang="ja-JP" altLang="en-US" sz="3600" b="1" i="0" u="none" strike="noStrike" kern="1200" cap="none" spc="-15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イ</a:t>
            </a:r>
            <a:r>
              <a:rPr kumimoji="1" lang="ja-JP" altLang="en-US" sz="3600" b="1" i="0" u="none" strike="noStrike" kern="1200" cap="none" spc="6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ェ</a:t>
            </a:r>
            <a:r>
              <a:rPr kumimoji="1" lang="ja-JP" altLang="en-US" sz="3600" b="1" i="0" u="none" strike="noStrike" kern="1200" cap="none" spc="600" normalizeH="0" baseline="0" noProof="0" dirty="0">
                <a:ln>
                  <a:noFill/>
                </a:ln>
                <a:solidFill>
                  <a:srgbClr val="000000"/>
                </a:solidFill>
                <a:effectLst/>
                <a:uLnTx/>
                <a:uFillTx/>
                <a:latin typeface="MS PGothic" panose="020B0600070205080204" pitchFamily="34" charset="-128"/>
                <a:ea typeface="MS PGothic" panose="020B0600070205080204" pitchFamily="34" charset="-128"/>
                <a:cs typeface="+mn-cs"/>
              </a:rPr>
              <a:t>ス</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を</a:t>
            </a:r>
            <a:r>
              <a:rPr kumimoji="1" lang="ja-JP" altLang="en-US" sz="3600" b="1" i="0" u="none" strike="noStrike" kern="1200" cap="none" spc="-15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うけい</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れまつれ</a:t>
            </a:r>
            <a:endParaRPr kumimoji="1" lang="ko-KR" altLang="en-US" sz="3600" b="1" i="0" u="none" strike="noStrike" kern="1200" cap="none" spc="0" normalizeH="0" baseline="0" noProof="0" dirty="0">
              <a:ln>
                <a:noFill/>
              </a:ln>
              <a:solidFill>
                <a:srgbClr val="000000"/>
              </a:solidFill>
              <a:effectLst/>
              <a:uLnTx/>
              <a:uFillTx/>
              <a:latin typeface="MS UI Gothic" panose="020B0600070205080204" pitchFamily="34" charset="-128"/>
              <a:ea typeface="굴림"/>
              <a:cs typeface="+mn-cs"/>
            </a:endParaRPr>
          </a:p>
        </p:txBody>
      </p:sp>
      <p:sp>
        <p:nvSpPr>
          <p:cNvPr id="13" name="TextBox 12">
            <a:extLst>
              <a:ext uri="{FF2B5EF4-FFF2-40B4-BE49-F238E27FC236}">
                <a16:creationId xmlns:a16="http://schemas.microsoft.com/office/drawing/2014/main" id="{45D120BF-F003-43B1-B78A-243CD652944C}"/>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6" name="Text Box 4">
            <a:extLst>
              <a:ext uri="{FF2B5EF4-FFF2-40B4-BE49-F238E27FC236}">
                <a16:creationId xmlns:a16="http://schemas.microsoft.com/office/drawing/2014/main" id="{B8A66AE4-11D7-42DC-86A6-FD24DC790425}"/>
              </a:ext>
            </a:extLst>
          </p:cNvPr>
          <p:cNvSpPr txBox="1">
            <a:spLocks noChangeArrowheads="1"/>
          </p:cNvSpPr>
          <p:nvPr/>
        </p:nvSpPr>
        <p:spPr bwMode="auto">
          <a:xfrm>
            <a:off x="47625" y="45363"/>
            <a:ext cx="4537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ＭＳ Ｐゴシック" panose="020B0600070205080204" pitchFamily="34" charset="-128"/>
                <a:ea typeface="ＭＳ Ｐゴシック" panose="020B0600070205080204" pitchFamily="34" charset="-128"/>
                <a:cs typeface="+mn-cs"/>
              </a:rPr>
              <a:t>なやめるひとびと</a:t>
            </a:r>
            <a:r>
              <a:rPr kumimoji="1" lang="en-US" altLang="ja-JP" sz="2000" b="1" i="0" u="none" strike="noStrike" kern="1200" cap="none" spc="0" normalizeH="0" baseline="0" noProof="0" dirty="0">
                <a:ln>
                  <a:noFill/>
                </a:ln>
                <a:solidFill>
                  <a:srgbClr val="FFFFFF"/>
                </a:solidFill>
                <a:effectLst/>
                <a:uLnTx/>
                <a:uFillTx/>
                <a:latin typeface="ＭＳ Ｐゴシック" panose="020B0600070205080204" pitchFamily="34" charset="-128"/>
                <a:ea typeface="ＭＳ Ｐゴシック" panose="020B0600070205080204" pitchFamily="34" charset="-128"/>
                <a:cs typeface="+mn-cs"/>
              </a:rPr>
              <a:t>/</a:t>
            </a:r>
            <a:r>
              <a:rPr kumimoji="1" lang="ko-KR" altLang="en-US" sz="2000" b="1" i="0" u="none" strike="noStrike" kern="1200" cap="none" spc="0" normalizeH="0" baseline="0" noProof="0" dirty="0">
                <a:ln>
                  <a:noFill/>
                </a:ln>
                <a:solidFill>
                  <a:srgbClr val="FFFFFF"/>
                </a:solidFill>
                <a:effectLst/>
                <a:uLnTx/>
                <a:uFillTx/>
                <a:latin typeface="휴먼우린체" panose="02030504000101010101" pitchFamily="18" charset="-127"/>
                <a:ea typeface="휴먼우린체" panose="02030504000101010101" pitchFamily="18" charset="-127"/>
                <a:cs typeface="+mn-cs"/>
              </a:rPr>
              <a:t>슬픈 마음 있는 사람</a:t>
            </a:r>
          </a:p>
        </p:txBody>
      </p:sp>
      <p:sp>
        <p:nvSpPr>
          <p:cNvPr id="8" name="TextBox 7">
            <a:extLst>
              <a:ext uri="{FF2B5EF4-FFF2-40B4-BE49-F238E27FC236}">
                <a16:creationId xmlns:a16="http://schemas.microsoft.com/office/drawing/2014/main" id="{A3057BF3-5EED-4F8D-BE8B-578A5D7304C4}"/>
              </a:ext>
            </a:extLst>
          </p:cNvPr>
          <p:cNvSpPr txBox="1"/>
          <p:nvPr/>
        </p:nvSpPr>
        <p:spPr>
          <a:xfrm>
            <a:off x="3219448" y="1794567"/>
            <a:ext cx="7067551" cy="538802"/>
          </a:xfrm>
          <a:prstGeom prst="rect">
            <a:avLst/>
          </a:prstGeom>
          <a:noFill/>
        </p:spPr>
        <p:txBody>
          <a:bodyPr wrap="square">
            <a:spAutoFit/>
          </a:bodyPr>
          <a:lstStyle/>
          <a:p>
            <a:pPr marL="0" marR="0" lvl="0" indent="0" algn="l" defTabSz="914400" rtl="0" eaLnBrk="1" fontAlgn="auto" latinLnBrk="1" hangingPunct="1">
              <a:lnSpc>
                <a:spcPct val="90000"/>
              </a:lnSpc>
              <a:spcBef>
                <a:spcPct val="15000"/>
              </a:spcBef>
              <a:spcAft>
                <a:spcPts val="0"/>
              </a:spcAft>
              <a:buClrTx/>
              <a:buSzTx/>
              <a:buFontTx/>
              <a:buNone/>
              <a:tabLst/>
              <a:defRPr/>
            </a:pPr>
            <a:r>
              <a:rPr kumimoji="0" lang="ja-JP" altLang="en-US" sz="32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예수</a:t>
            </a:r>
            <a:r>
              <a:rPr kumimoji="0" lang="ja-JP"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의</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    </a:t>
            </a:r>
            <a:r>
              <a:rPr kumimoji="0" lang="ja-JP" altLang="en-US" sz="32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이름은</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  </a:t>
            </a:r>
            <a:r>
              <a:rPr kumimoji="0" lang="ja-JP"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세상</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의 </a:t>
            </a:r>
            <a:r>
              <a:rPr kumimoji="0" lang="ja-JP"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소망이</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요</a:t>
            </a:r>
          </a:p>
        </p:txBody>
      </p:sp>
    </p:spTree>
    <p:extLst>
      <p:ext uri="{BB962C8B-B14F-4D97-AF65-F5344CB8AC3E}">
        <p14:creationId xmlns:p14="http://schemas.microsoft.com/office/powerpoint/2010/main" val="25125088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792CBB90-CB98-4062-9719-2C05699D0910}"/>
              </a:ext>
            </a:extLst>
          </p:cNvPr>
          <p:cNvSpPr/>
          <p:nvPr/>
        </p:nvSpPr>
        <p:spPr>
          <a:xfrm>
            <a:off x="0" y="539998"/>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17" name="그림 16">
            <a:extLst>
              <a:ext uri="{FF2B5EF4-FFF2-40B4-BE49-F238E27FC236}">
                <a16:creationId xmlns:a16="http://schemas.microsoft.com/office/drawing/2014/main" id="{AC846B33-8F14-4A2A-97F7-31DBC0B65754}"/>
              </a:ext>
            </a:extLst>
          </p:cNvPr>
          <p:cNvPicPr>
            <a:picLocks noChangeAspect="1"/>
          </p:cNvPicPr>
          <p:nvPr/>
        </p:nvPicPr>
        <p:blipFill>
          <a:blip r:embed="rId3"/>
          <a:stretch>
            <a:fillRect/>
          </a:stretch>
        </p:blipFill>
        <p:spPr>
          <a:xfrm>
            <a:off x="2176462" y="819673"/>
            <a:ext cx="7839075" cy="1028700"/>
          </a:xfrm>
          <a:prstGeom prst="rect">
            <a:avLst/>
          </a:prstGeom>
        </p:spPr>
      </p:pic>
      <p:sp>
        <p:nvSpPr>
          <p:cNvPr id="8" name="TextBox 7">
            <a:extLst>
              <a:ext uri="{FF2B5EF4-FFF2-40B4-BE49-F238E27FC236}">
                <a16:creationId xmlns:a16="http://schemas.microsoft.com/office/drawing/2014/main" id="{C0498F98-9A55-4814-B081-10C228259D73}"/>
              </a:ext>
            </a:extLst>
          </p:cNvPr>
          <p:cNvSpPr txBox="1"/>
          <p:nvPr/>
        </p:nvSpPr>
        <p:spPr>
          <a:xfrm>
            <a:off x="2352674" y="2292846"/>
            <a:ext cx="7924801"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主な</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る   </a:t>
            </a:r>
            <a:r>
              <a:rPr kumimoji="1" lang="ja-JP" altLang="en-US" sz="3600" b="1" i="0" u="none" strike="noStrike" kern="1200" cap="none" spc="-15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イ</a:t>
            </a:r>
            <a:r>
              <a:rPr kumimoji="1" lang="ja-JP" altLang="en-US" sz="3600" b="1" i="0" u="none" strike="noStrike" kern="1200" cap="none" spc="6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ェ</a:t>
            </a:r>
            <a:r>
              <a:rPr kumimoji="1" lang="ja-JP" altLang="en-US" sz="3600" b="1" i="0" u="none" strike="noStrike" kern="1200" cap="none" spc="0" normalizeH="0" baseline="0" noProof="0" dirty="0">
                <a:ln>
                  <a:noFill/>
                </a:ln>
                <a:solidFill>
                  <a:srgbClr val="000000"/>
                </a:solidFill>
                <a:effectLst/>
                <a:uLnTx/>
                <a:uFillTx/>
                <a:latin typeface="MS PGothic" panose="020B0600070205080204" pitchFamily="34" charset="-128"/>
                <a:ea typeface="MS PGothic" panose="020B0600070205080204" pitchFamily="34" charset="-128"/>
                <a:cs typeface="+mn-cs"/>
              </a:rPr>
              <a:t>ス </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を</a:t>
            </a: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－ここ</a:t>
            </a:r>
            <a:r>
              <a:rPr kumimoji="1" lang="ja-JP" altLang="en-US" sz="3600" b="1" i="0" u="none" strike="noStrike" kern="1200" cap="none" spc="6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ろ</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の  </a:t>
            </a:r>
            <a:r>
              <a:rPr kumimoji="1" lang="ja-JP" altLang="en-US" sz="3600" b="1" i="0" u="none" strike="noStrike" kern="1200" cap="none" spc="6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なか</a:t>
            </a:r>
            <a:r>
              <a:rPr kumimoji="1" lang="ja-JP" altLang="en-US" sz="3600" b="1" i="0" u="none" strike="noStrike" kern="1200" cap="none" spc="30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に</a:t>
            </a:r>
            <a:endParaRPr kumimoji="1" lang="ko-KR" altLang="en-US" sz="3600" b="1" i="0" u="none" strike="noStrike" kern="1200" cap="none" spc="0" normalizeH="0" baseline="0" noProof="0" dirty="0">
              <a:ln>
                <a:noFill/>
              </a:ln>
              <a:solidFill>
                <a:srgbClr val="000000"/>
              </a:solidFill>
              <a:effectLst/>
              <a:uLnTx/>
              <a:uFillTx/>
              <a:latin typeface="MS UI Gothic" panose="020B0600070205080204" pitchFamily="34" charset="-128"/>
              <a:ea typeface="굴림"/>
              <a:cs typeface="+mn-cs"/>
            </a:endParaRPr>
          </a:p>
        </p:txBody>
      </p:sp>
      <p:sp>
        <p:nvSpPr>
          <p:cNvPr id="7" name="TextBox 6">
            <a:extLst>
              <a:ext uri="{FF2B5EF4-FFF2-40B4-BE49-F238E27FC236}">
                <a16:creationId xmlns:a16="http://schemas.microsoft.com/office/drawing/2014/main" id="{C9719585-3681-45A5-A4F3-DEF88EF895D4}"/>
              </a:ext>
            </a:extLst>
          </p:cNvPr>
          <p:cNvSpPr txBox="1"/>
          <p:nvPr/>
        </p:nvSpPr>
        <p:spPr>
          <a:xfrm>
            <a:off x="2285998" y="1837194"/>
            <a:ext cx="7991477" cy="538802"/>
          </a:xfrm>
          <a:prstGeom prst="rect">
            <a:avLst/>
          </a:prstGeom>
          <a:noFill/>
        </p:spPr>
        <p:txBody>
          <a:bodyPr wrap="square">
            <a:spAutoFit/>
          </a:bodyPr>
          <a:lstStyle/>
          <a:p>
            <a:pPr marL="0" marR="0" lvl="0" indent="0" algn="l" defTabSz="914400" rtl="0" eaLnBrk="1" fontAlgn="auto" latinLnBrk="1" hangingPunct="1">
              <a:lnSpc>
                <a:spcPct val="90000"/>
              </a:lnSpc>
              <a:spcBef>
                <a:spcPct val="15000"/>
              </a:spcBef>
              <a:spcAft>
                <a:spcPts val="0"/>
              </a:spcAft>
              <a:buClrTx/>
              <a:buSzTx/>
              <a:buFontTx/>
              <a:buNone/>
              <a:tabLst/>
              <a:defRPr/>
            </a:pPr>
            <a:r>
              <a:rPr kumimoji="0" lang="ja-JP" altLang="en-US" sz="32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예수</a:t>
            </a:r>
            <a:r>
              <a:rPr kumimoji="0" lang="ja-JP"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의</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    </a:t>
            </a:r>
            <a:r>
              <a:rPr kumimoji="0" lang="ja-JP" altLang="en-US" sz="32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이</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름  </a:t>
            </a:r>
            <a:r>
              <a:rPr kumimoji="0" lang="ja-JP" altLang="en-US" sz="32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은</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  </a:t>
            </a:r>
            <a:r>
              <a:rPr kumimoji="0" lang="en-US" altLang="ja-JP"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  </a:t>
            </a:r>
            <a:r>
              <a:rPr kumimoji="0" lang="ko-KR"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천국</a:t>
            </a:r>
            <a:r>
              <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의 </a:t>
            </a:r>
            <a:r>
              <a:rPr kumimoji="0" lang="ko-KR" altLang="en-US" sz="32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기 </a:t>
            </a:r>
            <a:r>
              <a:rPr kumimoji="0" lang="ko-KR" altLang="en-US" sz="3200" b="1" i="0" u="none" strike="noStrike" kern="1200" cap="none" spc="600" normalizeH="0" baseline="0" noProof="0" dirty="0" err="1">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쁨일</a:t>
            </a:r>
            <a:r>
              <a:rPr kumimoji="0" lang="ko-KR" altLang="en-US" sz="3200" b="1" i="0" u="none" strike="noStrike" kern="1200" cap="none" spc="300" normalizeH="0" baseline="0" noProof="0" dirty="0" err="1">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rPr>
              <a:t>세</a:t>
            </a:r>
            <a:endParaRPr kumimoji="0" lang="ja-JP"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n-cs"/>
            </a:endParaRPr>
          </a:p>
        </p:txBody>
      </p:sp>
      <p:sp>
        <p:nvSpPr>
          <p:cNvPr id="9" name="Text Box 4">
            <a:extLst>
              <a:ext uri="{FF2B5EF4-FFF2-40B4-BE49-F238E27FC236}">
                <a16:creationId xmlns:a16="http://schemas.microsoft.com/office/drawing/2014/main" id="{9606C2D2-73BC-4340-9A49-401BD9B3CDC0}"/>
              </a:ext>
            </a:extLst>
          </p:cNvPr>
          <p:cNvSpPr txBox="1">
            <a:spLocks noChangeArrowheads="1"/>
          </p:cNvSpPr>
          <p:nvPr/>
        </p:nvSpPr>
        <p:spPr bwMode="auto">
          <a:xfrm>
            <a:off x="47625" y="45363"/>
            <a:ext cx="4537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ＭＳ Ｐゴシック" panose="020B0600070205080204" pitchFamily="34" charset="-128"/>
                <a:ea typeface="ＭＳ Ｐゴシック" panose="020B0600070205080204" pitchFamily="34" charset="-128"/>
                <a:cs typeface="+mn-cs"/>
              </a:rPr>
              <a:t>なやめるひとびと</a:t>
            </a:r>
            <a:r>
              <a:rPr kumimoji="1" lang="en-US" altLang="ja-JP" sz="2000" b="1" i="0" u="none" strike="noStrike" kern="1200" cap="none" spc="0" normalizeH="0" baseline="0" noProof="0" dirty="0">
                <a:ln>
                  <a:noFill/>
                </a:ln>
                <a:solidFill>
                  <a:srgbClr val="FFFFFF"/>
                </a:solidFill>
                <a:effectLst/>
                <a:uLnTx/>
                <a:uFillTx/>
                <a:latin typeface="ＭＳ Ｐゴシック" panose="020B0600070205080204" pitchFamily="34" charset="-128"/>
                <a:ea typeface="ＭＳ Ｐゴシック" panose="020B0600070205080204" pitchFamily="34" charset="-128"/>
                <a:cs typeface="+mn-cs"/>
              </a:rPr>
              <a:t>/</a:t>
            </a:r>
            <a:r>
              <a:rPr kumimoji="1" lang="ko-KR" altLang="en-US" sz="2000" b="1" i="0" u="none" strike="noStrike" kern="1200" cap="none" spc="0" normalizeH="0" baseline="0" noProof="0" dirty="0">
                <a:ln>
                  <a:noFill/>
                </a:ln>
                <a:solidFill>
                  <a:srgbClr val="FFFFFF"/>
                </a:solidFill>
                <a:effectLst/>
                <a:uLnTx/>
                <a:uFillTx/>
                <a:latin typeface="휴먼우린체" panose="02030504000101010101" pitchFamily="18" charset="-127"/>
                <a:ea typeface="휴먼우린체" panose="02030504000101010101" pitchFamily="18" charset="-127"/>
                <a:cs typeface="+mn-cs"/>
              </a:rPr>
              <a:t>슬픈 마음 있는 사람</a:t>
            </a:r>
          </a:p>
        </p:txBody>
      </p:sp>
    </p:spTree>
    <p:extLst>
      <p:ext uri="{BB962C8B-B14F-4D97-AF65-F5344CB8AC3E}">
        <p14:creationId xmlns:p14="http://schemas.microsoft.com/office/powerpoint/2010/main" val="307473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にて葬</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ほうむ</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られ、陰府</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よみ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にくだり、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三日目に死人</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しにん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うち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よりよみがえり、</a:t>
            </a:r>
            <a:endParaRPr lang="en-US" altLang="ko-KR"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장사된 지 사흘 만에</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죽은 자 가운데서 다시 살아나셨으며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266723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252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93476"/>
      </p:ext>
    </p:extLst>
  </p:cSld>
  <p:clrMapOvr>
    <a:masterClrMapping/>
  </p:clrMapOvr>
  <p:transition>
    <p:split dir="in"/>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내용 개체 틀 2"/>
          <p:cNvSpPr>
            <a:spLocks noGrp="1"/>
          </p:cNvSpPr>
          <p:nvPr>
            <p:ph idx="1"/>
          </p:nvPr>
        </p:nvSpPr>
        <p:spPr>
          <a:xfrm>
            <a:off x="1056000" y="199182"/>
            <a:ext cx="10080000" cy="4525962"/>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にのぼり、全能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の父</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神</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の右</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みぎ</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に座</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したまえり。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하늘에 오르시어 전능하신 아버지 </a:t>
            </a:r>
            <a:endParaRPr lang="en-US" altLang="ko-KR"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하나님 우편에 앉아 계시다가</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5236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내용 개체 틀 2"/>
          <p:cNvSpPr>
            <a:spLocks noGrp="1"/>
          </p:cNvSpPr>
          <p:nvPr>
            <p:ph idx="1"/>
          </p:nvPr>
        </p:nvSpPr>
        <p:spPr>
          <a:xfrm>
            <a:off x="1546225" y="199182"/>
            <a:ext cx="909955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かしこよりきたりて、生</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ける者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にたる者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とを審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さば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きたまわん。</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거기로부터 살아있는 자와 죽은 자를</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심판하러 오십니다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4509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ず。</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なる公同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こうどう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の教会</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きょうかい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성령을 믿으며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거룩한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공교회와</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9297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聖徒</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せいと</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の交</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まじわ</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わり、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罪</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のゆるし、</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からだのよみがえり、</a:t>
            </a:r>
            <a:endParaRPr lang="en-US" altLang="ja-JP" sz="4000" b="1" dirty="0">
              <a:solidFill>
                <a:srgbClr val="FEF8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성도의 교제와</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죄를 용서받는 것과 </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몸의 부활과</a:t>
            </a:r>
            <a:b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b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89381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내용 개체 틀 2"/>
          <p:cNvSpPr>
            <a:spLocks noGrp="1"/>
          </p:cNvSpPr>
          <p:nvPr>
            <p:ph idx="1"/>
          </p:nvPr>
        </p:nvSpPr>
        <p:spPr>
          <a:xfrm>
            <a:off x="1541466" y="199181"/>
            <a:ext cx="9107487" cy="4525963"/>
          </a:xfrm>
        </p:spPr>
        <p:txBody>
          <a:bodyPr/>
          <a:lstStyle/>
          <a:p>
            <a:pPr marL="0" indent="0" algn="ctr" eaLnBrk="1" hangingPunct="1">
              <a:spcBef>
                <a:spcPts val="600"/>
              </a:spcBef>
              <a:buNone/>
            </a:pP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とこしえの命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いのち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ず。 アーメン。</a:t>
            </a:r>
            <a:endParaRPr lang="ko-KR" altLang="en-US"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영생을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a:t>
            </a:r>
            <a:r>
              <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멘</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426051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D64DA74A-35B7-46F9-9B4F-F58A4F8D8C88}"/>
              </a:ext>
            </a:extLst>
          </p:cNvPr>
          <p:cNvSpPr>
            <a:spLocks noGrp="1"/>
          </p:cNvSpPr>
          <p:nvPr>
            <p:ph type="ctrTitle"/>
          </p:nvPr>
        </p:nvSpPr>
        <p:spPr/>
        <p:txBody>
          <a:bodyPr/>
          <a:lstStyle/>
          <a:p>
            <a:r>
              <a:rPr lang="ko-KR" altLang="en-US" dirty="0"/>
              <a:t>使徒信条告白 사도신경고백 </a:t>
            </a:r>
            <a:r>
              <a:rPr lang="en-US" altLang="ko-KR" dirty="0"/>
              <a:t>End</a:t>
            </a:r>
            <a:endParaRPr lang="ko-KR" altLang="en-US" dirty="0"/>
          </a:p>
        </p:txBody>
      </p:sp>
    </p:spTree>
    <p:extLst>
      <p:ext uri="{BB962C8B-B14F-4D97-AF65-F5344CB8AC3E}">
        <p14:creationId xmlns:p14="http://schemas.microsoft.com/office/powerpoint/2010/main" val="159199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524000" y="979909"/>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讃美と奉献</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찬송과 봉헌</a:t>
            </a: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2" name="제목 1">
            <a:extLst>
              <a:ext uri="{FF2B5EF4-FFF2-40B4-BE49-F238E27FC236}">
                <a16:creationId xmlns:a16="http://schemas.microsoft.com/office/drawing/2014/main" id="{14D78893-5D20-4139-9B61-AFD7C61BE022}"/>
              </a:ext>
            </a:extLst>
          </p:cNvPr>
          <p:cNvSpPr>
            <a:spLocks noGrp="1"/>
          </p:cNvSpPr>
          <p:nvPr>
            <p:ph type="title"/>
          </p:nvPr>
        </p:nvSpPr>
        <p:spPr>
          <a:xfrm>
            <a:off x="914400" y="6453336"/>
            <a:ext cx="3021360" cy="360040"/>
          </a:xfrm>
        </p:spPr>
        <p:txBody>
          <a:bodyPr/>
          <a:lstStyle/>
          <a:p>
            <a:r>
              <a:rPr kumimoji="1" lang="ko-KR" altLang="ko-KR" sz="1800" b="1" dirty="0">
                <a:solidFill>
                  <a:schemeClr val="tx1"/>
                </a:solidFill>
                <a:effectLst/>
                <a:latin typeface="MS UI Gothic" panose="020B0600070205080204" pitchFamily="34" charset="-128"/>
                <a:cs typeface="+mn-cs"/>
              </a:rPr>
              <a:t>讃美と奉献 찬송과 봉헌</a:t>
            </a:r>
            <a:r>
              <a:rPr kumimoji="1" lang="en-US" altLang="ko-KR" sz="1800" b="1" dirty="0">
                <a:solidFill>
                  <a:schemeClr val="tx1"/>
                </a:solidFill>
                <a:effectLst/>
                <a:latin typeface="MS UI Gothic" panose="020B0600070205080204" pitchFamily="34" charset="-128"/>
                <a:cs typeface="+mn-cs"/>
              </a:rPr>
              <a:t> Start</a:t>
            </a:r>
            <a:endParaRPr lang="ko-KR" altLang="en-US" b="1" dirty="0">
              <a:solidFill>
                <a:schemeClr val="tx1"/>
              </a:solidFill>
            </a:endParaRPr>
          </a:p>
        </p:txBody>
      </p:sp>
    </p:spTree>
    <p:extLst>
      <p:ext uri="{BB962C8B-B14F-4D97-AF65-F5344CB8AC3E}">
        <p14:creationId xmlns:p14="http://schemas.microsoft.com/office/powerpoint/2010/main" val="11976841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4400" b="1" dirty="0">
                <a:solidFill>
                  <a:schemeClr val="bg1"/>
                </a:solidFill>
                <a:latin typeface="ＭＳ Ｐゴシック" pitchFamily="34" charset="-128"/>
              </a:rPr>
              <a:t>礼拝中には、</a:t>
            </a:r>
          </a:p>
          <a:p>
            <a:pPr marL="609600" indent="-609600" algn="ctr" eaLnBrk="1" fontAlgn="ctr" hangingPunct="1">
              <a:lnSpc>
                <a:spcPct val="85000"/>
              </a:lnSpc>
              <a:spcBef>
                <a:spcPct val="0"/>
              </a:spcBef>
              <a:buNone/>
            </a:pPr>
            <a:r>
              <a:rPr lang="ja-JP" altLang="en-US" sz="4400" b="1" dirty="0">
                <a:solidFill>
                  <a:schemeClr val="bg1"/>
                </a:solidFill>
                <a:latin typeface="ＭＳ Ｐゴシック" pitchFamily="34" charset="-128"/>
              </a:rPr>
              <a:t>飲み物をカバンの中に入れて下さい。</a:t>
            </a:r>
            <a:endParaRPr lang="ko-KR" altLang="en-US" sz="4400" b="1" dirty="0">
              <a:solidFill>
                <a:schemeClr val="bg1"/>
              </a:solidFill>
              <a:latin typeface="SimHei" pitchFamily="49" charset="-122"/>
              <a:ea typeface="SimHei" pitchFamily="49" charset="-122"/>
            </a:endParaRPr>
          </a:p>
        </p:txBody>
      </p:sp>
    </p:spTree>
    <p:extLst>
      <p:ext uri="{BB962C8B-B14F-4D97-AF65-F5344CB8AC3E}">
        <p14:creationId xmlns:p14="http://schemas.microsoft.com/office/powerpoint/2010/main" val="30499371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0" y="1079500"/>
            <a:ext cx="12192000" cy="2205038"/>
          </a:xfrm>
        </p:spPr>
        <p:txBody>
          <a:bodyPr/>
          <a:lstStyle/>
          <a:p>
            <a:pPr marL="0" indent="0" eaLnBrk="1" hangingPunct="1">
              <a:lnSpc>
                <a:spcPct val="90000"/>
              </a:lnSpc>
              <a:spcBef>
                <a:spcPts val="0"/>
              </a:spcBef>
              <a:buNone/>
            </a:pPr>
            <a:r>
              <a:rPr lang="ja-JP" altLang="en-US"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endParaRPr lang="en-US" altLang="ja-JP"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dirty="0">
                <a:solidFill>
                  <a:srgbClr val="FFFF00"/>
                </a:solidFill>
                <a:effectLst>
                  <a:outerShdw blurRad="38100" dist="38100" dir="2700000" algn="tl">
                    <a:srgbClr val="000000">
                      <a:alpha val="43137"/>
                    </a:srgbClr>
                  </a:outerShdw>
                </a:effectLst>
                <a:latin typeface="ＭＳ Ｐゴシック" pitchFamily="34" charset="-128"/>
              </a:rPr>
              <a:t>主よささげます</a:t>
            </a:r>
          </a:p>
          <a:p>
            <a:pPr marL="0" indent="0" algn="ctr" eaLnBrk="1" hangingPunct="1">
              <a:spcBef>
                <a:spcPts val="1200"/>
              </a:spcBef>
              <a:buNone/>
            </a:pPr>
            <a:r>
              <a:rPr lang="ko-KR" altLang="en-US" sz="4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 나의 소유</a:t>
            </a:r>
          </a:p>
        </p:txBody>
      </p:sp>
      <p:sp>
        <p:nvSpPr>
          <p:cNvPr id="5" name="TextBox 1">
            <a:extLst>
              <a:ext uri="{FF2B5EF4-FFF2-40B4-BE49-F238E27FC236}">
                <a16:creationId xmlns:a16="http://schemas.microsoft.com/office/drawing/2014/main" id="{A907EED3-DD27-4272-9077-07C054DB11CE}"/>
              </a:ext>
            </a:extLst>
          </p:cNvPr>
          <p:cNvSpPr txBox="1">
            <a:spLocks noChangeArrowheads="1"/>
          </p:cNvSpPr>
          <p:nvPr/>
        </p:nvSpPr>
        <p:spPr bwMode="auto">
          <a:xfrm>
            <a:off x="1548000"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7309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わたしのすべてを</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소유</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ナエモス　ナエソユ</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みまえにささげます</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주님 앞에</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모두 드립니다</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チュニマペ　モトゥ　トゥリンニタ</a:t>
            </a:r>
            <a:endParaRPr lang="en-US" altLang="ko-KR" sz="4000" b="1" dirty="0">
              <a:solidFill>
                <a:srgbClr val="66CCFF"/>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46925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すべての  おもいを</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아픔  모든 </a:t>
            </a:r>
            <a:r>
              <a:rPr lang="ja-JP"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기쁨</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モトゥナプン　モトゥンキプン</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あなたの みてにゆだねて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모든 눈물  받아 주소서</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ネモトゥン　ヌンム　パダチュソソ</a:t>
            </a:r>
            <a:endParaRPr lang="en-US" altLang="ko-KR" sz="4000" b="1" dirty="0">
              <a:solidFill>
                <a:srgbClr val="FFFF00"/>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13550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ko-KR"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endPar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endParaRPr>
          </a:p>
        </p:txBody>
      </p:sp>
    </p:spTree>
    <p:extLst>
      <p:ext uri="{BB962C8B-B14F-4D97-AF65-F5344CB8AC3E}">
        <p14:creationId xmlns:p14="http://schemas.microsoft.com/office/powerpoint/2010/main" val="1581208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よろこびもって　ささげます　主よ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242900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まだ見ぬ　みらいも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어제 일과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내일 일도</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オジェイ</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カ　ネイリ</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ド</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ゆめみて  きたことさえ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꿈과 희망  모두 드립니다</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クンカヒマン　モトゥ　トゥリンニタ</a:t>
            </a:r>
          </a:p>
        </p:txBody>
      </p:sp>
    </p:spTree>
    <p:extLst>
      <p:ext uri="{BB962C8B-B14F-4D97-AF65-F5344CB8AC3E}">
        <p14:creationId xmlns:p14="http://schemas.microsoft.com/office/powerpoint/2010/main" val="338001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過去の日の　いたみも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소망  모든 계획</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モトゥン　ソマン　モトゥン　ケヘ</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こうかいも</a:t>
            </a:r>
            <a:r>
              <a:rPr lang="ja-JP" altLang="ko-KR" sz="4400" b="1" dirty="0">
                <a:solidFill>
                  <a:srgbClr val="FFFF00"/>
                </a:solidFill>
                <a:effectLst>
                  <a:outerShdw blurRad="38100" dist="38100" dir="2700000" algn="tl">
                    <a:srgbClr val="000000">
                      <a:alpha val="43137"/>
                    </a:srgbClr>
                  </a:outerShdw>
                </a:effectLst>
                <a:latin typeface="휴먼우린체" pitchFamily="18" charset="-127"/>
              </a:rPr>
              <a:t>  </a:t>
            </a: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손과 마음  받아 주소서</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ネソンカ　マウン　パダチュソソ</a:t>
            </a:r>
          </a:p>
        </p:txBody>
      </p:sp>
    </p:spTree>
    <p:extLst>
      <p:ext uri="{BB962C8B-B14F-4D97-AF65-F5344CB8AC3E}">
        <p14:creationId xmlns:p14="http://schemas.microsoft.com/office/powerpoint/2010/main" val="32177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p>
        </p:txBody>
      </p:sp>
    </p:spTree>
    <p:extLst>
      <p:ext uri="{BB962C8B-B14F-4D97-AF65-F5344CB8AC3E}">
        <p14:creationId xmlns:p14="http://schemas.microsoft.com/office/powerpoint/2010/main" val="4096872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ささげます　主よ　いけにえとして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352595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59311"/>
      </p:ext>
    </p:extLst>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211" name="Group 4"/>
          <p:cNvGrpSpPr>
            <a:grpSpLocks/>
          </p:cNvGrpSpPr>
          <p:nvPr/>
        </p:nvGrpSpPr>
        <p:grpSpPr bwMode="auto">
          <a:xfrm>
            <a:off x="1524000" y="38103"/>
            <a:ext cx="9144000" cy="411163"/>
            <a:chOff x="0" y="24"/>
            <a:chExt cx="5760" cy="259"/>
          </a:xfrm>
        </p:grpSpPr>
        <p:sp>
          <p:nvSpPr>
            <p:cNvPr id="94212" name="Rectangle 5"/>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ko-KR" altLang="en-US" sz="2800" b="1" i="0" u="none" strike="noStrike" kern="1200" cap="none" spc="0" normalizeH="0" baseline="0" noProof="0">
                <a:ln>
                  <a:noFill/>
                </a:ln>
                <a:solidFill>
                  <a:srgbClr val="CCFFCC"/>
                </a:solidFill>
                <a:effectLst/>
                <a:uLnTx/>
                <a:uFillTx/>
                <a:latin typeface="굴림" pitchFamily="50" charset="-127"/>
                <a:ea typeface="굴림" pitchFamily="50" charset="-127"/>
                <a:cs typeface="+mn-cs"/>
              </a:endParaRPr>
            </a:p>
          </p:txBody>
        </p:sp>
        <p:sp>
          <p:nvSpPr>
            <p:cNvPr id="94213" name="Rectangle 6"/>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ko-KR" altLang="en-US" sz="2800" b="1" i="0" u="none" strike="noStrike" kern="1200" cap="none" spc="0" normalizeH="0" baseline="0" noProof="0">
                <a:ln>
                  <a:noFill/>
                </a:ln>
                <a:solidFill>
                  <a:srgbClr val="CCFFCC"/>
                </a:solidFill>
                <a:effectLst/>
                <a:uLnTx/>
                <a:uFillTx/>
                <a:latin typeface="굴림" pitchFamily="50" charset="-127"/>
                <a:cs typeface="+mn-cs"/>
              </a:endParaRPr>
            </a:p>
          </p:txBody>
        </p:sp>
      </p:grpSp>
      <p:sp>
        <p:nvSpPr>
          <p:cNvPr id="9" name="Rectangle 2">
            <a:extLst>
              <a:ext uri="{FF2B5EF4-FFF2-40B4-BE49-F238E27FC236}">
                <a16:creationId xmlns:a16="http://schemas.microsoft.com/office/drawing/2014/main" id="{8F1056E7-806A-4B61-AD6F-62A84A19F2D3}"/>
              </a:ext>
            </a:extLst>
          </p:cNvPr>
          <p:cNvSpPr txBox="1">
            <a:spLocks noChangeArrowheads="1"/>
          </p:cNvSpPr>
          <p:nvPr/>
        </p:nvSpPr>
        <p:spPr bwMode="auto">
          <a:xfrm>
            <a:off x="1524001" y="908720"/>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5800" b="1" i="0" u="none" strike="noStrike" kern="0" cap="none" spc="0" normalizeH="0" baseline="0" noProof="0" dirty="0">
                <a:ln>
                  <a:noFill/>
                </a:ln>
                <a:solidFill>
                  <a:srgbClr val="FDEB03"/>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教会からのお知らせ</a:t>
            </a:r>
            <a:endParaRPr kumimoji="1" lang="en-US" altLang="ja-JP" sz="5800" b="1" i="0" u="none" strike="noStrike" kern="0" cap="none" spc="0" normalizeH="0" baseline="0" noProof="0" dirty="0">
              <a:ln>
                <a:noFill/>
              </a:ln>
              <a:solidFill>
                <a:srgbClr val="FDEB03"/>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endParaRPr>
          </a:p>
          <a:p>
            <a:pPr marL="0" marR="0" lvl="0" indent="0" algn="ctr" defTabSz="914400" rtl="0" eaLnBrk="1" fontAlgn="ctr" latinLnBrk="0" hangingPunct="1">
              <a:lnSpc>
                <a:spcPct val="90000"/>
              </a:lnSpc>
              <a:spcBef>
                <a:spcPts val="600"/>
              </a:spcBef>
              <a:spcAft>
                <a:spcPct val="0"/>
              </a:spcAft>
              <a:buClrTx/>
              <a:buSzTx/>
              <a:buFontTx/>
              <a:buNone/>
              <a:tabLst/>
              <a:defRPr/>
            </a:pPr>
            <a:r>
              <a:rPr kumimoji="1" lang="ko-KR" altLang="en-US" sz="5000" b="1" i="0" u="none" strike="noStrike" kern="0" cap="none" spc="60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교회 소식</a:t>
            </a:r>
          </a:p>
        </p:txBody>
      </p:sp>
      <p:sp>
        <p:nvSpPr>
          <p:cNvPr id="2" name="제목 1">
            <a:extLst>
              <a:ext uri="{FF2B5EF4-FFF2-40B4-BE49-F238E27FC236}">
                <a16:creationId xmlns:a16="http://schemas.microsoft.com/office/drawing/2014/main" id="{3327D61F-B33A-4D90-8ADF-C8102B5F618B}"/>
              </a:ext>
            </a:extLst>
          </p:cNvPr>
          <p:cNvSpPr>
            <a:spLocks noGrp="1"/>
          </p:cNvSpPr>
          <p:nvPr>
            <p:ph type="title"/>
          </p:nvPr>
        </p:nvSpPr>
        <p:spPr>
          <a:xfrm>
            <a:off x="479376" y="6405870"/>
            <a:ext cx="5256584" cy="404814"/>
          </a:xfrm>
        </p:spPr>
        <p:txBody>
          <a:bodyPr/>
          <a:lstStyle/>
          <a:p>
            <a:r>
              <a:rPr lang="ja-JP" altLang="en-US" sz="1800" dirty="0"/>
              <a:t>教会からのお知らせ 교회소식</a:t>
            </a:r>
            <a:endParaRPr lang="ko-KR" altLang="en-US" sz="18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259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1524003" y="476253"/>
            <a:ext cx="8964613" cy="3959225"/>
          </a:xfrm>
        </p:spPr>
        <p:txBody>
          <a:bodyPr/>
          <a:lstStyle/>
          <a:p>
            <a:pPr algn="ctr" eaLnBrk="1" hangingPunct="1">
              <a:buFontTx/>
              <a:buNone/>
            </a:pP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新来者</a:t>
            </a:r>
            <a:r>
              <a:rPr lang="ja-JP" altLang="mn-MN" sz="4600" b="1" dirty="0">
                <a:solidFill>
                  <a:srgbClr val="FDEB03"/>
                </a:solidFill>
                <a:effectLst>
                  <a:outerShdw blurRad="38100" dist="38100" dir="2700000" algn="tl">
                    <a:srgbClr val="000000">
                      <a:alpha val="43137"/>
                    </a:srgbClr>
                  </a:outerShdw>
                </a:effectLst>
                <a:latin typeface="ＭＳ Ｐゴシック" pitchFamily="34" charset="-128"/>
              </a:rPr>
              <a:t>の</a:t>
            </a: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方々を、歓迎します。</a:t>
            </a:r>
            <a:endParaRPr lang="ja-JP" altLang="ko-KR" sz="46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spcBef>
                <a:spcPts val="100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로고스라이프 교회에 오신</a:t>
            </a:r>
          </a:p>
          <a:p>
            <a:pPr algn="ctr" eaLnBrk="1" hangingPunct="1">
              <a:spcBef>
                <a:spcPct val="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여러분을 진심으로 환영합니다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2" name="제목 1">
            <a:extLst>
              <a:ext uri="{FF2B5EF4-FFF2-40B4-BE49-F238E27FC236}">
                <a16:creationId xmlns:a16="http://schemas.microsoft.com/office/drawing/2014/main" id="{C5E2B611-9733-4008-9C1C-1B8CD23C2C10}"/>
              </a:ext>
            </a:extLst>
          </p:cNvPr>
          <p:cNvSpPr>
            <a:spLocks noGrp="1"/>
          </p:cNvSpPr>
          <p:nvPr>
            <p:ph type="title"/>
          </p:nvPr>
        </p:nvSpPr>
        <p:spPr>
          <a:xfrm>
            <a:off x="914400" y="6381746"/>
            <a:ext cx="2661320" cy="472827"/>
          </a:xfrm>
        </p:spPr>
        <p:txBody>
          <a:bodyPr/>
          <a:lstStyle/>
          <a:p>
            <a:r>
              <a:rPr lang="ja-JP" altLang="en-US" sz="1800" dirty="0"/>
              <a:t>新来者歓迎</a:t>
            </a:r>
            <a:r>
              <a:rPr lang="ko-KR" altLang="en-US" sz="1800" dirty="0"/>
              <a:t> 새가족환영 </a:t>
            </a:r>
            <a:r>
              <a:rPr lang="en-US" altLang="ko-KR" sz="1800" dirty="0"/>
              <a:t>Start</a:t>
            </a:r>
            <a:endParaRPr lang="ko-KR" altLang="en-US" sz="18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이름으로</a:t>
            </a: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イルムロ</a:t>
            </a: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96259" name="Rectangle 3"/>
          <p:cNvSpPr>
            <a:spLocks noChangeArrowheads="1"/>
          </p:cNvSpPr>
          <p:nvPr/>
        </p:nvSpPr>
        <p:spPr bwMode="auto">
          <a:xfrm>
            <a:off x="1524000" y="188640"/>
            <a:ext cx="961256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85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祝福します</a:t>
            </a:r>
            <a:r>
              <a:rPr kumimoji="1" lang="ja-JP" altLang="en-US" sz="28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8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ko-KR" altLang="en-US" sz="28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축복합니다</a:t>
            </a:r>
            <a:endParaRPr kumimoji="1" lang="ja-JP" alt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굴림" pitchFamily="50" charset="-127"/>
              <a:ea typeface="SimSun" pitchFamily="2" charset="-122"/>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祝福します。主イエスの愛で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1558928" y="549278"/>
            <a:ext cx="9109075" cy="3959225"/>
          </a:xfrm>
        </p:spPr>
        <p:txBody>
          <a:bodyPr/>
          <a:lstStyle/>
          <a:p>
            <a:pPr algn="ctr" eaLnBrk="1" hangingPunct="1">
              <a:buFontTx/>
              <a:buNone/>
            </a:pPr>
            <a:r>
              <a:rPr lang="ja-JP" altLang="ja-JP" sz="4400" b="1" dirty="0">
                <a:solidFill>
                  <a:srgbClr val="FDEB03"/>
                </a:solidFill>
                <a:effectLst>
                  <a:outerShdw blurRad="38100" dist="38100" dir="2700000" algn="tl">
                    <a:srgbClr val="000000">
                      <a:alpha val="43137"/>
                    </a:srgbClr>
                  </a:outerShdw>
                </a:effectLst>
                <a:latin typeface="ＭＳ Ｐゴシック" pitchFamily="34" charset="-128"/>
              </a:rPr>
              <a:t>ここにあつまる福なるあなたに</a:t>
            </a:r>
            <a:endParaRPr lang="ko-KR" altLang="ja-JP"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이 곳에 모인 주의 거룩한 자녀에게</a:t>
            </a:r>
            <a:endPar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イゴセ　モイン　チュエ　コルカン　チャニョエケ</a:t>
            </a: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主イエスのよろこびと愛が</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기쁨과 주님의 사랑이</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チュニメ　キプンクァ　チュニメ　サランイ</a:t>
            </a: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ゆたかにみちあふれるように</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넘치기를</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チュンマンハゲ　チュンマンハゲ　ノ</a:t>
            </a:r>
            <a:r>
              <a:rPr lang="ja-JP" altLang="en-US" sz="3600" b="1" baseline="2000"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ム</a:t>
            </a: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チキル</a:t>
            </a: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1558928" y="549278"/>
            <a:ext cx="9109075" cy="3743325"/>
          </a:xfrm>
        </p:spPr>
        <p:txBody>
          <a:bodyPr/>
          <a:lstStyle/>
          <a:p>
            <a:pPr algn="ctr" eaLnBrk="1" hangingPunct="1">
              <a:buFontTx/>
              <a:buNone/>
            </a:pPr>
            <a:r>
              <a:rPr lang="en-US" altLang="ko-KR" sz="4400" b="1" dirty="0">
                <a:solidFill>
                  <a:srgbClr val="FDEB03"/>
                </a:solidFill>
                <a:effectLst>
                  <a:outerShdw blurRad="38100" dist="38100" dir="2700000" algn="tl">
                    <a:srgbClr val="000000">
                      <a:alpha val="43137"/>
                    </a:srgbClr>
                  </a:outerShdw>
                </a:effectLst>
              </a:rPr>
              <a:t>GOD BLESS YOU</a:t>
            </a:r>
          </a:p>
          <a:p>
            <a:pPr algn="ctr" eaLnBrk="1" hangingPunct="1">
              <a:spcBef>
                <a:spcPct val="0"/>
              </a:spcBef>
              <a:buFontTx/>
              <a:buNone/>
            </a:pPr>
            <a:r>
              <a:rPr lang="en-US" altLang="ko-KR" sz="4400" b="1" dirty="0">
                <a:solidFill>
                  <a:srgbClr val="FDEB03"/>
                </a:solidFill>
                <a:effectLst>
                  <a:outerShdw blurRad="38100" dist="38100" dir="2700000" algn="tl">
                    <a:srgbClr val="000000">
                      <a:alpha val="43137"/>
                    </a:srgbClr>
                  </a:outerShdw>
                </a:effectLst>
              </a:rPr>
              <a:t>GOD BLESS YOU</a:t>
            </a:r>
            <a:endParaRPr lang="en-US" altLang="ja-JP" sz="4400" b="1" dirty="0">
              <a:solidFill>
                <a:srgbClr val="FDEB03"/>
              </a:solidFill>
              <a:effectLst>
                <a:outerShdw blurRad="38100" dist="38100" dir="2700000" algn="tl">
                  <a:srgbClr val="000000">
                    <a:alpha val="43137"/>
                  </a:srgbClr>
                </a:outerShdw>
              </a:effectLst>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  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a:t>
            </a:r>
            <a:endParaRPr lang="en-US" altLang="ja-JP" sz="4400"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folHlink"/>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6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019018"/>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ルカの福音書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누가복음</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10:1-17</a:t>
            </a: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1916832"/>
            <a:ext cx="12189354" cy="7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주의 이름이면 충분합니다</a:t>
            </a:r>
            <a:endParaRPr kumimoji="1" lang="en-US" altLang="ko-KR"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7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主の御名だけで十分です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278092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712134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その後、主は別に七十二人を指名して、ご自分が行くつもりのすべての町や場所に、先に二人ずつ遣わされた。</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후에 주께서 따로 칠십 인을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세우사</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친히 가시려는 각 동네와 각 지역으로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둘씩</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앞서 보내시며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7588760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そして彼らに言われた。「収穫は多いが、働き手が少ない。だから、収穫の主に、ご自分の収穫のために働き手を送ってくださるように祈りなさい。</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추수할 것은 많되 일꾼이 적으니 그러므로 추수하는 주인에게 청하여 추수할 일꾼들을 보내 주소서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6706707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さあ、行きなさい。いいですか。わたしがあなたがたを遣わすのは、狼の中に子羊を送り出すようなものです。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갈지어다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너희를 보냄이 어린 양을 이리 가운데로 보냄과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같도다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6597531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財布も袋も持たず、履き物もはかずに行きなさい。道でだれにもあいさつしてはいけません。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전대나 배낭이나 신발을 가지지 말며 길에서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아무에게도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문안하지 말며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497542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どの家に入っても、まず、</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この家に平安があるように</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と言いなさい。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집에 들어가든지 먼저 말하되 이 집이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평안할지어다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61877017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そこに平安の子がいたら、あなたがたの平安は、その人の上にとどまります。いなければ、その平安はあなたがたに返って来ます。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만일 평안을 받을 사람이 거기 있으면 너희의 평안이 그에게 머물 것이요 그렇지 않으면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너희에게로</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돌아오리라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10:6</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3410012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その家にとどまり、出される物を食べたり飲んだりしなさい。働く者が報酬を受けるのは当然だからです。家から家へと渡り歩いてはいけません。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집에 유하며 주는 것을 먹고 마시라 일꾼이 그 삯을 받는 것이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마땅하니라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이 집에서 저 집으로 옮기지 말라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049042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どの町に入っても、人々があなたがたを受け入れてくれたら、出された物を食べなさい。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동네에 들어가든지 너희를 영접하거든 너희 앞에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차려놓는</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것을 먹고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771672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祈りの時間</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기도의 시간</a:t>
            </a:r>
          </a:p>
          <a:p>
            <a:pPr marL="609600" indent="-609600" algn="ctr" eaLnBrk="1" fontAlgn="ctr" hangingPunct="1">
              <a:lnSpc>
                <a:spcPct val="85000"/>
              </a:lnSpc>
              <a:spcBef>
                <a:spcPct val="5000"/>
              </a:spcBef>
              <a:buNone/>
            </a:pP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3" name="제목 2">
            <a:extLst>
              <a:ext uri="{FF2B5EF4-FFF2-40B4-BE49-F238E27FC236}">
                <a16:creationId xmlns:a16="http://schemas.microsoft.com/office/drawing/2014/main" id="{18D76C82-C6E2-4344-8AA4-E712E67C77AE}"/>
              </a:ext>
            </a:extLst>
          </p:cNvPr>
          <p:cNvSpPr>
            <a:spLocks noGrp="1"/>
          </p:cNvSpPr>
          <p:nvPr>
            <p:ph type="title"/>
          </p:nvPr>
        </p:nvSpPr>
        <p:spPr>
          <a:xfrm>
            <a:off x="317624" y="6381328"/>
            <a:ext cx="2898056" cy="476672"/>
          </a:xfrm>
        </p:spPr>
        <p:txBody>
          <a:bodyPr/>
          <a:lstStyle/>
          <a:p>
            <a:r>
              <a:rPr lang="ko-KR" altLang="en-US" sz="1800" spc="-150" dirty="0"/>
              <a:t>祈りの時間  기도의 시간</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そして、その町の病人を癒やし、彼らに</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神の国があなたがたの近くに来ている</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と言いなさい。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거기 있는 병자들을 고치고 또 말하기를 하나님의 나라가 너희에게 가까이 왔다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1502425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しかし、どの町であれ、人々があなたがたを受け入れないなら、大通りに出て言いなさい。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동네에 들어가든지 너희를 영접하지 아니하거든 그 거리로 나와서 말하되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3901735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私たちは、足に付いたこの町のちりさえ、おまえたちに払い落として行く。しかし、神の国が近づいたことは知っておきなさい。</a:t>
            </a:r>
            <a:r>
              <a:rPr lang="en-US" altLang="ja-JP" sz="3600" b="1" dirty="0">
                <a:solidFill>
                  <a:srgbClr val="FFFF00"/>
                </a:solidFill>
                <a:effectLst>
                  <a:outerShdw blurRad="38100" dist="38100" dir="2700000" algn="tl">
                    <a:srgbClr val="000000">
                      <a:alpha val="43137"/>
                    </a:srgbClr>
                  </a:outerShdw>
                </a:effectLst>
              </a:rPr>
              <a:t>』</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 동네에서 우리 발에 묻은 먼지도 너희에게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떨어버리노라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그러나 하나님의 나라가 가까이 온 줄을 알라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8941216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あなたがたに言います。その日には、ソドムのほうが、その町よりもさばきに耐えやすいのです。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너희에게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말하노니</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 날에 소돔이 그 동네보다 견디기 쉬우리라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05208394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ああ、コラジン。ああ、ベツサイダ。おまえたちの間で行われた力あるわざが、ツロとシドンで行われていたら、彼らはとうの昔に粗布をまとい、灰をかぶって座り、悔い改めていたことだろう。</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화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있을진저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고라신아</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화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있을진저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벳새다야</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너희에게 행한 모든 권능을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두로와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시돈에서 행하였더라면 그들이 벌써 베옷을 입고 재에 앉아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회개하였으리라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90746013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しかし、さばきのときには、ツロとシドンのほうが、おまえたちよりもさばきに耐えやすいのだ。</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심판 때에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두로와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시돈이</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너희보다 견디기 쉬우리라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44444615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カペナウム、おまえが天に上げられることがあるだろうか。よみにまで落とされるのだ。</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가버나움아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네가 하늘에까지 높아지겠느냐 음부에까지 낮아지리라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352203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あなたがたに耳を傾ける者は、わたしに耳を傾け、あなたがたを拒む者は、わたしを拒むのです。わたしを拒む者は、わたしを遣わされた方を拒むのです。」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 말을 듣는 자는 곧 내 말을 듣는 것이요 너희를 저버리는 자는 곧 나를 저버리는 것이요 나를 저버리는 자는 나 보내신 이를 저버리는 것이라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하시니라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10:16</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7475991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さて、七十二人が喜んで帰って来て言った。「主よ。あなたの御名を用いると、悪霊どもでさえ私たちに服従します。」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칠십 인이 기뻐하며 돌아와 이르되 주여 주의 이름이면 귀신들도 우리에게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항복하더이다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5443854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019018"/>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ルカの福音書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누가복음</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10:1-17</a:t>
            </a: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1916832"/>
            <a:ext cx="12189354" cy="7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주의 이름이면 충분합니다</a:t>
            </a:r>
            <a:endParaRPr kumimoji="1" lang="en-US" altLang="ko-KR"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7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主の御名だけで十分です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278092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1189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365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あなたによって私は防塞を突き破り私の神によって城壁を跳び越えます。</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주를 의뢰하고 적군을 향해 달리며 내 하나님을 의지하고 담을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뛰어넘나이다</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18:29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1367704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324739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その後、主は別に七十二人を指名して、ご自分が行くつもりのすべての町や場所に、先に二人ずつ遣わされた。</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후에 주께서 따로 칠십 인을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세우사</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친히 가시려는 각 동네와 각 지역으로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둘씩</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앞서 보내시며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60686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そして彼らに言われた。「収穫は多いが、働き手が少ない。だから、収穫の主に、ご自分の収穫のために働き手を送ってくださるように祈りなさい。</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추수할 것은 많되 일꾼이 적으니 그러므로 추수하는 주인에게 청하여 추수할 일꾼들을 보내 주소서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7355605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054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さあ、行きなさい。いいですか。わたしがあなたがたを遣わすのは、狼の中に子羊を送り出すようなものです。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갈지어다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너희를 보냄이 어린 양을 이리 가운데로 보냄과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같도다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3953654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72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確かにわたしはあなたがたに、蛇やサソリを踏みつけ、敵のあらゆる力に打ち勝つ権威を授けました。ですから、あなたがたに害を加えるものは何一つありません。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너희에게 뱀과 전갈을 밟으며 원수의 모든 능력을 제어할 권능을 주었으니 너희를 해칠 자가 결코 없으리라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495855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226205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6EED-5CBC-4CDB-8C0B-AF81E914B6B7}"/>
              </a:ext>
            </a:extLst>
          </p:cNvPr>
          <p:cNvSpPr txBox="1"/>
          <p:nvPr/>
        </p:nvSpPr>
        <p:spPr>
          <a:xfrm>
            <a:off x="2495600" y="620688"/>
            <a:ext cx="7704856" cy="2169825"/>
          </a:xfrm>
          <a:prstGeom prst="rect">
            <a:avLst/>
          </a:prstGeom>
          <a:noFill/>
        </p:spPr>
        <p:txBody>
          <a:bodyPr wrap="square" rtlCol="0">
            <a:spAutoFit/>
          </a:bodyPr>
          <a:lstStyle/>
          <a:p>
            <a:pPr marL="0" marR="0" lvl="0" indent="0" algn="l" defTabSz="914400" rtl="0" eaLnBrk="1" fontAlgn="base" latinLnBrk="0" hangingPunct="1">
              <a:lnSpc>
                <a:spcPct val="90000"/>
              </a:lnSpc>
              <a:spcBef>
                <a:spcPct val="15000"/>
              </a:spcBef>
              <a:spcAft>
                <a:spcPct val="0"/>
              </a:spcAft>
              <a:buClrTx/>
              <a:buSzTx/>
              <a:buFontTx/>
              <a:buNone/>
              <a:tabLst/>
              <a:defRPr/>
            </a:pPr>
            <a:r>
              <a:rPr kumimoji="1" lang="ja-JP" altLang="en-US" sz="32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ja-JP" altLang="en-US" sz="3200" b="0" i="0" u="none" strike="noStrike" kern="1200" cap="none" spc="-30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ja-JP" altLang="en-US" sz="36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し   と  </a:t>
            </a:r>
            <a:r>
              <a:rPr kumimoji="1" lang="ja-JP" altLang="en-US" sz="3600" b="0" i="0" u="none" strike="noStrike" kern="1200" cap="none" spc="-30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しんじょう</a:t>
            </a:r>
            <a:r>
              <a:rPr kumimoji="1" lang="ja-JP" altLang="en-US" sz="36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こく はく</a:t>
            </a:r>
            <a:endParaRPr kumimoji="1" lang="en-US" altLang="ja-JP" sz="36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MS UI Gothic" pitchFamily="34" charset="-128"/>
              <a:ea typeface="MS UI Gothic" pitchFamily="34" charset="-128"/>
              <a:cs typeface="+mn-cs"/>
            </a:endParaRPr>
          </a:p>
          <a:p>
            <a:pPr marL="0" marR="0" lvl="0" indent="0" algn="ctr" defTabSz="914400" rtl="0" eaLnBrk="1" fontAlgn="base" latinLnBrk="0" hangingPunct="1">
              <a:lnSpc>
                <a:spcPct val="90000"/>
              </a:lnSpc>
              <a:spcBef>
                <a:spcPts val="0"/>
              </a:spcBef>
              <a:spcAft>
                <a:spcPct val="0"/>
              </a:spcAft>
              <a:buClrTx/>
              <a:buSzTx/>
              <a:buFontTx/>
              <a:buNone/>
              <a:tabLst/>
              <a:defRPr/>
            </a:pPr>
            <a:r>
              <a:rPr kumimoji="0" lang="ja-JP" altLang="en-US"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使徒信条告白</a:t>
            </a:r>
            <a:endParaRPr kumimoji="0" lang="en-US" altLang="ja-JP"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endParaRPr>
          </a:p>
          <a:p>
            <a:pPr marL="0" marR="0" lvl="0" indent="0" algn="ctr" defTabSz="914400" rtl="0" eaLnBrk="1" fontAlgn="base" latinLnBrk="0" hangingPunct="1">
              <a:lnSpc>
                <a:spcPct val="90000"/>
              </a:lnSpc>
              <a:spcBef>
                <a:spcPct val="15000"/>
              </a:spcBef>
              <a:spcAft>
                <a:spcPct val="0"/>
              </a:spcAft>
              <a:buClrTx/>
              <a:buSzTx/>
              <a:buFontTx/>
              <a:buNone/>
              <a:tabLst/>
              <a:defRPr/>
            </a:pPr>
            <a:r>
              <a:rPr kumimoji="0" lang="ko-KR" altLang="en-US" sz="48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사도신경 고백</a:t>
            </a:r>
            <a:endParaRPr kumimoji="1" lang="ko-KR" altLang="en-US" sz="3200" b="0" i="0" u="none" strike="noStrike" kern="1200" cap="none" spc="0" normalizeH="0" baseline="0" noProof="0" dirty="0">
              <a:ln>
                <a:noFill/>
              </a:ln>
              <a:solidFill>
                <a:prstClr val="white"/>
              </a:solidFill>
              <a:effectLst/>
              <a:uLnTx/>
              <a:uFillTx/>
              <a:latin typeface="ＭＳ Ｐゴシック" pitchFamily="34" charset="-128"/>
              <a:cs typeface="+mn-cs"/>
            </a:endParaRPr>
          </a:p>
        </p:txBody>
      </p:sp>
      <p:sp>
        <p:nvSpPr>
          <p:cNvPr id="5" name="제목 1">
            <a:extLst>
              <a:ext uri="{FF2B5EF4-FFF2-40B4-BE49-F238E27FC236}">
                <a16:creationId xmlns:a16="http://schemas.microsoft.com/office/drawing/2014/main" id="{2BDF83FF-1C7D-4691-8277-D09AB1486BDB}"/>
              </a:ext>
            </a:extLst>
          </p:cNvPr>
          <p:cNvSpPr txBox="1">
            <a:spLocks/>
          </p:cNvSpPr>
          <p:nvPr/>
        </p:nvSpPr>
        <p:spPr bwMode="auto">
          <a:xfrm>
            <a:off x="609600" y="6237312"/>
            <a:ext cx="36862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latinLnBrk="1"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2pPr>
            <a:lvl3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3pPr>
            <a:lvl4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4pPr>
            <a:lvl5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5pPr>
            <a:lvl6pPr marL="4572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6pPr>
            <a:lvl7pPr marL="9144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7pPr>
            <a:lvl8pPr marL="13716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8pPr>
            <a:lvl9pPr marL="18288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9pPr>
          </a:lstStyle>
          <a:p>
            <a:pPr>
              <a:lnSpc>
                <a:spcPct val="100000"/>
              </a:lnSpc>
            </a:pPr>
            <a:r>
              <a:rPr kumimoji="0" lang="ko-KR" altLang="en-US" sz="1800" b="0" dirty="0"/>
              <a:t>使徒信条告白 사도신경 고백</a:t>
            </a:r>
          </a:p>
        </p:txBody>
      </p:sp>
      <p:sp>
        <p:nvSpPr>
          <p:cNvPr id="6" name="제목 1">
            <a:extLst>
              <a:ext uri="{FF2B5EF4-FFF2-40B4-BE49-F238E27FC236}">
                <a16:creationId xmlns:a16="http://schemas.microsoft.com/office/drawing/2014/main" id="{DC557FAE-7EB1-4B6F-A7B4-276AA0077184}"/>
              </a:ext>
            </a:extLst>
          </p:cNvPr>
          <p:cNvSpPr>
            <a:spLocks noGrp="1"/>
          </p:cNvSpPr>
          <p:nvPr>
            <p:ph type="title"/>
          </p:nvPr>
        </p:nvSpPr>
        <p:spPr>
          <a:xfrm>
            <a:off x="407368" y="6381328"/>
            <a:ext cx="3888432" cy="432048"/>
          </a:xfrm>
        </p:spPr>
        <p:txBody>
          <a:bodyPr/>
          <a:lstStyle/>
          <a:p>
            <a:r>
              <a:rPr lang="ko-KR" altLang="ko-KR" sz="1800" b="0" kern="1200" spc="-150" dirty="0">
                <a:solidFill>
                  <a:schemeClr val="tx1"/>
                </a:solidFill>
                <a:effectLst/>
                <a:latin typeface="+mj-lt"/>
                <a:ea typeface="ＭＳ Ｐゴシック" pitchFamily="34" charset="-128"/>
                <a:cs typeface="+mj-cs"/>
              </a:rPr>
              <a:t>使徒信条告白 사도신경고백</a:t>
            </a:r>
            <a:r>
              <a:rPr lang="en-US" altLang="ko-KR" sz="1800" b="0" kern="1200" spc="-150" dirty="0">
                <a:solidFill>
                  <a:schemeClr val="tx1"/>
                </a:solidFill>
                <a:effectLst/>
                <a:latin typeface="+mj-lt"/>
                <a:ea typeface="ＭＳ Ｐゴシック" pitchFamily="34" charset="-128"/>
                <a:cs typeface="+mj-cs"/>
              </a:rPr>
              <a:t> Start</a:t>
            </a:r>
            <a:endParaRPr lang="ko-KR" altLang="en-US" sz="1800" b="0" spc="-15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財布も袋も持たず、履き物もはかずに行きなさい。道でだれにもあいさつしてはいけません。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전대나 배낭이나 신발을 가지지 말며 길에서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아무에게도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문안하지 말며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46418475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76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さて、七十二人が喜んで帰って来て言った。「</a:t>
            </a:r>
            <a:r>
              <a:rPr lang="ja-JP" altLang="en-US" sz="3600" b="1" u="sng" dirty="0">
                <a:solidFill>
                  <a:srgbClr val="FFFF00"/>
                </a:solidFill>
                <a:effectLst>
                  <a:outerShdw blurRad="38100" dist="38100" dir="2700000" algn="tl">
                    <a:srgbClr val="000000">
                      <a:alpha val="43137"/>
                    </a:srgbClr>
                  </a:outerShdw>
                </a:effectLst>
              </a:rPr>
              <a:t>主よ。あなたの御名を用いると、悪霊どもでさえ私たちに服従します。」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칠십 인이 기뻐하며 돌아와 이르되 </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주여 주의 이름이면 귀신들도 우리에게 </a:t>
            </a:r>
            <a:r>
              <a:rPr lang="ko-KR" altLang="en-US" sz="3600" b="1" u="sng"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항복하더이다</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5966129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25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「収穫は多いが、働き手が少ない。･･･わたしがあなたがたを遣わすのは、狼の中に子羊を送り出すようなものです。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추수할 것은 많되 일꾼이 적으니</a:t>
            </a:r>
            <a:r>
              <a:rPr lang="ja-JP"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kumimoji="1" lang="ko-KR" alt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내가 너희를 보냄이 어린 양을 이리 가운데로 보냄과 </a:t>
            </a:r>
            <a:r>
              <a:rPr kumimoji="1" lang="ko-KR" altLang="en-US" sz="36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같도다</a:t>
            </a:r>
            <a:r>
              <a:rPr kumimoji="1" lang="ko-KR" alt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76624320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613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99064"/>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ここに集まっているすべての者も、剣や槍がなくても、</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が救いをもたらすことを知るだろう。この戦いは</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の戦いだ。主は、おまえたちをわれわれの手に渡される。」</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또 여호와의 구원하심이 칼과 창에 있지 아니함을 이 무리에게 알게 하리라 전쟁은 여호와께 속한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것인즉</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그가 너희를 우리 손에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넘기시리라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サムエル記第一</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err="1">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사무엘상</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17:47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51432313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571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99064"/>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戦いは</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のもの。救いは剣や槍によらない。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전쟁은 하나님께 속한 것이다</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구원하심이 칼과 창에 있지 않다</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サムエル記第一</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err="1">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사무엘상</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17:47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0189804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30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내용 개체 틀 2"/>
          <p:cNvSpPr>
            <a:spLocks noGrp="1"/>
          </p:cNvSpPr>
          <p:nvPr>
            <p:ph idx="1"/>
          </p:nvPr>
        </p:nvSpPr>
        <p:spPr>
          <a:xfrm>
            <a:off x="1056000" y="199182"/>
            <a:ext cx="1008000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は天地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の造り主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つくりぬし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なる神</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r>
              <a:rPr lang="ja-JP" altLang="en-US" sz="3600" b="1" dirty="0">
                <a:solidFill>
                  <a:srgbClr val="FEF800"/>
                </a:solidFill>
                <a:effectLst>
                  <a:outerShdw blurRad="38100" dist="38100" dir="2700000" algn="tl">
                    <a:srgbClr val="000000">
                      <a:alpha val="43137"/>
                    </a:srgbClr>
                  </a:outerShdw>
                </a:effectLst>
              </a:rPr>
              <a:t>。</a:t>
            </a:r>
            <a:endParaRPr lang="en-US" altLang="ja-JP" sz="36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전능하신 아버지 하나님</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천지의 창조주를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968964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あなたによって私は防塞を突き破り私の神によって城壁を跳び越えます。</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주를 의뢰하고 적군을 향해 달리며 내 하나님을 의지하고 담을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뛰어넘나이다</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18:29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3255355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31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2000" y="764704"/>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モーセは民に言った。「</a:t>
            </a:r>
            <a:r>
              <a:rPr lang="ja-JP" altLang="en-US" sz="3600" b="1" u="sng" dirty="0">
                <a:solidFill>
                  <a:srgbClr val="FFFF00"/>
                </a:solidFill>
                <a:effectLst>
                  <a:outerShdw blurRad="38100" dist="38100" dir="2700000" algn="tl">
                    <a:srgbClr val="000000">
                      <a:alpha val="43137"/>
                    </a:srgbClr>
                  </a:outerShdw>
                </a:effectLst>
              </a:rPr>
              <a:t>恐れてはならない。しっかり立って、今日あなたがたのために行われる</a:t>
            </a: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主</a:t>
            </a: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の救いを見なさい。</a:t>
            </a:r>
            <a:r>
              <a:rPr lang="ja-JP" altLang="en-US" sz="3600" b="1" dirty="0">
                <a:solidFill>
                  <a:srgbClr val="FFFF00"/>
                </a:solidFill>
                <a:effectLst>
                  <a:outerShdw blurRad="38100" dist="38100" dir="2700000" algn="tl">
                    <a:srgbClr val="000000">
                      <a:alpha val="43137"/>
                    </a:srgbClr>
                  </a:outerShdw>
                </a:effectLst>
              </a:rPr>
              <a:t>あなたがたは、今日見ているエジプト人をもはや永久に見ることはない。</a:t>
            </a:r>
          </a:p>
          <a:p>
            <a:pPr marL="0" indent="0" algn="just" eaLnBrk="1" latinLnBrk="1" hangingPunct="1">
              <a:lnSpc>
                <a:spcPct val="90000"/>
              </a:lnSpc>
              <a:spcBef>
                <a:spcPct val="150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모세가 백성에게 이르되 </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너희는 두려워하지 말고 가만히 서서 여호와께서 오늘 너희를 위하여 행하시는 구원을 보라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너희가 오늘 본 애굽 사람을 영원히 다시 보지 아니하리라</a:t>
            </a:r>
          </a:p>
        </p:txBody>
      </p:sp>
      <p:sp>
        <p:nvSpPr>
          <p:cNvPr id="17413" name="Rectangle 4"/>
          <p:cNvSpPr>
            <a:spLocks noChangeArrowheads="1"/>
          </p:cNvSpPr>
          <p:nvPr/>
        </p:nvSpPr>
        <p:spPr bwMode="auto">
          <a:xfrm>
            <a:off x="3718800" y="118913"/>
            <a:ext cx="7596187"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出エジプト記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출애굽기</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14:13</a:t>
            </a:r>
            <a:endPar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0966445D-3925-48FA-BD7A-832C2201C404}"/>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95860229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70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28676"/>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さて、信仰は、望んでいることを保証し、目に見えないものを確信させるものです。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믿음은 바라는 것들의 실상이요 보이지 않는 것들의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증거니</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just" eaLnBrk="1" latinLnBrk="1" hangingPunct="1">
              <a:lnSpc>
                <a:spcPct val="90000"/>
              </a:lnSpc>
              <a:spcBef>
                <a:spcPts val="600"/>
              </a:spcBef>
              <a:buNone/>
            </a:pP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ヘブル人への手紙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히브리서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690266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141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dirty="0">
                <a:solidFill>
                  <a:srgbClr val="FFFF00"/>
                </a:solidFill>
                <a:effectLst>
                  <a:outerShdw blurRad="38100" dist="38100" dir="2700000" algn="tl">
                    <a:srgbClr val="000000">
                      <a:alpha val="43137"/>
                    </a:srgbClr>
                  </a:outerShdw>
                </a:effectLst>
              </a:rPr>
              <a:t>彼</a:t>
            </a:r>
            <a:r>
              <a:rPr lang="en-US" altLang="ja-JP" sz="3600" u="sng" dirty="0">
                <a:solidFill>
                  <a:schemeClr val="bg1">
                    <a:lumMod val="85000"/>
                  </a:schemeClr>
                </a:solidFill>
                <a:latin typeface="MS UI Gothic" panose="020B0600070205080204" pitchFamily="34" charset="-128"/>
                <a:ea typeface="MS UI Gothic" panose="020B0600070205080204" pitchFamily="34" charset="-128"/>
              </a:rPr>
              <a:t>(</a:t>
            </a:r>
            <a:r>
              <a:rPr lang="ja-JP" altLang="en-US" sz="3600" u="sng" dirty="0">
                <a:solidFill>
                  <a:schemeClr val="bg1">
                    <a:lumMod val="85000"/>
                  </a:schemeClr>
                </a:solidFill>
                <a:latin typeface="MS UI Gothic" panose="020B0600070205080204" pitchFamily="34" charset="-128"/>
                <a:ea typeface="MS UI Gothic" panose="020B0600070205080204" pitchFamily="34" charset="-128"/>
              </a:rPr>
              <a:t>アブラハム</a:t>
            </a:r>
            <a:r>
              <a:rPr lang="en-US" altLang="ja-JP" sz="3600" u="sng" dirty="0">
                <a:solidFill>
                  <a:schemeClr val="bg1">
                    <a:lumMod val="85000"/>
                  </a:schemeClr>
                </a:solidFill>
                <a:latin typeface="MS UI Gothic" panose="020B0600070205080204" pitchFamily="34" charset="-128"/>
                <a:ea typeface="MS UI Gothic" panose="020B0600070205080204" pitchFamily="34" charset="-128"/>
              </a:rPr>
              <a:t>)</a:t>
            </a:r>
            <a:r>
              <a:rPr lang="ja-JP" altLang="en-US" sz="3600" b="1" u="sng" dirty="0">
                <a:solidFill>
                  <a:srgbClr val="FFFF00"/>
                </a:solidFill>
                <a:effectLst>
                  <a:outerShdw blurRad="38100" dist="38100" dir="2700000" algn="tl">
                    <a:srgbClr val="000000">
                      <a:alpha val="43137"/>
                    </a:srgbClr>
                  </a:outerShdw>
                </a:effectLst>
              </a:rPr>
              <a:t>は望み得ない時に望みを抱いて信じ、</a:t>
            </a:r>
            <a:r>
              <a:rPr lang="ja-JP" altLang="en-US" sz="3600" b="1" dirty="0">
                <a:solidFill>
                  <a:srgbClr val="FFFF00"/>
                </a:solidFill>
                <a:effectLst>
                  <a:outerShdw blurRad="38100" dist="38100" dir="2700000" algn="tl">
                    <a:srgbClr val="000000">
                      <a:alpha val="43137"/>
                    </a:srgbClr>
                  </a:outerShdw>
                </a:effectLst>
              </a:rPr>
              <a:t>「あなたの子孫は、このようになる」と言われていたとおり、多くの国民の父となりました。</a:t>
            </a:r>
          </a:p>
          <a:p>
            <a:pPr marL="0" indent="0" algn="just" eaLnBrk="1" latinLnBrk="1" hangingPunct="1">
              <a:lnSpc>
                <a:spcPct val="90000"/>
              </a:lnSpc>
              <a:spcBef>
                <a:spcPts val="600"/>
              </a:spcBef>
              <a:buNone/>
            </a:pP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아브라함이 바랄 수 없는 중에 바라고 믿었으니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이는 네 후손이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이같으리라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하신 말씀대로 많은 민족의 조상이 되게 하려 하심이라</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4:18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536126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彼は、およそ百歳になり、自分のからだがすでに死んだも同然であること、またサラの胎が死んでいることを認めても、その信仰は弱まりませんでした。</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그가 백 세나 되어 자기 몸이 죽은 것 같고 사라의 태가 죽은 것 같음을 알고도 믿음이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약하여지지</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아니하고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4:19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74609013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不信仰になって神の約束を疑うようなことはなく、かえって信仰が強められて、神に栄光を帰し、</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믿음이 없어 하나님의 약속을 의심하지 않고 믿음으로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견고하여져서</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하나님께 영광을 돌리며</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84685872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神には約束したことを実行する力がある、と確信していました。</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약속하신 그것을 또한 능히 이루실 줄을 확신하였으니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362959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내용 개체 틀 2"/>
          <p:cNvSpPr>
            <a:spLocks noGrp="1"/>
          </p:cNvSpPr>
          <p:nvPr>
            <p:ph idx="1"/>
          </p:nvPr>
        </p:nvSpPr>
        <p:spPr>
          <a:xfrm>
            <a:off x="696000" y="199182"/>
            <a:ext cx="10800000" cy="4525962"/>
          </a:xfrm>
        </p:spPr>
        <p:txBody>
          <a:bodyPr lIns="0" rIns="0"/>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 その独り子</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ひとりご</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sz="4000" dirty="0">
                <a:solidFill>
                  <a:srgbClr val="FFFF00"/>
                </a:solidFill>
                <a:effectLst>
                  <a:outerShdw blurRad="38100" dist="38100" dir="2700000" algn="tl">
                    <a:srgbClr val="000000">
                      <a:alpha val="43137"/>
                    </a:srgbClr>
                  </a:outerShdw>
                </a:effectLst>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らの主</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しゅ</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、イエス・キリストを信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그의 유일하신 아들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우리 주 예수 그리스도를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2780099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だからこそ、「彼には、それが義と認められた」のです。</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그러므로 그것이 그에게 의로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여겨졌느니라</a:t>
            </a:r>
            <a:endPar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7566919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37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信じる者には、どんなことでもできるのです。」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믿는 자에게는 능히 하지 못할 일이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없느니라</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マルコの福音書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마가복음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9:23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5063726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5493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endParaRPr lang="en-US" altLang="ja-JP" spc="-15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spc="300" dirty="0">
                <a:solidFill>
                  <a:srgbClr val="FFFF00"/>
                </a:solidFill>
                <a:effectLst>
                  <a:outerShdw blurRad="38100" dist="38100" dir="2700000" algn="tl">
                    <a:srgbClr val="000000">
                      <a:alpha val="43137"/>
                    </a:srgbClr>
                  </a:outerShdw>
                </a:effectLst>
                <a:latin typeface="ＭＳ Ｐゴシック" pitchFamily="34" charset="-128"/>
              </a:rPr>
              <a:t>イエス　イエス </a:t>
            </a:r>
            <a:endParaRPr lang="ja-JP" altLang="en-US" sz="4800" b="1" spc="300" dirty="0">
              <a:solidFill>
                <a:srgbClr val="FFFF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1200"/>
              </a:spcBef>
              <a:buNone/>
            </a:pPr>
            <a:r>
              <a:rPr lang="ko-KR" altLang="en-US" sz="4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예 수   예 수</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31664340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A7B59-7484-4216-B93D-195D856F838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1</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직사각형 4">
            <a:extLst>
              <a:ext uri="{FF2B5EF4-FFF2-40B4-BE49-F238E27FC236}">
                <a16:creationId xmlns:a16="http://schemas.microsoft.com/office/drawing/2014/main" id="{8EBA45EE-B30B-4F12-8D69-1B9AB0871AFF}"/>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3" name="그림 2">
            <a:extLst>
              <a:ext uri="{FF2B5EF4-FFF2-40B4-BE49-F238E27FC236}">
                <a16:creationId xmlns:a16="http://schemas.microsoft.com/office/drawing/2014/main" id="{2A195B85-7459-4877-ACA0-C0FE93FD76C4}"/>
              </a:ext>
            </a:extLst>
          </p:cNvPr>
          <p:cNvPicPr>
            <a:picLocks noChangeAspect="1"/>
          </p:cNvPicPr>
          <p:nvPr/>
        </p:nvPicPr>
        <p:blipFill>
          <a:blip r:embed="rId2"/>
          <a:stretch>
            <a:fillRect/>
          </a:stretch>
        </p:blipFill>
        <p:spPr>
          <a:xfrm>
            <a:off x="1119187" y="644625"/>
            <a:ext cx="9953625" cy="1847850"/>
          </a:xfrm>
          <a:prstGeom prst="rect">
            <a:avLst/>
          </a:prstGeom>
        </p:spPr>
      </p:pic>
      <p:sp>
        <p:nvSpPr>
          <p:cNvPr id="6" name="TextBox 5">
            <a:extLst>
              <a:ext uri="{FF2B5EF4-FFF2-40B4-BE49-F238E27FC236}">
                <a16:creationId xmlns:a16="http://schemas.microsoft.com/office/drawing/2014/main" id="{6D6C824E-17FF-45ED-A303-2DFAF6CA29E5}"/>
              </a:ext>
            </a:extLst>
          </p:cNvPr>
          <p:cNvSpPr txBox="1"/>
          <p:nvPr/>
        </p:nvSpPr>
        <p:spPr>
          <a:xfrm>
            <a:off x="2370570" y="2486025"/>
            <a:ext cx="8702242"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かなしむもの</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やんでるもの</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a:t>
            </a:r>
          </a:p>
        </p:txBody>
      </p:sp>
    </p:spTree>
    <p:extLst>
      <p:ext uri="{BB962C8B-B14F-4D97-AF65-F5344CB8AC3E}">
        <p14:creationId xmlns:p14="http://schemas.microsoft.com/office/powerpoint/2010/main" val="3175570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E6FDB44-13B5-4F05-B367-F8FCE9F020AD}"/>
              </a:ext>
            </a:extLst>
          </p:cNvPr>
          <p:cNvPicPr>
            <a:picLocks noChangeAspect="1"/>
          </p:cNvPicPr>
          <p:nvPr/>
        </p:nvPicPr>
        <p:blipFill>
          <a:blip r:embed="rId2"/>
          <a:stretch>
            <a:fillRect/>
          </a:stretch>
        </p:blipFill>
        <p:spPr>
          <a:xfrm>
            <a:off x="857250" y="628650"/>
            <a:ext cx="10267950" cy="1847850"/>
          </a:xfrm>
          <a:prstGeom prst="rect">
            <a:avLst/>
          </a:prstGeom>
        </p:spPr>
      </p:pic>
      <p:sp>
        <p:nvSpPr>
          <p:cNvPr id="5" name="TextBox 4">
            <a:extLst>
              <a:ext uri="{FF2B5EF4-FFF2-40B4-BE49-F238E27FC236}">
                <a16:creationId xmlns:a16="http://schemas.microsoft.com/office/drawing/2014/main" id="{894AED92-1B48-40DC-A468-4A5F383341FC}"/>
              </a:ext>
            </a:extLst>
          </p:cNvPr>
          <p:cNvSpPr txBox="1"/>
          <p:nvPr/>
        </p:nvSpPr>
        <p:spPr>
          <a:xfrm>
            <a:off x="1744878" y="2486025"/>
            <a:ext cx="9589871"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だれでも もとめよ－  イエスの名</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もとめ</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よ－</a:t>
            </a:r>
          </a:p>
        </p:txBody>
      </p:sp>
    </p:spTree>
    <p:extLst>
      <p:ext uri="{BB962C8B-B14F-4D97-AF65-F5344CB8AC3E}">
        <p14:creationId xmlns:p14="http://schemas.microsoft.com/office/powerpoint/2010/main" val="2547541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41524"/>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56AC7CC8-9F48-4C6B-8526-A139AEEF05C1}"/>
              </a:ext>
            </a:extLst>
          </p:cNvPr>
          <p:cNvPicPr>
            <a:picLocks noChangeAspect="1"/>
          </p:cNvPicPr>
          <p:nvPr/>
        </p:nvPicPr>
        <p:blipFill>
          <a:blip r:embed="rId2"/>
          <a:stretch>
            <a:fillRect/>
          </a:stretch>
        </p:blipFill>
        <p:spPr>
          <a:xfrm>
            <a:off x="1023937" y="666750"/>
            <a:ext cx="10144125" cy="1828800"/>
          </a:xfrm>
          <a:prstGeom prst="rect">
            <a:avLst/>
          </a:prstGeom>
        </p:spPr>
      </p:pic>
      <p:sp>
        <p:nvSpPr>
          <p:cNvPr id="5" name="TextBox 4">
            <a:extLst>
              <a:ext uri="{FF2B5EF4-FFF2-40B4-BE49-F238E27FC236}">
                <a16:creationId xmlns:a16="http://schemas.microsoft.com/office/drawing/2014/main" id="{D916745C-C055-459B-A49D-74D71576C9E3}"/>
              </a:ext>
            </a:extLst>
          </p:cNvPr>
          <p:cNvSpPr txBox="1"/>
          <p:nvPr/>
        </p:nvSpPr>
        <p:spPr>
          <a:xfrm>
            <a:off x="1962149" y="2486025"/>
            <a:ext cx="9372599"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御名を</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し </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んじ</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て</a:t>
            </a: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呼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びもとめる</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 の－</a:t>
            </a:r>
          </a:p>
        </p:txBody>
      </p:sp>
    </p:spTree>
    <p:extLst>
      <p:ext uri="{BB962C8B-B14F-4D97-AF65-F5344CB8AC3E}">
        <p14:creationId xmlns:p14="http://schemas.microsoft.com/office/powerpoint/2010/main" val="2095870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511F3249-392B-499E-A258-E35FE5E38F2B}"/>
              </a:ext>
            </a:extLst>
          </p:cNvPr>
          <p:cNvPicPr>
            <a:picLocks noChangeAspect="1"/>
          </p:cNvPicPr>
          <p:nvPr/>
        </p:nvPicPr>
        <p:blipFill>
          <a:blip r:embed="rId2"/>
          <a:stretch>
            <a:fillRect/>
          </a:stretch>
        </p:blipFill>
        <p:spPr>
          <a:xfrm>
            <a:off x="719137" y="657225"/>
            <a:ext cx="10753725" cy="1771650"/>
          </a:xfrm>
          <a:prstGeom prst="rect">
            <a:avLst/>
          </a:prstGeom>
        </p:spPr>
      </p:pic>
      <p:sp>
        <p:nvSpPr>
          <p:cNvPr id="5" name="TextBox 4">
            <a:extLst>
              <a:ext uri="{FF2B5EF4-FFF2-40B4-BE49-F238E27FC236}">
                <a16:creationId xmlns:a16="http://schemas.microsoft.com/office/drawing/2014/main" id="{B45B98D9-E292-48DD-8F53-03D521B1668E}"/>
              </a:ext>
            </a:extLst>
          </p:cNvPr>
          <p:cNvSpPr txBox="1"/>
          <p:nvPr/>
        </p:nvSpPr>
        <p:spPr>
          <a:xfrm>
            <a:off x="1552574" y="2486025"/>
            <a:ext cx="10029826"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6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だれであろ</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うと</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も</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主</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に</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すく </a:t>
            </a:r>
            <a:r>
              <a:rPr kumimoji="1" lang="ja-JP" altLang="en-US" sz="3600" b="1" i="0" u="none" strike="noStrike" kern="1200" cap="none" spc="-30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わ－</a:t>
            </a:r>
            <a:r>
              <a:rPr kumimoji="1" lang="ja-JP" altLang="en-US" sz="3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れ</a:t>
            </a:r>
            <a:r>
              <a:rPr kumimoji="1" lang="ja-JP" altLang="en-US" sz="3600" b="1" i="0" u="none" strike="noStrike" kern="1200" cap="none" spc="-15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る  －</a:t>
            </a:r>
          </a:p>
        </p:txBody>
      </p:sp>
    </p:spTree>
    <p:extLst>
      <p:ext uri="{BB962C8B-B14F-4D97-AF65-F5344CB8AC3E}">
        <p14:creationId xmlns:p14="http://schemas.microsoft.com/office/powerpoint/2010/main" val="3660744603"/>
      </p:ext>
    </p:extLst>
  </p:cSld>
  <p:clrMapOvr>
    <a:masterClrMapping/>
  </p:clrMapOvr>
</p:sld>
</file>

<file path=ppt/theme/theme1.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a:spPr>
      <a:bodyPr wrap="none" lIns="72000" rIns="72000" anchor="ctr"/>
      <a:lstStyle>
        <a:defPPr eaLnBrk="1" hangingPunct="1">
          <a:lnSpc>
            <a:spcPct val="100000"/>
          </a:lnSpc>
          <a:spcBef>
            <a:spcPct val="0"/>
          </a:spcBef>
          <a:buFontTx/>
          <a:buNone/>
          <a:defRPr sz="2800" dirty="0" smtClean="0">
            <a:latin typeface="굴림" pitchFamily="50" charset="-127"/>
            <a:ea typeface="굴림" pitchFamily="50"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75772</TotalTime>
  <Words>4715</Words>
  <Application>Microsoft Office PowerPoint</Application>
  <PresentationFormat>와이드스크린</PresentationFormat>
  <Paragraphs>361</Paragraphs>
  <Slides>122</Slides>
  <Notes>84</Notes>
  <HiddenSlides>0</HiddenSlides>
  <MMClips>0</MMClips>
  <ScaleCrop>false</ScaleCrop>
  <HeadingPairs>
    <vt:vector size="6" baseType="variant">
      <vt:variant>
        <vt:lpstr>사용한 글꼴</vt:lpstr>
      </vt:variant>
      <vt:variant>
        <vt:i4>15</vt:i4>
      </vt:variant>
      <vt:variant>
        <vt:lpstr>테마</vt:lpstr>
      </vt:variant>
      <vt:variant>
        <vt:i4>12</vt:i4>
      </vt:variant>
      <vt:variant>
        <vt:lpstr>슬라이드 제목</vt:lpstr>
      </vt:variant>
      <vt:variant>
        <vt:i4>122</vt:i4>
      </vt:variant>
    </vt:vector>
  </HeadingPairs>
  <TitlesOfParts>
    <vt:vector size="149" baseType="lpstr">
      <vt:lpstr>Arial Unicode MS</vt:lpstr>
      <vt:lpstr>Meiryo</vt:lpstr>
      <vt:lpstr>Meiryo UI</vt:lpstr>
      <vt:lpstr>ＭＳ Ｐゴシック</vt:lpstr>
      <vt:lpstr>ＭＳ Ｐゴシック</vt:lpstr>
      <vt:lpstr>MS UI Gothic</vt:lpstr>
      <vt:lpstr>SimHei</vt:lpstr>
      <vt:lpstr>Woorin R</vt:lpstr>
      <vt:lpstr>굴림</vt:lpstr>
      <vt:lpstr>굴림체</vt:lpstr>
      <vt:lpstr>맑은 고딕</vt:lpstr>
      <vt:lpstr>휴먼엑스포</vt:lpstr>
      <vt:lpstr>휴먼우린체</vt:lpstr>
      <vt:lpstr>Arial</vt:lpstr>
      <vt:lpstr>Times New Roman</vt:lpstr>
      <vt:lpstr>1_標準デザイン</vt:lpstr>
      <vt:lpstr>1_기본 디자인</vt:lpstr>
      <vt:lpstr>2_기본 디자인</vt:lpstr>
      <vt:lpstr>Office 테마</vt:lpstr>
      <vt:lpstr>1_Office 테마</vt:lpstr>
      <vt:lpstr>4_기본 디자인</vt:lpstr>
      <vt:lpstr>2_Office 테마</vt:lpstr>
      <vt:lpstr>4_標準デザイン</vt:lpstr>
      <vt:lpstr>6_기본 디자인</vt:lpstr>
      <vt:lpstr>3_標準デザイン</vt:lpstr>
      <vt:lpstr>6_標準デザイン</vt:lpstr>
      <vt:lpstr>5_標準デザイン</vt:lpstr>
      <vt:lpstr>PowerPoint 프레젠테이션</vt:lpstr>
      <vt:lpstr>PowerPoint 프레젠테이션</vt:lpstr>
      <vt:lpstr>로고스라이프교회 LogosLife Evangelical Holiness Church Japan</vt:lpstr>
      <vt:lpstr>PowerPoint 프레젠테이션</vt:lpstr>
      <vt:lpstr>祈りの時間  기도의 시간</vt:lpstr>
      <vt:lpstr>PowerPoint 프레젠테이션</vt:lpstr>
      <vt:lpstr>使徒信条告白 사도신경고백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使徒信条告白 사도신경고백 End</vt:lpstr>
      <vt:lpstr>讃美と奉献 찬송과 봉헌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教会からのお知らせ 교회소식</vt:lpstr>
      <vt:lpstr>PowerPoint 프레젠테이션</vt:lpstr>
      <vt:lpstr>新来者歓迎 새가족환영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今日のみことば</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今日のみことば</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로고스라이프교회 LogosLife Evangelical Holiness Church Japan</vt:lpstr>
      <vt:lpstr>PowerPoint 프레젠테이션</vt:lpstr>
    </vt:vector>
  </TitlesOfParts>
  <Company>kameari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gima1000</dc:creator>
  <cp:lastModifiedBy>mainframe</cp:lastModifiedBy>
  <cp:revision>9911</cp:revision>
  <cp:lastPrinted>2015-01-25T01:14:43Z</cp:lastPrinted>
  <dcterms:created xsi:type="dcterms:W3CDTF">2004-10-02T06:16:36Z</dcterms:created>
  <dcterms:modified xsi:type="dcterms:W3CDTF">2026-06-13T14:08:10Z</dcterms:modified>
</cp:coreProperties>
</file>