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890" r:id="rId1"/>
    <p:sldMasterId id="2147501864" r:id="rId2"/>
    <p:sldMasterId id="2147505411" r:id="rId3"/>
    <p:sldMasterId id="2147505951" r:id="rId4"/>
    <p:sldMasterId id="2147506203" r:id="rId5"/>
    <p:sldMasterId id="2147506275" r:id="rId6"/>
    <p:sldMasterId id="2147506359" r:id="rId7"/>
    <p:sldMasterId id="2147506395" r:id="rId8"/>
    <p:sldMasterId id="2147506407" r:id="rId9"/>
    <p:sldMasterId id="2147506419" r:id="rId10"/>
  </p:sldMasterIdLst>
  <p:notesMasterIdLst>
    <p:notesMasterId r:id="rId183"/>
  </p:notesMasterIdLst>
  <p:handoutMasterIdLst>
    <p:handoutMasterId r:id="rId184"/>
  </p:handoutMasterIdLst>
  <p:sldIdLst>
    <p:sldId id="9994" r:id="rId11"/>
    <p:sldId id="14668" r:id="rId12"/>
    <p:sldId id="20247" r:id="rId13"/>
    <p:sldId id="20345" r:id="rId14"/>
    <p:sldId id="20346" r:id="rId15"/>
    <p:sldId id="20347" r:id="rId16"/>
    <p:sldId id="20348" r:id="rId17"/>
    <p:sldId id="20349" r:id="rId18"/>
    <p:sldId id="18179" r:id="rId19"/>
    <p:sldId id="20350" r:id="rId20"/>
    <p:sldId id="20351" r:id="rId21"/>
    <p:sldId id="20352" r:id="rId22"/>
    <p:sldId id="20353" r:id="rId23"/>
    <p:sldId id="20354" r:id="rId24"/>
    <p:sldId id="18183" r:id="rId25"/>
    <p:sldId id="18983" r:id="rId26"/>
    <p:sldId id="20433" r:id="rId27"/>
    <p:sldId id="18187" r:id="rId28"/>
    <p:sldId id="18188" r:id="rId29"/>
    <p:sldId id="20434" r:id="rId30"/>
    <p:sldId id="20435" r:id="rId31"/>
    <p:sldId id="20436" r:id="rId32"/>
    <p:sldId id="18192" r:id="rId33"/>
    <p:sldId id="18193" r:id="rId34"/>
    <p:sldId id="18194" r:id="rId35"/>
    <p:sldId id="18195" r:id="rId36"/>
    <p:sldId id="18196" r:id="rId37"/>
    <p:sldId id="18197" r:id="rId38"/>
    <p:sldId id="20262" r:id="rId39"/>
    <p:sldId id="323" r:id="rId40"/>
    <p:sldId id="360" r:id="rId41"/>
    <p:sldId id="18181" r:id="rId42"/>
    <p:sldId id="361" r:id="rId43"/>
    <p:sldId id="20263" r:id="rId44"/>
    <p:sldId id="18182" r:id="rId45"/>
    <p:sldId id="18190" r:id="rId46"/>
    <p:sldId id="18186" r:id="rId47"/>
    <p:sldId id="18180" r:id="rId48"/>
    <p:sldId id="18184" r:id="rId49"/>
    <p:sldId id="18185" r:id="rId50"/>
    <p:sldId id="18191" r:id="rId51"/>
    <p:sldId id="18189" r:id="rId52"/>
    <p:sldId id="20234" r:id="rId53"/>
    <p:sldId id="13793" r:id="rId54"/>
    <p:sldId id="13794" r:id="rId55"/>
    <p:sldId id="13795" r:id="rId56"/>
    <p:sldId id="16637" r:id="rId57"/>
    <p:sldId id="16638" r:id="rId58"/>
    <p:sldId id="16639" r:id="rId59"/>
    <p:sldId id="16640" r:id="rId60"/>
    <p:sldId id="16641" r:id="rId61"/>
    <p:sldId id="16642" r:id="rId62"/>
    <p:sldId id="16643" r:id="rId63"/>
    <p:sldId id="16644" r:id="rId64"/>
    <p:sldId id="16645" r:id="rId65"/>
    <p:sldId id="16646" r:id="rId66"/>
    <p:sldId id="16647" r:id="rId67"/>
    <p:sldId id="17940" r:id="rId68"/>
    <p:sldId id="17941" r:id="rId69"/>
    <p:sldId id="15786" r:id="rId70"/>
    <p:sldId id="15787" r:id="rId71"/>
    <p:sldId id="15788" r:id="rId72"/>
    <p:sldId id="15789" r:id="rId73"/>
    <p:sldId id="15790" r:id="rId74"/>
    <p:sldId id="15791" r:id="rId75"/>
    <p:sldId id="15792" r:id="rId76"/>
    <p:sldId id="15793" r:id="rId77"/>
    <p:sldId id="13816" r:id="rId78"/>
    <p:sldId id="16463" r:id="rId79"/>
    <p:sldId id="13819" r:id="rId80"/>
    <p:sldId id="13818" r:id="rId81"/>
    <p:sldId id="20194" r:id="rId82"/>
    <p:sldId id="13820" r:id="rId83"/>
    <p:sldId id="13821" r:id="rId84"/>
    <p:sldId id="13822" r:id="rId85"/>
    <p:sldId id="13823" r:id="rId86"/>
    <p:sldId id="13824" r:id="rId87"/>
    <p:sldId id="13825" r:id="rId88"/>
    <p:sldId id="13826" r:id="rId89"/>
    <p:sldId id="13827" r:id="rId90"/>
    <p:sldId id="16197" r:id="rId91"/>
    <p:sldId id="20413" r:id="rId92"/>
    <p:sldId id="20454" r:id="rId93"/>
    <p:sldId id="20455" r:id="rId94"/>
    <p:sldId id="20456" r:id="rId95"/>
    <p:sldId id="20457" r:id="rId96"/>
    <p:sldId id="20458" r:id="rId97"/>
    <p:sldId id="20459" r:id="rId98"/>
    <p:sldId id="20460" r:id="rId99"/>
    <p:sldId id="20461" r:id="rId100"/>
    <p:sldId id="20462" r:id="rId101"/>
    <p:sldId id="20463" r:id="rId102"/>
    <p:sldId id="20464" r:id="rId103"/>
    <p:sldId id="20465" r:id="rId104"/>
    <p:sldId id="20466" r:id="rId105"/>
    <p:sldId id="20467" r:id="rId106"/>
    <p:sldId id="20451" r:id="rId107"/>
    <p:sldId id="271" r:id="rId108"/>
    <p:sldId id="20452" r:id="rId109"/>
    <p:sldId id="20453" r:id="rId110"/>
    <p:sldId id="318" r:id="rId111"/>
    <p:sldId id="614" r:id="rId112"/>
    <p:sldId id="325" r:id="rId113"/>
    <p:sldId id="326" r:id="rId114"/>
    <p:sldId id="20447" r:id="rId115"/>
    <p:sldId id="453" r:id="rId116"/>
    <p:sldId id="20431" r:id="rId117"/>
    <p:sldId id="20468" r:id="rId118"/>
    <p:sldId id="20449" r:id="rId119"/>
    <p:sldId id="395" r:id="rId120"/>
    <p:sldId id="20424" r:id="rId121"/>
    <p:sldId id="396" r:id="rId122"/>
    <p:sldId id="20450" r:id="rId123"/>
    <p:sldId id="418" r:id="rId124"/>
    <p:sldId id="256" r:id="rId125"/>
    <p:sldId id="257" r:id="rId126"/>
    <p:sldId id="258" r:id="rId127"/>
    <p:sldId id="259" r:id="rId128"/>
    <p:sldId id="260" r:id="rId129"/>
    <p:sldId id="261" r:id="rId130"/>
    <p:sldId id="262" r:id="rId131"/>
    <p:sldId id="297" r:id="rId132"/>
    <p:sldId id="263" r:id="rId133"/>
    <p:sldId id="264" r:id="rId134"/>
    <p:sldId id="265" r:id="rId135"/>
    <p:sldId id="299" r:id="rId136"/>
    <p:sldId id="267" r:id="rId137"/>
    <p:sldId id="268" r:id="rId138"/>
    <p:sldId id="269" r:id="rId139"/>
    <p:sldId id="298" r:id="rId140"/>
    <p:sldId id="20469" r:id="rId141"/>
    <p:sldId id="272" r:id="rId142"/>
    <p:sldId id="273" r:id="rId143"/>
    <p:sldId id="282" r:id="rId144"/>
    <p:sldId id="283" r:id="rId145"/>
    <p:sldId id="284" r:id="rId146"/>
    <p:sldId id="285" r:id="rId147"/>
    <p:sldId id="276" r:id="rId148"/>
    <p:sldId id="277" r:id="rId149"/>
    <p:sldId id="278" r:id="rId150"/>
    <p:sldId id="279" r:id="rId151"/>
    <p:sldId id="301" r:id="rId152"/>
    <p:sldId id="281" r:id="rId153"/>
    <p:sldId id="286" r:id="rId154"/>
    <p:sldId id="287" r:id="rId155"/>
    <p:sldId id="288" r:id="rId156"/>
    <p:sldId id="289" r:id="rId157"/>
    <p:sldId id="290" r:id="rId158"/>
    <p:sldId id="291" r:id="rId159"/>
    <p:sldId id="292" r:id="rId160"/>
    <p:sldId id="293" r:id="rId161"/>
    <p:sldId id="294" r:id="rId162"/>
    <p:sldId id="295" r:id="rId163"/>
    <p:sldId id="20426" r:id="rId164"/>
    <p:sldId id="20326" r:id="rId165"/>
    <p:sldId id="20080" r:id="rId166"/>
    <p:sldId id="20081" r:id="rId167"/>
    <p:sldId id="20082" r:id="rId168"/>
    <p:sldId id="20083" r:id="rId169"/>
    <p:sldId id="362" r:id="rId170"/>
    <p:sldId id="20084" r:id="rId171"/>
    <p:sldId id="364" r:id="rId172"/>
    <p:sldId id="365" r:id="rId173"/>
    <p:sldId id="366" r:id="rId174"/>
    <p:sldId id="367" r:id="rId175"/>
    <p:sldId id="368" r:id="rId176"/>
    <p:sldId id="369" r:id="rId177"/>
    <p:sldId id="370" r:id="rId178"/>
    <p:sldId id="329" r:id="rId179"/>
    <p:sldId id="332" r:id="rId180"/>
    <p:sldId id="15251" r:id="rId181"/>
    <p:sldId id="534" r:id="rId182"/>
  </p:sldIdLst>
  <p:sldSz cx="12192000" cy="6858000"/>
  <p:notesSz cx="6735763" cy="9866313"/>
  <p:defaultTextStyle>
    <a:defPPr>
      <a:defRPr lang="ja-JP"/>
    </a:defPPr>
    <a:lvl1pPr algn="l" rtl="0" fontAlgn="base">
      <a:lnSpc>
        <a:spcPct val="90000"/>
      </a:lnSpc>
      <a:spcBef>
        <a:spcPct val="15000"/>
      </a:spcBef>
      <a:spcAft>
        <a:spcPct val="0"/>
      </a:spcAft>
      <a:defRPr kumimoji="1" sz="3200" b="1" kern="1200">
        <a:solidFill>
          <a:schemeClr val="bg1"/>
        </a:solidFill>
        <a:latin typeface="ＭＳ Ｐゴシック" pitchFamily="34" charset="-128"/>
        <a:ea typeface="ＭＳ Ｐゴシック" pitchFamily="34" charset="-128"/>
        <a:cs typeface="+mn-cs"/>
      </a:defRPr>
    </a:lvl1pPr>
    <a:lvl2pPr marL="457200" algn="l" rtl="0" fontAlgn="base">
      <a:lnSpc>
        <a:spcPct val="90000"/>
      </a:lnSpc>
      <a:spcBef>
        <a:spcPct val="15000"/>
      </a:spcBef>
      <a:spcAft>
        <a:spcPct val="0"/>
      </a:spcAft>
      <a:defRPr kumimoji="1" sz="3200" b="1" kern="1200">
        <a:solidFill>
          <a:schemeClr val="bg1"/>
        </a:solidFill>
        <a:latin typeface="ＭＳ Ｐゴシック" pitchFamily="34" charset="-128"/>
        <a:ea typeface="ＭＳ Ｐゴシック" pitchFamily="34" charset="-128"/>
        <a:cs typeface="+mn-cs"/>
      </a:defRPr>
    </a:lvl2pPr>
    <a:lvl3pPr marL="914400" algn="l" rtl="0" fontAlgn="base">
      <a:lnSpc>
        <a:spcPct val="90000"/>
      </a:lnSpc>
      <a:spcBef>
        <a:spcPct val="15000"/>
      </a:spcBef>
      <a:spcAft>
        <a:spcPct val="0"/>
      </a:spcAft>
      <a:defRPr kumimoji="1" sz="3200" b="1" kern="1200">
        <a:solidFill>
          <a:schemeClr val="bg1"/>
        </a:solidFill>
        <a:latin typeface="ＭＳ Ｐゴシック" pitchFamily="34" charset="-128"/>
        <a:ea typeface="ＭＳ Ｐゴシック" pitchFamily="34" charset="-128"/>
        <a:cs typeface="+mn-cs"/>
      </a:defRPr>
    </a:lvl3pPr>
    <a:lvl4pPr marL="1371600" algn="l" rtl="0" fontAlgn="base">
      <a:lnSpc>
        <a:spcPct val="90000"/>
      </a:lnSpc>
      <a:spcBef>
        <a:spcPct val="15000"/>
      </a:spcBef>
      <a:spcAft>
        <a:spcPct val="0"/>
      </a:spcAft>
      <a:defRPr kumimoji="1" sz="3200" b="1" kern="1200">
        <a:solidFill>
          <a:schemeClr val="bg1"/>
        </a:solidFill>
        <a:latin typeface="ＭＳ Ｐゴシック" pitchFamily="34" charset="-128"/>
        <a:ea typeface="ＭＳ Ｐゴシック" pitchFamily="34" charset="-128"/>
        <a:cs typeface="+mn-cs"/>
      </a:defRPr>
    </a:lvl4pPr>
    <a:lvl5pPr marL="1828800" algn="l" rtl="0" fontAlgn="base">
      <a:lnSpc>
        <a:spcPct val="90000"/>
      </a:lnSpc>
      <a:spcBef>
        <a:spcPct val="15000"/>
      </a:spcBef>
      <a:spcAft>
        <a:spcPct val="0"/>
      </a:spcAft>
      <a:defRPr kumimoji="1" sz="3200" b="1" kern="1200">
        <a:solidFill>
          <a:schemeClr val="bg1"/>
        </a:solidFill>
        <a:latin typeface="ＭＳ Ｐゴシック" pitchFamily="34" charset="-128"/>
        <a:ea typeface="ＭＳ Ｐゴシック" pitchFamily="34" charset="-128"/>
        <a:cs typeface="+mn-cs"/>
      </a:defRPr>
    </a:lvl5pPr>
    <a:lvl6pPr marL="2286000" algn="l" defTabSz="914400" rtl="0" eaLnBrk="1" latinLnBrk="1" hangingPunct="1">
      <a:defRPr kumimoji="1" sz="3200" b="1" kern="1200">
        <a:solidFill>
          <a:schemeClr val="bg1"/>
        </a:solidFill>
        <a:latin typeface="ＭＳ Ｐゴシック" pitchFamily="34" charset="-128"/>
        <a:ea typeface="ＭＳ Ｐゴシック" pitchFamily="34" charset="-128"/>
        <a:cs typeface="+mn-cs"/>
      </a:defRPr>
    </a:lvl6pPr>
    <a:lvl7pPr marL="2743200" algn="l" defTabSz="914400" rtl="0" eaLnBrk="1" latinLnBrk="1" hangingPunct="1">
      <a:defRPr kumimoji="1" sz="3200" b="1" kern="1200">
        <a:solidFill>
          <a:schemeClr val="bg1"/>
        </a:solidFill>
        <a:latin typeface="ＭＳ Ｐゴシック" pitchFamily="34" charset="-128"/>
        <a:ea typeface="ＭＳ Ｐゴシック" pitchFamily="34" charset="-128"/>
        <a:cs typeface="+mn-cs"/>
      </a:defRPr>
    </a:lvl7pPr>
    <a:lvl8pPr marL="3200400" algn="l" defTabSz="914400" rtl="0" eaLnBrk="1" latinLnBrk="1" hangingPunct="1">
      <a:defRPr kumimoji="1" sz="3200" b="1" kern="1200">
        <a:solidFill>
          <a:schemeClr val="bg1"/>
        </a:solidFill>
        <a:latin typeface="ＭＳ Ｐゴシック" pitchFamily="34" charset="-128"/>
        <a:ea typeface="ＭＳ Ｐゴシック" pitchFamily="34" charset="-128"/>
        <a:cs typeface="+mn-cs"/>
      </a:defRPr>
    </a:lvl8pPr>
    <a:lvl9pPr marL="3657600" algn="l" defTabSz="914400" rtl="0" eaLnBrk="1" latinLnBrk="1" hangingPunct="1">
      <a:defRPr kumimoji="1" sz="3200" b="1" kern="1200">
        <a:solidFill>
          <a:schemeClr val="bg1"/>
        </a:solidFill>
        <a:latin typeface="ＭＳ Ｐゴシック" pitchFamily="34" charset="-128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FDA3"/>
    <a:srgbClr val="FFFF66"/>
    <a:srgbClr val="FFFF99"/>
    <a:srgbClr val="FFFC79"/>
    <a:srgbClr val="DFDA00"/>
    <a:srgbClr val="FFE07D"/>
    <a:srgbClr val="0000FF"/>
    <a:srgbClr val="F8F2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131" autoAdjust="0"/>
    <p:restoredTop sz="95969" autoAdjust="0"/>
  </p:normalViewPr>
  <p:slideViewPr>
    <p:cSldViewPr>
      <p:cViewPr>
        <p:scale>
          <a:sx n="75" d="100"/>
          <a:sy n="75" d="100"/>
        </p:scale>
        <p:origin x="402" y="8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463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6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117" Type="http://schemas.openxmlformats.org/officeDocument/2006/relationships/slide" Target="slides/slide107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112" Type="http://schemas.openxmlformats.org/officeDocument/2006/relationships/slide" Target="slides/slide102.xml"/><Relationship Id="rId133" Type="http://schemas.openxmlformats.org/officeDocument/2006/relationships/slide" Target="slides/slide123.xml"/><Relationship Id="rId138" Type="http://schemas.openxmlformats.org/officeDocument/2006/relationships/slide" Target="slides/slide128.xml"/><Relationship Id="rId154" Type="http://schemas.openxmlformats.org/officeDocument/2006/relationships/slide" Target="slides/slide144.xml"/><Relationship Id="rId159" Type="http://schemas.openxmlformats.org/officeDocument/2006/relationships/slide" Target="slides/slide149.xml"/><Relationship Id="rId175" Type="http://schemas.openxmlformats.org/officeDocument/2006/relationships/slide" Target="slides/slide165.xml"/><Relationship Id="rId170" Type="http://schemas.openxmlformats.org/officeDocument/2006/relationships/slide" Target="slides/slide160.xml"/><Relationship Id="rId16" Type="http://schemas.openxmlformats.org/officeDocument/2006/relationships/slide" Target="slides/slide6.xml"/><Relationship Id="rId107" Type="http://schemas.openxmlformats.org/officeDocument/2006/relationships/slide" Target="slides/slide97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102" Type="http://schemas.openxmlformats.org/officeDocument/2006/relationships/slide" Target="slides/slide92.xml"/><Relationship Id="rId123" Type="http://schemas.openxmlformats.org/officeDocument/2006/relationships/slide" Target="slides/slide113.xml"/><Relationship Id="rId128" Type="http://schemas.openxmlformats.org/officeDocument/2006/relationships/slide" Target="slides/slide118.xml"/><Relationship Id="rId144" Type="http://schemas.openxmlformats.org/officeDocument/2006/relationships/slide" Target="slides/slide134.xml"/><Relationship Id="rId149" Type="http://schemas.openxmlformats.org/officeDocument/2006/relationships/slide" Target="slides/slide139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0.xml"/><Relationship Id="rId95" Type="http://schemas.openxmlformats.org/officeDocument/2006/relationships/slide" Target="slides/slide85.xml"/><Relationship Id="rId160" Type="http://schemas.openxmlformats.org/officeDocument/2006/relationships/slide" Target="slides/slide150.xml"/><Relationship Id="rId165" Type="http://schemas.openxmlformats.org/officeDocument/2006/relationships/slide" Target="slides/slide155.xml"/><Relationship Id="rId181" Type="http://schemas.openxmlformats.org/officeDocument/2006/relationships/slide" Target="slides/slide171.xml"/><Relationship Id="rId186" Type="http://schemas.openxmlformats.org/officeDocument/2006/relationships/viewProps" Target="viewProps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113" Type="http://schemas.openxmlformats.org/officeDocument/2006/relationships/slide" Target="slides/slide103.xml"/><Relationship Id="rId118" Type="http://schemas.openxmlformats.org/officeDocument/2006/relationships/slide" Target="slides/slide108.xml"/><Relationship Id="rId134" Type="http://schemas.openxmlformats.org/officeDocument/2006/relationships/slide" Target="slides/slide124.xml"/><Relationship Id="rId139" Type="http://schemas.openxmlformats.org/officeDocument/2006/relationships/slide" Target="slides/slide129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150" Type="http://schemas.openxmlformats.org/officeDocument/2006/relationships/slide" Target="slides/slide140.xml"/><Relationship Id="rId155" Type="http://schemas.openxmlformats.org/officeDocument/2006/relationships/slide" Target="slides/slide145.xml"/><Relationship Id="rId171" Type="http://schemas.openxmlformats.org/officeDocument/2006/relationships/slide" Target="slides/slide161.xml"/><Relationship Id="rId176" Type="http://schemas.openxmlformats.org/officeDocument/2006/relationships/slide" Target="slides/slide166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59" Type="http://schemas.openxmlformats.org/officeDocument/2006/relationships/slide" Target="slides/slide49.xml"/><Relationship Id="rId103" Type="http://schemas.openxmlformats.org/officeDocument/2006/relationships/slide" Target="slides/slide93.xml"/><Relationship Id="rId108" Type="http://schemas.openxmlformats.org/officeDocument/2006/relationships/slide" Target="slides/slide98.xml"/><Relationship Id="rId124" Type="http://schemas.openxmlformats.org/officeDocument/2006/relationships/slide" Target="slides/slide114.xml"/><Relationship Id="rId129" Type="http://schemas.openxmlformats.org/officeDocument/2006/relationships/slide" Target="slides/slide119.xml"/><Relationship Id="rId54" Type="http://schemas.openxmlformats.org/officeDocument/2006/relationships/slide" Target="slides/slide44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91" Type="http://schemas.openxmlformats.org/officeDocument/2006/relationships/slide" Target="slides/slide81.xml"/><Relationship Id="rId96" Type="http://schemas.openxmlformats.org/officeDocument/2006/relationships/slide" Target="slides/slide86.xml"/><Relationship Id="rId140" Type="http://schemas.openxmlformats.org/officeDocument/2006/relationships/slide" Target="slides/slide130.xml"/><Relationship Id="rId145" Type="http://schemas.openxmlformats.org/officeDocument/2006/relationships/slide" Target="slides/slide135.xml"/><Relationship Id="rId161" Type="http://schemas.openxmlformats.org/officeDocument/2006/relationships/slide" Target="slides/slide151.xml"/><Relationship Id="rId166" Type="http://schemas.openxmlformats.org/officeDocument/2006/relationships/slide" Target="slides/slide156.xml"/><Relationship Id="rId182" Type="http://schemas.openxmlformats.org/officeDocument/2006/relationships/slide" Target="slides/slide172.xml"/><Relationship Id="rId18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49" Type="http://schemas.openxmlformats.org/officeDocument/2006/relationships/slide" Target="slides/slide39.xml"/><Relationship Id="rId114" Type="http://schemas.openxmlformats.org/officeDocument/2006/relationships/slide" Target="slides/slide104.xml"/><Relationship Id="rId119" Type="http://schemas.openxmlformats.org/officeDocument/2006/relationships/slide" Target="slides/slide109.xml"/><Relationship Id="rId44" Type="http://schemas.openxmlformats.org/officeDocument/2006/relationships/slide" Target="slides/slide34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130" Type="http://schemas.openxmlformats.org/officeDocument/2006/relationships/slide" Target="slides/slide120.xml"/><Relationship Id="rId135" Type="http://schemas.openxmlformats.org/officeDocument/2006/relationships/slide" Target="slides/slide125.xml"/><Relationship Id="rId151" Type="http://schemas.openxmlformats.org/officeDocument/2006/relationships/slide" Target="slides/slide141.xml"/><Relationship Id="rId156" Type="http://schemas.openxmlformats.org/officeDocument/2006/relationships/slide" Target="slides/slide146.xml"/><Relationship Id="rId177" Type="http://schemas.openxmlformats.org/officeDocument/2006/relationships/slide" Target="slides/slide167.xml"/><Relationship Id="rId172" Type="http://schemas.openxmlformats.org/officeDocument/2006/relationships/slide" Target="slides/slide162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109" Type="http://schemas.openxmlformats.org/officeDocument/2006/relationships/slide" Target="slides/slide9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slide" Target="slides/slide87.xml"/><Relationship Id="rId104" Type="http://schemas.openxmlformats.org/officeDocument/2006/relationships/slide" Target="slides/slide94.xml"/><Relationship Id="rId120" Type="http://schemas.openxmlformats.org/officeDocument/2006/relationships/slide" Target="slides/slide110.xml"/><Relationship Id="rId125" Type="http://schemas.openxmlformats.org/officeDocument/2006/relationships/slide" Target="slides/slide115.xml"/><Relationship Id="rId141" Type="http://schemas.openxmlformats.org/officeDocument/2006/relationships/slide" Target="slides/slide131.xml"/><Relationship Id="rId146" Type="http://schemas.openxmlformats.org/officeDocument/2006/relationships/slide" Target="slides/slide136.xml"/><Relationship Id="rId167" Type="http://schemas.openxmlformats.org/officeDocument/2006/relationships/slide" Target="slides/slide157.xml"/><Relationship Id="rId18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162" Type="http://schemas.openxmlformats.org/officeDocument/2006/relationships/slide" Target="slides/slide152.xml"/><Relationship Id="rId18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110" Type="http://schemas.openxmlformats.org/officeDocument/2006/relationships/slide" Target="slides/slide100.xml"/><Relationship Id="rId115" Type="http://schemas.openxmlformats.org/officeDocument/2006/relationships/slide" Target="slides/slide105.xml"/><Relationship Id="rId131" Type="http://schemas.openxmlformats.org/officeDocument/2006/relationships/slide" Target="slides/slide121.xml"/><Relationship Id="rId136" Type="http://schemas.openxmlformats.org/officeDocument/2006/relationships/slide" Target="slides/slide126.xml"/><Relationship Id="rId157" Type="http://schemas.openxmlformats.org/officeDocument/2006/relationships/slide" Target="slides/slide147.xml"/><Relationship Id="rId178" Type="http://schemas.openxmlformats.org/officeDocument/2006/relationships/slide" Target="slides/slide168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52" Type="http://schemas.openxmlformats.org/officeDocument/2006/relationships/slide" Target="slides/slide142.xml"/><Relationship Id="rId173" Type="http://schemas.openxmlformats.org/officeDocument/2006/relationships/slide" Target="slides/slide163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slide" Target="slides/slide67.xml"/><Relationship Id="rId100" Type="http://schemas.openxmlformats.org/officeDocument/2006/relationships/slide" Target="slides/slide90.xml"/><Relationship Id="rId105" Type="http://schemas.openxmlformats.org/officeDocument/2006/relationships/slide" Target="slides/slide95.xml"/><Relationship Id="rId126" Type="http://schemas.openxmlformats.org/officeDocument/2006/relationships/slide" Target="slides/slide116.xml"/><Relationship Id="rId147" Type="http://schemas.openxmlformats.org/officeDocument/2006/relationships/slide" Target="slides/slide137.xml"/><Relationship Id="rId168" Type="http://schemas.openxmlformats.org/officeDocument/2006/relationships/slide" Target="slides/slide15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93" Type="http://schemas.openxmlformats.org/officeDocument/2006/relationships/slide" Target="slides/slide83.xml"/><Relationship Id="rId98" Type="http://schemas.openxmlformats.org/officeDocument/2006/relationships/slide" Target="slides/slide88.xml"/><Relationship Id="rId121" Type="http://schemas.openxmlformats.org/officeDocument/2006/relationships/slide" Target="slides/slide111.xml"/><Relationship Id="rId142" Type="http://schemas.openxmlformats.org/officeDocument/2006/relationships/slide" Target="slides/slide132.xml"/><Relationship Id="rId163" Type="http://schemas.openxmlformats.org/officeDocument/2006/relationships/slide" Target="slides/slide153.xml"/><Relationship Id="rId184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5.xml"/><Relationship Id="rId46" Type="http://schemas.openxmlformats.org/officeDocument/2006/relationships/slide" Target="slides/slide36.xml"/><Relationship Id="rId67" Type="http://schemas.openxmlformats.org/officeDocument/2006/relationships/slide" Target="slides/slide57.xml"/><Relationship Id="rId116" Type="http://schemas.openxmlformats.org/officeDocument/2006/relationships/slide" Target="slides/slide106.xml"/><Relationship Id="rId137" Type="http://schemas.openxmlformats.org/officeDocument/2006/relationships/slide" Target="slides/slide127.xml"/><Relationship Id="rId158" Type="http://schemas.openxmlformats.org/officeDocument/2006/relationships/slide" Target="slides/slide148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62" Type="http://schemas.openxmlformats.org/officeDocument/2006/relationships/slide" Target="slides/slide52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111" Type="http://schemas.openxmlformats.org/officeDocument/2006/relationships/slide" Target="slides/slide101.xml"/><Relationship Id="rId132" Type="http://schemas.openxmlformats.org/officeDocument/2006/relationships/slide" Target="slides/slide122.xml"/><Relationship Id="rId153" Type="http://schemas.openxmlformats.org/officeDocument/2006/relationships/slide" Target="slides/slide143.xml"/><Relationship Id="rId174" Type="http://schemas.openxmlformats.org/officeDocument/2006/relationships/slide" Target="slides/slide164.xml"/><Relationship Id="rId179" Type="http://schemas.openxmlformats.org/officeDocument/2006/relationships/slide" Target="slides/slide169.xml"/><Relationship Id="rId15" Type="http://schemas.openxmlformats.org/officeDocument/2006/relationships/slide" Target="slides/slide5.xml"/><Relationship Id="rId36" Type="http://schemas.openxmlformats.org/officeDocument/2006/relationships/slide" Target="slides/slide26.xml"/><Relationship Id="rId57" Type="http://schemas.openxmlformats.org/officeDocument/2006/relationships/slide" Target="slides/slide47.xml"/><Relationship Id="rId106" Type="http://schemas.openxmlformats.org/officeDocument/2006/relationships/slide" Target="slides/slide96.xml"/><Relationship Id="rId127" Type="http://schemas.openxmlformats.org/officeDocument/2006/relationships/slide" Target="slides/slide11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52" Type="http://schemas.openxmlformats.org/officeDocument/2006/relationships/slide" Target="slides/slide42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94" Type="http://schemas.openxmlformats.org/officeDocument/2006/relationships/slide" Target="slides/slide84.xml"/><Relationship Id="rId99" Type="http://schemas.openxmlformats.org/officeDocument/2006/relationships/slide" Target="slides/slide89.xml"/><Relationship Id="rId101" Type="http://schemas.openxmlformats.org/officeDocument/2006/relationships/slide" Target="slides/slide91.xml"/><Relationship Id="rId122" Type="http://schemas.openxmlformats.org/officeDocument/2006/relationships/slide" Target="slides/slide112.xml"/><Relationship Id="rId143" Type="http://schemas.openxmlformats.org/officeDocument/2006/relationships/slide" Target="slides/slide133.xml"/><Relationship Id="rId148" Type="http://schemas.openxmlformats.org/officeDocument/2006/relationships/slide" Target="slides/slide138.xml"/><Relationship Id="rId164" Type="http://schemas.openxmlformats.org/officeDocument/2006/relationships/slide" Target="slides/slide154.xml"/><Relationship Id="rId169" Type="http://schemas.openxmlformats.org/officeDocument/2006/relationships/slide" Target="slides/slide159.xml"/><Relationship Id="rId18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" Target="slides/slide17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8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9413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8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B7A6760-B708-42B7-962A-8304B9067A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77113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39775"/>
            <a:ext cx="657701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6300"/>
            <a:ext cx="4938713" cy="44402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6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9413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6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34AA7B1-9046-4011-A2E3-6EE55E3C2F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941596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9665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6222598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FDB1B7-CC1B-40FD-9575-BC786EBBDC7B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5813826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6C1304-6A82-496A-8664-68630AEB6AB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178881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B4C03A-0BD2-441F-9FD3-91357F937B0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769125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7FFC83-04F5-4CBC-BF3F-CD292CC98FE9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8392696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2D349F-4E83-432A-9FD3-C889D40C5932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0380657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CA529-B0EB-468C-A98A-5A3ED90811BA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05170453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CA529-B0EB-468C-A98A-5A3ED90811BA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6356506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6DB238-1445-493D-9852-69504BFDE5B5}" type="slidenum">
              <a:rPr kumimoji="1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579201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983EA597-4441-4FFA-9D52-CAA32A1F90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47C875-67C5-4FC8-AC48-739C27E1D8A6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707FB152-E6A8-4537-BAAB-58E1455590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6A9A6F4B-0B32-49B6-8390-B4E4EC5575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775390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D1571D98-4062-4FDD-9CD8-151B6166F1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96125D-8DB6-4E1E-B063-107FC4114713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360C857A-0FC2-47FE-8157-3F0CCCDDF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0B113F2C-3A5B-4A54-8339-6FEBF259C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064922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254214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2C436683-6EDC-494E-9C05-C095F20538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98962BD1-1C60-4DD7-9E58-2275C6E89A33}" type="slidenum">
              <a:rPr lang="en-US" altLang="ko-KR"/>
              <a:pPr eaLnBrk="1" hangingPunct="1">
                <a:spcBef>
                  <a:spcPct val="0"/>
                </a:spcBef>
              </a:pPr>
              <a:t>172</a:t>
            </a:fld>
            <a:endParaRPr lang="en-US" altLang="ko-K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EAC263B-BFA1-4AB7-85B8-6E8B6E35E0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BB3C40E-A730-49C0-8FA6-802D0D391F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6DB238-1445-493D-9852-69504BFDE5B5}" type="slidenum">
              <a:rPr kumimoji="1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40265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</a:pPr>
            <a:fld id="{C29FFC09-2440-4F01-B497-B39A11767D45}" type="slidenum"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 latinLnBrk="0" hangingPunct="1">
                <a:spcBef>
                  <a:spcPct val="0"/>
                </a:spcBef>
              </a:pPr>
              <a:t>60</a:t>
            </a:fld>
            <a:endParaRPr lang="en-US" altLang="ja-JP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6988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</a:pPr>
            <a:fld id="{96B10068-9EC9-4D36-A359-26F734DB3E1E}" type="slidenum"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 latinLnBrk="0" hangingPunct="1">
                <a:spcBef>
                  <a:spcPct val="0"/>
                </a:spcBef>
              </a:pPr>
              <a:t>61</a:t>
            </a:fld>
            <a:endParaRPr lang="en-US" altLang="ja-JP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048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</a:pPr>
            <a:fld id="{F5E37A52-C557-4821-BBA9-0CAAAC668E3E}" type="slidenum"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 latinLnBrk="0" hangingPunct="1">
                <a:spcBef>
                  <a:spcPct val="0"/>
                </a:spcBef>
              </a:pPr>
              <a:t>62</a:t>
            </a:fld>
            <a:endParaRPr lang="en-US" altLang="ja-JP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3802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</a:pPr>
            <a:fld id="{3C57C9D0-4E65-49A4-9CC3-A3FFF0426ACC}" type="slidenum"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 latinLnBrk="0" hangingPunct="1">
                <a:spcBef>
                  <a:spcPct val="0"/>
                </a:spcBef>
              </a:pPr>
              <a:t>63</a:t>
            </a:fld>
            <a:endParaRPr lang="en-US" altLang="ja-JP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1599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</a:pPr>
            <a:fld id="{E9EBD48E-D1C4-4F3D-B695-09BB6B72C960}" type="slidenum"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 latinLnBrk="0" hangingPunct="1">
                <a:spcBef>
                  <a:spcPct val="0"/>
                </a:spcBef>
              </a:pPr>
              <a:t>64</a:t>
            </a:fld>
            <a:endParaRPr lang="en-US" altLang="ja-JP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8031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</a:pPr>
            <a:fld id="{4CFFF139-8BA3-4E52-A70A-0E1EE5295F23}" type="slidenum"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 latinLnBrk="0" hangingPunct="1">
                <a:spcBef>
                  <a:spcPct val="0"/>
                </a:spcBef>
              </a:pPr>
              <a:t>65</a:t>
            </a:fld>
            <a:endParaRPr lang="en-US" altLang="ja-JP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4766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</a:pPr>
            <a:fld id="{9B22C7EE-5264-4F7D-ACB0-ACCC9BFCBBE9}" type="slidenum"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 latinLnBrk="0" hangingPunct="1">
                <a:spcBef>
                  <a:spcPct val="0"/>
                </a:spcBef>
              </a:pPr>
              <a:t>66</a:t>
            </a:fld>
            <a:endParaRPr lang="en-US" altLang="ja-JP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1820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36882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</a:pPr>
            <a:fld id="{4E8173BD-86C2-4124-9112-40C452BDC604}" type="slidenum"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 latinLnBrk="0" hangingPunct="1">
                <a:spcBef>
                  <a:spcPct val="0"/>
                </a:spcBef>
              </a:pPr>
              <a:t>67</a:t>
            </a:fld>
            <a:endParaRPr lang="en-US" altLang="ja-JP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94794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47935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</a:pPr>
            <a:fld id="{A1C5DBC4-C0F6-4511-AD74-AA3942DB03BB}" type="slidenum"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 latinLnBrk="0" hangingPunct="1">
                <a:spcBef>
                  <a:spcPct val="0"/>
                </a:spcBef>
              </a:pPr>
              <a:t>69</a:t>
            </a:fld>
            <a:endParaRPr lang="en-US" altLang="ja-JP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05960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08916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01983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</a:pPr>
            <a:fld id="{DF11D3E7-24F4-4041-9F61-E2A2B6E9ACDA}" type="slidenum"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 latinLnBrk="0" hangingPunct="1">
                <a:spcBef>
                  <a:spcPct val="0"/>
                </a:spcBef>
              </a:pPr>
              <a:t>72</a:t>
            </a:fld>
            <a:endParaRPr lang="en-US" altLang="ja-JP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00236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4380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9384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95912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6472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983EA597-4441-4FFA-9D52-CAA32A1F90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47C875-67C5-4FC8-AC48-739C27E1D8A6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707FB152-E6A8-4537-BAAB-58E1455590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6A9A6F4B-0B32-49B6-8390-B4E4EC5575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51198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10277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12782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98496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92471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</a:pPr>
            <a:fld id="{DF11D3E7-24F4-4041-9F61-E2A2B6E9ACDA}" type="slidenum"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 latinLnBrk="0" hangingPunct="1">
                <a:spcBef>
                  <a:spcPct val="0"/>
                </a:spcBef>
              </a:pPr>
              <a:t>81</a:t>
            </a:fld>
            <a:endParaRPr lang="en-US" altLang="ja-JP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70546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 txBox="1">
            <a:spLocks noGrp="1" noChangeArrowheads="1"/>
          </p:cNvSpPr>
          <p:nvPr/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AC3465-973B-4CF3-9AD5-3D6DB380372E}" type="slidenum">
              <a:rPr kumimoji="1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8723" name="Rectangle 7"/>
          <p:cNvSpPr txBox="1">
            <a:spLocks noGrp="1" noChangeArrowheads="1"/>
          </p:cNvSpPr>
          <p:nvPr/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2AFD4-94BF-4CB3-B1F4-10096361C053}" type="slidenum"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1" lang="en-US" altLang="ja-JP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8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3987336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22962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0244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17583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0930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6DB238-1445-493D-9852-69504BFDE5B5}" type="slidenum">
              <a:rPr kumimoji="1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42521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6491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95033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241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29794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77651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31858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15447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46891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79836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5252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6DB238-1445-493D-9852-69504BFDE5B5}" type="slidenum">
              <a:rPr kumimoji="1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73531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 txBox="1">
            <a:spLocks noGrp="1" noChangeArrowheads="1"/>
          </p:cNvSpPr>
          <p:nvPr/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AC3465-973B-4CF3-9AD5-3D6DB380372E}" type="slidenum">
              <a:rPr kumimoji="1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8723" name="Rectangle 7"/>
          <p:cNvSpPr txBox="1">
            <a:spLocks noGrp="1" noChangeArrowheads="1"/>
          </p:cNvSpPr>
          <p:nvPr/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2AFD4-94BF-4CB3-B1F4-10096361C053}" type="slidenum"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1" lang="en-US" altLang="ja-JP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8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24795937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CA529-B0EB-468C-A98A-5A3ED90811BA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561507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72981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790432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76772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338396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fontAlgn="base" latinLnBrk="0" hangingPunct="1">
              <a:spcBef>
                <a:spcPct val="0"/>
              </a:spcBef>
              <a:spcAft>
                <a:spcPct val="0"/>
              </a:spcAft>
            </a:pPr>
            <a:fld id="{98122611-97F1-4E65-8F70-6A59DB3A0302}" type="slidenum"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algn="r"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t>103</a:t>
            </a:fld>
            <a:endParaRPr lang="en-US" altLang="ja-JP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652406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fontAlgn="base" latinLnBrk="0" hangingPunct="1">
              <a:spcBef>
                <a:spcPct val="0"/>
              </a:spcBef>
              <a:spcAft>
                <a:spcPct val="0"/>
              </a:spcAft>
            </a:pPr>
            <a:fld id="{98122611-97F1-4E65-8F70-6A59DB3A0302}" type="slidenum"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algn="r"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t>104</a:t>
            </a:fld>
            <a:endParaRPr lang="en-US" altLang="ja-JP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893907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718365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024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983EA597-4441-4FFA-9D52-CAA32A1F90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47C875-67C5-4FC8-AC48-739C27E1D8A6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707FB152-E6A8-4537-BAAB-58E1455590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6A9A6F4B-0B32-49B6-8390-B4E4EC5575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858467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CA529-B0EB-468C-A98A-5A3ED90811BA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753104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21620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CA529-B0EB-468C-A98A-5A3ED90811BA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304130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154478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CA529-B0EB-468C-A98A-5A3ED90811BA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467560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468910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CA529-B0EB-468C-A98A-5A3ED90811BA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532592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525210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68DF6-BECB-415F-81B1-B5F2025D054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776230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C0D6E-D79D-4B20-A524-2172CBB72D31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23922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2A4E0FB-1FDB-45F8-A051-532E0D325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3AF0A0-CEE7-4A1F-BCAA-DB8FB0911F32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E6E660B-D484-47E7-B492-8BC8C8DAE4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2DE02A0-5A43-4552-BABB-7CF83BC6D1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298327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B6432-3CE0-464A-A4EB-24908DED8C6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758274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98BE5-51A9-40BB-AEAB-356B0A77A16E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116056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ACC0FF-B321-4001-B48F-C8022ADDDF5D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648820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BCE2D9-47B8-49DA-89DD-34A67BE2314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215277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BCE2D9-47B8-49DA-89DD-34A67BE2314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77299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DF867-68DF-46E5-A220-696F3A73BF2C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5920543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C5FAD-6BD9-4316-8024-57F6A9FC4B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5037417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D166E-B9D7-4C92-B3AF-909ADF56C2B5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263238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2DC6A3-5CE2-4116-BF7B-0470837E5527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752010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0AB5F1-412E-4D8A-AE68-58FE2C1E1037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343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983EA597-4441-4FFA-9D52-CAA32A1F90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47C875-67C5-4FC8-AC48-739C27E1D8A6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707FB152-E6A8-4537-BAAB-58E1455590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6A9A6F4B-0B32-49B6-8390-B4E4EC5575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598377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B3CBE9-E5F5-4EE3-A43D-D71377940A56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352287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A24380-13E5-44E7-8A4C-8BF554EF0685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0312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CA529-B0EB-468C-A98A-5A3ED90811BA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561507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1B389-5C90-40C2-9DC8-3149762FD2B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4971151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54238-111A-4F8A-A3DA-2DD009A911E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376037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E6762-D179-4C2A-8E04-F06F5CDC8C4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985976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B3B85C-68E7-4908-8A2F-FDB8B39EDFA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011075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BB020-FD2B-4CF9-9D67-C7258205708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508653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FAD61-7A97-4646-AE17-11473C8DC38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040705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C4625-A477-4E29-9881-B8D00A04D0C7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1332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98545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665360-22F9-4D1E-A771-8369B5075697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865563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A4626-EE7D-4838-BF5A-260F939EF2E5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398101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8A997F-BDFA-430C-BF25-CC525F49C22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609253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A4626-EE7D-4838-BF5A-260F939EF2E5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006874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97721-5300-4A54-9573-D892F1B21C6A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902780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BEBB75-AF21-43D2-8821-7F05C1081C11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382690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68DF6-BECB-415F-81B1-B5F2025D054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631517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1D3E7-24F4-4041-9F61-E2A2B6E9ACDA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43726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3A325B-DE1E-4E75-86CE-F5BD50DB458C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394459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18A9F8-8EC9-4DE4-AD7F-179D67FEE6B5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51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2EBF6CAE-52E1-44EC-A772-93E5B5A824CC}" type="datetimeFigureOut">
              <a:rPr lang="ko-KR" altLang="en-US"/>
              <a:pPr>
                <a:defRPr/>
              </a:pPr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38D1875C-7281-4930-AE7A-7EC6F612F80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249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AE4A45C5-92A3-434B-A375-6D19AC65EF05}" type="datetimeFigureOut">
              <a:rPr lang="ko-KR" altLang="en-US"/>
              <a:pPr>
                <a:defRPr/>
              </a:pPr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AA4D1F45-6FD9-4812-9833-EFA4F4E203B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75364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07857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33586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203164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32536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99644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11630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80506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51441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94821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674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B74A3F6D-682D-44CF-81C1-8A05BB2E0D37}" type="datetimeFigureOut">
              <a:rPr lang="ko-KR" altLang="en-US"/>
              <a:pPr>
                <a:defRPr/>
              </a:pPr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FC1AED58-BD95-4363-BF44-C21495E4DA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689400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546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fld id="{3234B806-B423-463F-8F45-72A6700E5C1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83321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fld id="{374F4E1F-5A3C-4CD5-9BFC-E960544220F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27109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fld id="{D3FE37C2-0901-4944-AE5E-1BB883275D2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59585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fld id="{46368CD4-4D27-4710-8C43-76F0DD1CDC2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0174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fld id="{3F3CB5B6-DDD1-456A-A770-CA548027B83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534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fld id="{771FBA56-02BC-44A2-9B09-047B83938AA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01695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fld id="{85844C37-D09D-48EC-AD9F-B2208BBA87C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6510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fld id="{0BCB10D2-E045-4250-B60E-9BF89070FDF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844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2D32C152-B3CC-4A74-82B1-897D7022CF28}" type="datetimeFigureOut">
              <a:rPr lang="ko-KR" altLang="en-US"/>
              <a:pPr>
                <a:defRPr/>
              </a:pPr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054DE519-E45D-4E43-8D0A-66FE9909808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0259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fld id="{9FD27F0C-C8F6-4F32-B26E-DFBA3CCF4D9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1252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fld id="{F34C357D-D219-4E8A-BC22-5108D092FDB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93141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fld id="{5D850799-D612-4EEF-802E-DB038E58145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4241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9E49F-0DC4-448C-BF29-527268DE6A5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33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A43E7-0D78-497C-9427-A4DC2FAF267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13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0C092-C621-4894-BBE6-60DE38C05A6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89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762C-BADE-4C4C-A1B5-57FC5A2B443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18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10E64-CD18-4434-A997-3D69E23D70C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64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5629F-5CC5-4140-822E-8D45D08E09C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63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95D7B-646C-4D1C-81AD-5FFB82D9E11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1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1DF01583-DE2F-4BC9-9CE6-84993BD87D99}" type="datetimeFigureOut">
              <a:rPr lang="ko-KR" altLang="en-US"/>
              <a:pPr>
                <a:defRPr/>
              </a:pPr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30B56535-61A8-4DFF-8DAB-DF11C37F1D6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41993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1C650-811B-4D83-B2A9-9ED0C07FD6C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481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55E7A-5699-44E5-8686-C87F27C89FA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38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C3F8D-C106-4E27-9C8B-700D455839D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13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83B56-F5C4-4C17-B095-31E60A97866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9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7BDE1-0ED3-405D-AEFD-A99F16B24E6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559498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F2B56-2CAE-4298-884F-357B6D6279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348649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13FA8-8931-4533-B4FE-81B62B4BEFC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4020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18254-4DF1-4E01-A14D-50F2EFA687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1238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ED9BB-E9A4-4DD0-BDAA-74541528F0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14375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EAED4-6DBC-4865-A01A-A647A2D22CF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500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2E86F460-60E4-4AB4-A24C-6291BB64C955}" type="datetimeFigureOut">
              <a:rPr lang="ko-KR" altLang="en-US"/>
              <a:pPr>
                <a:defRPr/>
              </a:pPr>
              <a:t>2026-06-07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2D20AB85-A907-4F90-BF1F-1A3F89806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012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F8578-90CB-48DB-BE94-1968E269521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71985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4B5C9-9443-480C-BD65-09AA17225D6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776824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28AC7-659A-4346-B3BE-9E1A8662F4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78848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3DA50-2310-48DA-9F00-3511678B96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773945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2BA14-27E7-426A-8E1C-D6ACB0D5D00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71938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43906C-FB94-475C-8D04-6AA0445043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874F02-99CA-4C15-BFC1-C924B35B49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18EF0D-A7BE-4D4F-A74A-F427664D05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11046-6D75-490A-842E-AAA38B28C610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09761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BD1A17-9BD1-4F89-8905-833E0427B8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39A918-A5A1-4A14-9A8D-148945637A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16493E-435C-42A5-A8C2-B4F535A7CF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BB14A-4668-4AE0-8E6B-81E977D75E4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9760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C479BC-7036-4FBE-BADD-F18657A3FE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1F2B11-3383-4E9F-96AF-BCF763912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80C981-656E-4896-A300-13B29ACE25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05715-CF6C-40A3-8A19-B798F80C15A8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472249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12B6BD-6B1E-4312-9255-A497AAE32B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C445EC-EAAA-4E32-91F2-89E9514C82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502A3C-7591-470B-BDA3-5BBC03894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6D60E-2D90-404A-AC96-84F9CFD698B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525700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EBB266D-1908-457E-81DE-F0461157DA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793C3B-C1B7-4429-AAB4-A982D16A9E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DB3F8FF-9A28-4CB9-B47E-5E86D69C7B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31C3B1-B853-446F-A212-25348B9E7ECB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1281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59AD10F6-B673-44CD-B5AB-8697BC545A82}" type="datetimeFigureOut">
              <a:rPr lang="ko-KR" altLang="en-US"/>
              <a:pPr>
                <a:defRPr/>
              </a:pPr>
              <a:t>2026-06-07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CD2F754C-082F-44B9-A507-CAF07217957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52915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6F31483-4929-4FAF-AA1D-D62AF38641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234177-B7C0-4538-BD43-A169F5B3F3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4CA138D-173F-4C02-9751-6B1D331E02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BF2163-DEA0-4E19-B252-536424196DF2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232884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CD1560-3B0D-495C-8A4B-AE33D13F09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CC27CC0-53FE-404B-84B3-23C8F9F9CF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7993A86-9B77-499D-B137-6DFC7B2B41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CC26A-25A1-4D15-B37F-D259A2CB26C4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64152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C8450B-040C-48D8-AD32-4B828DA3E3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0AA643-94C8-429F-B7DA-EA548186C3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676F03-6B8F-4C65-A694-9D5E7FB06B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41E7D-CF98-41EB-967E-D1E3AF3F8BA2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392240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DA2327-1405-4662-BB10-76A1FB523F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D38B60-61FA-4FD5-B871-8EA3072C87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095684-9962-47B1-8226-B91EC8299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0D6E3-DF34-4525-981C-1E11FC9FF30E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262387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D0E109-D34C-434C-9131-758012235A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4BE133-EA87-47D0-9F03-79F04035AB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FE1141-89A0-4BC4-9CDB-049EC29472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A1B3E-CFE4-4CB5-9ADC-DDCB94666D5F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829252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B9C487-9BF5-4F10-B964-5E5355989B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2A80C2-14BB-44DF-BA92-A51DFA17F4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86F675-5CD9-4DFC-909E-652BD01B30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DDD66-37D2-458D-A9E5-BE16BB93C162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295854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5BFAC9-33B3-4479-969E-FC576B7C66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FF2477-66DF-4F1A-8BC6-4B6B68B884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3DA01D-BC41-461F-9002-69591B8E25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2BAD4-1487-4214-A677-558248CCE11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692177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1FA25-70C7-4A07-B825-23A787BFAF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9566C-72CB-45E6-A6E5-E6B0476670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705659-1A17-4BC3-99EE-0AA8885593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0BD07-3C63-40BB-A35E-2B50EC56EA1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923787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F6D813-7350-454B-AAE3-1A6F02A4BE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3865CA-256A-409E-A71B-9FA879B5A1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82A8C0-03D8-4B21-A41D-5CF9C31987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F1F4F-EF99-4C99-AA06-C0328304EE6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014811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53EE5D-E666-41B8-BD17-CF764ABC18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CD6C30-C483-4227-BE65-1C75EA259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C47201-ECD0-4286-88B8-85B1EF2F03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CCDBA-369D-4EF3-8104-38C481A349F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8873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5A006A72-D714-44E9-A57B-E645B167BA8B}" type="datetimeFigureOut">
              <a:rPr lang="ko-KR" altLang="en-US"/>
              <a:pPr>
                <a:defRPr/>
              </a:pPr>
              <a:t>2026-06-07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8CB2F238-F823-4B38-BC30-4E9EE45802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70471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EA10651-7EE8-4DDF-A5EE-02F747FDC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A1A8260-C5DF-40BE-9CFA-55CAEC0CE6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3AE49DD-D469-4B15-A1C2-7C246005C8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38A85-7EC8-4F2F-90E8-CC9C1A3D499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216479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41A0B4E-A89B-4713-99A6-34F2902D57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AC4A47-169F-4975-8B42-65D2377DA6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D0238D-B407-4929-A389-62F189EC6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C1DFB-50B1-4D17-87A2-760E6FB41F0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880016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DD89148-C0C5-423E-875E-D7F0BE1A42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42EEFE-2AC2-4F91-8B02-535151CA90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1E5829-93AA-4F70-927E-EA79350E5E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06E9A-0C70-4B12-A30A-415336E78CC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969061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BEE542-E743-43E0-B951-50FF481D78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46E207-0BD3-49A0-AECE-F1826D5C4D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BF084F-1364-44CD-AB65-69F8A79859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DC216-E35B-4740-A281-10222DC135B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812089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A5BC3D-8041-4623-A83F-EFF342A3A0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DFEC16-4A95-4D1E-9F8A-F88329CD34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7193C8-CC23-4271-A354-6FF76392AA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B4DFA-536D-460B-8240-41984514DD0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21903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71EA0D-68F3-4CEE-9BAD-16E82D0707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2B9E77-4A37-4CC2-90FD-367A472621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7602CE-828D-4C5C-885F-C5318B594E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A741F-3D32-4E45-9D35-CB7646D5015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177515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A6038C-8246-4583-A5DA-DF65D63003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EDABAF-1545-4412-A0FE-3229BDF471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9BE7BB-4B9F-45C0-B582-F44DABE19A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4B88F-BB4F-46BB-A075-89AD0979A2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51985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6BE05-0318-4561-86DB-5B960AB68B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288694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B51B3-53C0-42EE-91A2-9F3F9F5EE7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95808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3B6B5-CAEA-489E-A62A-A7DCCD4F59A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931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823FD0B7-D784-428F-80C2-FF0FE7F271B0}" type="datetimeFigureOut">
              <a:rPr lang="ko-KR" altLang="en-US"/>
              <a:pPr>
                <a:defRPr/>
              </a:pPr>
              <a:t>2026-06-07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5312A0AA-225A-432C-B6E3-1DC66279DFC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31794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AC351-9BA0-41A9-9A9A-01FDCE43B8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27189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3672B-0B8A-481F-AE47-F65B169712D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01634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485A8-4A07-4A2C-8EB9-9935363B04B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98132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CF184-7DCC-4DDC-85FA-E98FF47369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27669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E5291-4EE0-4D84-B042-0F3DB668240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333621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8E776-628B-4FFF-86E4-7C315437051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12775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5D89A-FC85-4DB8-9ECC-5E7660C89B4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546448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5DBFC-0669-4D9A-A7F3-8B3C3F88DB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55859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CAAF6C-B54E-4B9A-A4F4-A232137284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5D8CD4-A555-44C5-87A0-02818D7D9C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7DBA83-FDA5-43A2-BA5F-EAA474B668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F0A8B-2E86-4D1D-81A4-66EB9B14C60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129829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60A06B-BB7E-4F2A-85E9-AE70F950D3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E315E0-4289-41A8-A45E-DCEAB310D1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532A32-9132-43D0-B9DD-5A6CA285DC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7769F-519A-4496-A776-A1A8E731405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6228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DE0483D2-03B6-4A15-B6B5-DD74EC5C3A42}" type="datetimeFigureOut">
              <a:rPr lang="ko-KR" altLang="en-US"/>
              <a:pPr>
                <a:defRPr/>
              </a:pPr>
              <a:t>2026-06-07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75213693-D936-40D4-8203-E9BD397AE86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41688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D295B1-7B62-4F9B-B3A0-AF5E4348E8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B9AE91-AAD8-4D65-8339-574EF2DF5C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5C8770-1926-4E9C-8551-C2A0903C00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9B829-4C44-4133-8D7B-2DEB737B0C8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499134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A417D0-0C62-490B-85B3-9B65C0897A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2F6FB9-E69C-4683-8DDC-59F74ED2C9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B16EA2-F838-47EA-B594-C8D3945880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B5FAD3-BF33-40F1-B6ED-5B87F26BD43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07907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B65249-B06F-48AE-B7D6-C73CDA022D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96FB737-DFCF-4B9B-AE69-25BBA0EFD6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E856AEF-3E51-46CC-AADD-1530D9C4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D3D08-85D6-4A52-9DA5-367BD78BF83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382885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151E24-581A-43E8-ADFA-F0CCBE8C8A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1ADCEEC-878E-4F3C-BDE9-74940DB037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B32FCFB-4A46-4A08-8E8C-627CD0B44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BF046-0D41-4C20-9BBC-1F082718B2F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64276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C94E3DE-51A2-45A7-9F01-559088913F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51F0C1-B5D6-46A4-B59A-A0D6BFFBE3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CBBCC75-6473-421A-B066-9DE94FD0AD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9CC94-E53B-421D-9511-11411BCEAEC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76193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1B3891-117B-4FBA-97E5-62CE96E1B9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42394-F523-460F-A07C-99036DC4C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DF044A-F5EB-4031-AAAE-BC6CC10D0C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906C2-51C3-408B-ADC6-DED92D0F5A2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58145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39F9D8-DC09-4DC2-BC5B-7924C5116A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6D15CF-17EC-4A09-B3C6-33A5133ADA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DD79CC-C376-4359-A3B8-5BF5E30159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6EC08-362A-4449-8380-9788B261A3F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7413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8C38D1-BAAE-4569-B58D-4AC1811FFC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EFB612-4548-4A57-BD53-1D4A8AF155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A1DFF5-47B6-41B4-842D-0989A4B0A2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F8C64-93AB-4E2D-A272-0B5377D264F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192435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E16755-D2E4-4290-A731-C3B056B48B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14344C-402B-477C-8A34-E44563131A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975039-A9BC-461C-B68D-8A57B4AD4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75984-DE9B-45A9-9938-FA2564BDB98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32810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19C88-1051-4598-8658-74A30907448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386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C33818DB-0B0D-4356-894C-01A1E9DE8223}" type="datetimeFigureOut">
              <a:rPr lang="ko-KR" altLang="en-US"/>
              <a:pPr>
                <a:defRPr/>
              </a:pPr>
              <a:t>2026-06-07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8DD10CD5-4C18-4409-A4C3-355172422D1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4990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809CE-829C-4677-80B4-47BBEDC25D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601989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17CEB-B4A3-4BD8-94F4-76FB9131CB0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750039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205C6-5DD7-4ABF-862A-2C0A0DC38A2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54172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AF8FA-0DA1-4318-A875-0AEA1AE1BDF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39759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BBD41-E9CD-4FFA-AF2E-FD6EAA66E9B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116330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9A03D-749E-4D02-9723-F9F6EEE6E95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09271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08053-264A-4D15-9BCC-9DD818AF206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2907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DDC37-C47E-43E1-A6E8-7E239408411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82539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BD62A-2876-4012-9131-C8DCC5ECFFD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408198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B294D-DA20-46F7-B261-B271EFB8A4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128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defRPr>
            </a:lvl1pPr>
          </a:lstStyle>
          <a:p>
            <a:pPr>
              <a:defRPr/>
            </a:pPr>
            <a:fld id="{80A82D71-B951-47BB-9E88-7095279A0A12}" type="datetimeFigureOut">
              <a:rPr lang="ko-KR" altLang="en-US"/>
              <a:pPr>
                <a:defRPr/>
              </a:pPr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defRPr>
            </a:lvl1pPr>
          </a:lstStyle>
          <a:p>
            <a:pPr>
              <a:defRPr/>
            </a:pPr>
            <a:fld id="{13AF283B-8581-4BFB-96E9-79A766587A6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46" r:id="rId1"/>
    <p:sldLayoutId id="2147505247" r:id="rId2"/>
    <p:sldLayoutId id="2147505248" r:id="rId3"/>
    <p:sldLayoutId id="2147505249" r:id="rId4"/>
    <p:sldLayoutId id="2147505250" r:id="rId5"/>
    <p:sldLayoutId id="2147505251" r:id="rId6"/>
    <p:sldLayoutId id="2147505252" r:id="rId7"/>
    <p:sldLayoutId id="2147505253" r:id="rId8"/>
    <p:sldLayoutId id="2147505254" r:id="rId9"/>
    <p:sldLayoutId id="2147505255" r:id="rId10"/>
    <p:sldLayoutId id="2147505256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ＭＳ Ｐゴシック" pitchFamily="34" charset="-128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ＭＳ Ｐゴシック" pitchFamily="34" charset="-128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ＭＳ Ｐゴシック" pitchFamily="34" charset="-128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ＭＳ Ｐゴシック" pitchFamily="34" charset="-128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ＭＳ Ｐゴシック" pitchFamily="34" charset="-128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ＭＳ Ｐゴシック" pitchFamily="34" charset="-128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ＭＳ Ｐゴシック" pitchFamily="34" charset="-128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ＭＳ Ｐゴシック" pitchFamily="34" charset="-128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59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6420" r:id="rId1"/>
    <p:sldLayoutId id="2147506421" r:id="rId2"/>
    <p:sldLayoutId id="2147506422" r:id="rId3"/>
    <p:sldLayoutId id="2147506423" r:id="rId4"/>
    <p:sldLayoutId id="2147506424" r:id="rId5"/>
    <p:sldLayoutId id="2147506425" r:id="rId6"/>
    <p:sldLayoutId id="2147506426" r:id="rId7"/>
    <p:sldLayoutId id="2147506427" r:id="rId8"/>
    <p:sldLayoutId id="2147506428" r:id="rId9"/>
    <p:sldLayoutId id="2147506429" r:id="rId10"/>
    <p:sldLayoutId id="214750643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1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E77912-7405-4A57-9BD6-349992B579F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68" r:id="rId1"/>
    <p:sldLayoutId id="2147505269" r:id="rId2"/>
    <p:sldLayoutId id="2147505270" r:id="rId3"/>
    <p:sldLayoutId id="2147505271" r:id="rId4"/>
    <p:sldLayoutId id="2147505272" r:id="rId5"/>
    <p:sldLayoutId id="2147505273" r:id="rId6"/>
    <p:sldLayoutId id="2147505274" r:id="rId7"/>
    <p:sldLayoutId id="2147505275" r:id="rId8"/>
    <p:sldLayoutId id="2147505276" r:id="rId9"/>
    <p:sldLayoutId id="2147505277" r:id="rId10"/>
    <p:sldLayoutId id="2147505278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+mn-ea"/>
              </a:defRPr>
            </a:lvl1pPr>
          </a:lstStyle>
          <a:p>
            <a:pPr latinLnBrk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ea typeface="+mn-ea"/>
              </a:defRPr>
            </a:lvl1pPr>
          </a:lstStyle>
          <a:p>
            <a:pPr latinLnBrk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ea typeface="+mn-ea"/>
              </a:defRPr>
            </a:lvl1pPr>
          </a:lstStyle>
          <a:p>
            <a:pPr latinLnBrk="1">
              <a:lnSpc>
                <a:spcPct val="100000"/>
              </a:lnSpc>
              <a:spcBef>
                <a:spcPct val="0"/>
              </a:spcBef>
              <a:defRPr/>
            </a:pPr>
            <a:fld id="{A95E5F62-1CBC-42AB-9CC2-7FC6F553ED84}" type="slidenum">
              <a:rPr lang="en-US" altLang="ko-KR">
                <a:solidFill>
                  <a:srgbClr val="000000"/>
                </a:solidFill>
              </a:rPr>
              <a:pPr latinLnBrk="1">
                <a:lnSpc>
                  <a:spcPct val="100000"/>
                </a:lnSpc>
                <a:spcBef>
                  <a:spcPct val="0"/>
                </a:spcBef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7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5412" r:id="rId1"/>
    <p:sldLayoutId id="2147505413" r:id="rId2"/>
    <p:sldLayoutId id="2147505414" r:id="rId3"/>
    <p:sldLayoutId id="2147505415" r:id="rId4"/>
    <p:sldLayoutId id="2147505416" r:id="rId5"/>
    <p:sldLayoutId id="2147505417" r:id="rId6"/>
    <p:sldLayoutId id="2147505418" r:id="rId7"/>
    <p:sldLayoutId id="2147505419" r:id="rId8"/>
    <p:sldLayoutId id="2147505420" r:id="rId9"/>
    <p:sldLayoutId id="2147505421" r:id="rId10"/>
    <p:sldLayoutId id="2147505422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 fontAlgn="base" latinLnBrk="0"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 fontAlgn="base" latinLnBrk="0"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 fontAlgn="base" latinLnBrk="0">
              <a:spcAft>
                <a:spcPct val="0"/>
              </a:spcAft>
              <a:defRPr/>
            </a:pPr>
            <a:fld id="{5B70FA25-6B47-441E-958B-A8EDF5C71CBC}" type="slidenum">
              <a:rPr kumimoji="1" lang="en-US" altLang="ja-JP"/>
              <a:pPr fontAlgn="base" latinLnBrk="0">
                <a:spcAft>
                  <a:spcPct val="0"/>
                </a:spcAft>
                <a:defRPr/>
              </a:pPr>
              <a:t>‹#›</a:t>
            </a:fld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234138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5952" r:id="rId1"/>
    <p:sldLayoutId id="2147505953" r:id="rId2"/>
    <p:sldLayoutId id="2147505954" r:id="rId3"/>
    <p:sldLayoutId id="2147505955" r:id="rId4"/>
    <p:sldLayoutId id="2147505956" r:id="rId5"/>
    <p:sldLayoutId id="2147505957" r:id="rId6"/>
    <p:sldLayoutId id="2147505958" r:id="rId7"/>
    <p:sldLayoutId id="2147505959" r:id="rId8"/>
    <p:sldLayoutId id="2147505960" r:id="rId9"/>
    <p:sldLayoutId id="2147505961" r:id="rId10"/>
    <p:sldLayoutId id="21475059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3145ABD-CE44-4CC6-8AFE-05B043BBB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1E23F2A-1EE1-4C72-B03B-689665440A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A9E6CEA1-DCFA-4797-A6DB-D1529D1207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BA5BD158-176F-4C14-834D-B8B1220BDE5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8EB8CF3E-5FB9-4B44-AB21-EA070326AE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sz="14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fld id="{D969CF38-DCD5-42BB-A462-9AA3A57CB0A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407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6204" r:id="rId1"/>
    <p:sldLayoutId id="2147506205" r:id="rId2"/>
    <p:sldLayoutId id="2147506206" r:id="rId3"/>
    <p:sldLayoutId id="2147506207" r:id="rId4"/>
    <p:sldLayoutId id="2147506208" r:id="rId5"/>
    <p:sldLayoutId id="2147506209" r:id="rId6"/>
    <p:sldLayoutId id="2147506210" r:id="rId7"/>
    <p:sldLayoutId id="2147506211" r:id="rId8"/>
    <p:sldLayoutId id="2147506212" r:id="rId9"/>
    <p:sldLayoutId id="2147506213" r:id="rId10"/>
    <p:sldLayoutId id="214750621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5CA9E1F-4B9A-4FAD-9ACA-4BD65920D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D4586F6-27E6-44CE-B701-C13FC29CF8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0C2F61-1B40-4C65-85C0-54AD1C238E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E3C7D8-5D19-4159-988C-6117735723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F8F0A77-2475-4F40-A747-9E53109FC9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0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5704C33-D065-43DC-92C8-8E534A68314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623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6276" r:id="rId1"/>
    <p:sldLayoutId id="2147506277" r:id="rId2"/>
    <p:sldLayoutId id="2147506278" r:id="rId3"/>
    <p:sldLayoutId id="2147506279" r:id="rId4"/>
    <p:sldLayoutId id="2147506280" r:id="rId5"/>
    <p:sldLayoutId id="2147506281" r:id="rId6"/>
    <p:sldLayoutId id="2147506282" r:id="rId7"/>
    <p:sldLayoutId id="2147506283" r:id="rId8"/>
    <p:sldLayoutId id="2147506284" r:id="rId9"/>
    <p:sldLayoutId id="2147506285" r:id="rId10"/>
    <p:sldLayoutId id="2147506286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 fontAlgn="base" latinLnBrk="0"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 fontAlgn="base" latinLnBrk="0"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 fontAlgn="base" latinLnBrk="0">
              <a:spcAft>
                <a:spcPct val="0"/>
              </a:spcAft>
              <a:defRPr/>
            </a:pPr>
            <a:fld id="{2E3CC116-46F9-4BC5-93AF-AC6C7FD6901F}" type="slidenum">
              <a:rPr kumimoji="1" lang="en-US" altLang="ja-JP"/>
              <a:pPr fontAlgn="base" latinLnBrk="0">
                <a:spcAft>
                  <a:spcPct val="0"/>
                </a:spcAft>
                <a:defRPr/>
              </a:pPr>
              <a:t>‹#›</a:t>
            </a:fld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248393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6360" r:id="rId1"/>
    <p:sldLayoutId id="2147506361" r:id="rId2"/>
    <p:sldLayoutId id="2147506362" r:id="rId3"/>
    <p:sldLayoutId id="2147506363" r:id="rId4"/>
    <p:sldLayoutId id="2147506364" r:id="rId5"/>
    <p:sldLayoutId id="2147506365" r:id="rId6"/>
    <p:sldLayoutId id="2147506366" r:id="rId7"/>
    <p:sldLayoutId id="2147506367" r:id="rId8"/>
    <p:sldLayoutId id="2147506368" r:id="rId9"/>
    <p:sldLayoutId id="2147506369" r:id="rId10"/>
    <p:sldLayoutId id="21475063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64C72EC-9F6C-4EDD-B686-240D3C0E8F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1DAC0DB-0BAD-46EB-83D8-471E2BAD8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9DDC12A6-413B-40A1-BF48-2A19219DC16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97BBF150-2813-4872-ABF7-0310C55DB6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026A1982-786F-49CC-B2A2-8916323B3B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1237C6-8BCB-47E5-94C6-FA236640F39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582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6396" r:id="rId1"/>
    <p:sldLayoutId id="2147506397" r:id="rId2"/>
    <p:sldLayoutId id="2147506398" r:id="rId3"/>
    <p:sldLayoutId id="2147506399" r:id="rId4"/>
    <p:sldLayoutId id="2147506400" r:id="rId5"/>
    <p:sldLayoutId id="2147506401" r:id="rId6"/>
    <p:sldLayoutId id="2147506402" r:id="rId7"/>
    <p:sldLayoutId id="2147506403" r:id="rId8"/>
    <p:sldLayoutId id="2147506404" r:id="rId9"/>
    <p:sldLayoutId id="2147506405" r:id="rId10"/>
    <p:sldLayoutId id="2147506406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 latinLnBrk="0"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 latinLnBrk="0"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 latinLnBrk="0">
              <a:spcAft>
                <a:spcPct val="0"/>
              </a:spcAft>
              <a:defRPr/>
            </a:pPr>
            <a:fld id="{472A8211-4E9E-474E-A6F7-F61326E46A74}" type="slidenum">
              <a:rPr kumimoji="1" lang="en-US" altLang="ja-JP"/>
              <a:pPr fontAlgn="base" latinLnBrk="0">
                <a:spcAft>
                  <a:spcPct val="0"/>
                </a:spcAft>
                <a:defRPr/>
              </a:pPr>
              <a:t>‹#›</a:t>
            </a:fld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145380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6408" r:id="rId1"/>
    <p:sldLayoutId id="2147506409" r:id="rId2"/>
    <p:sldLayoutId id="2147506410" r:id="rId3"/>
    <p:sldLayoutId id="2147506411" r:id="rId4"/>
    <p:sldLayoutId id="2147506412" r:id="rId5"/>
    <p:sldLayoutId id="2147506413" r:id="rId6"/>
    <p:sldLayoutId id="2147506414" r:id="rId7"/>
    <p:sldLayoutId id="2147506415" r:id="rId8"/>
    <p:sldLayoutId id="2147506416" r:id="rId9"/>
    <p:sldLayoutId id="2147506417" r:id="rId10"/>
    <p:sldLayoutId id="21475064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0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0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95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95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95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95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95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8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3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3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3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3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8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8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3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3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3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3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3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3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6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6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40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6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6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6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6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6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6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6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6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6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6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6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6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1524000" y="38103"/>
            <a:ext cx="9144000" cy="411163"/>
            <a:chOff x="0" y="24"/>
            <a:chExt cx="5760" cy="259"/>
          </a:xfrm>
        </p:grpSpPr>
        <p:sp>
          <p:nvSpPr>
            <p:cNvPr id="67588" name="Rectangle 4"/>
            <p:cNvSpPr>
              <a:spLocks noChangeArrowheads="1"/>
            </p:cNvSpPr>
            <p:nvPr/>
          </p:nvSpPr>
          <p:spPr bwMode="auto">
            <a:xfrm>
              <a:off x="975" y="28"/>
              <a:ext cx="4785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72000" rIns="72000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ko-KR" altLang="en-US" sz="2800" dirty="0">
                <a:solidFill>
                  <a:srgbClr val="CCFFCC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67589" name="Rectangle 5"/>
            <p:cNvSpPr>
              <a:spLocks noChangeArrowheads="1"/>
            </p:cNvSpPr>
            <p:nvPr/>
          </p:nvSpPr>
          <p:spPr bwMode="auto">
            <a:xfrm>
              <a:off x="0" y="24"/>
              <a:ext cx="884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72000" rIns="72000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ko-KR" altLang="en-US" sz="2800" dirty="0">
                <a:solidFill>
                  <a:srgbClr val="CCFFCC"/>
                </a:solidFill>
                <a:latin typeface="굴림" pitchFamily="50" charset="-127"/>
              </a:endParaRPr>
            </a:p>
          </p:txBody>
        </p:sp>
      </p:grp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91344" y="5733256"/>
            <a:ext cx="11809312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ko-KR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itchFamily="34" charset="-128"/>
              </a:rPr>
              <a:t>202</a:t>
            </a:r>
            <a:r>
              <a:rPr lang="en-US" altLang="ja-JP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itchFamily="34" charset="-128"/>
              </a:rPr>
              <a:t>6</a:t>
            </a:r>
            <a:r>
              <a:rPr lang="en-US" altLang="ko-KR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itchFamily="34" charset="-128"/>
              </a:rPr>
              <a:t>.</a:t>
            </a:r>
            <a:r>
              <a:rPr lang="en-US" altLang="ja-JP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itchFamily="34" charset="-128"/>
              </a:rPr>
              <a:t>06</a:t>
            </a:r>
            <a:r>
              <a:rPr lang="en-US" altLang="ko-KR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itchFamily="34" charset="-128"/>
              </a:rPr>
              <a:t>.</a:t>
            </a:r>
            <a:r>
              <a:rPr lang="en-US" altLang="ja-JP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itchFamily="34" charset="-128"/>
              </a:rPr>
              <a:t>07</a:t>
            </a:r>
            <a:r>
              <a:rPr lang="en-US" altLang="ko-KR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itchFamily="34" charset="-128"/>
              </a:rPr>
              <a:t>  1</a:t>
            </a:r>
            <a:r>
              <a:rPr lang="ja-JP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itchFamily="34" charset="-128"/>
              </a:rPr>
              <a:t>部礼拝</a:t>
            </a:r>
            <a:endParaRPr lang="en-US" altLang="ko-KR" sz="5400" b="0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itchFamily="34" charset="-128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89F409D-03F0-491F-B2EC-69B3F1C37A60}"/>
              </a:ext>
            </a:extLst>
          </p:cNvPr>
          <p:cNvSpPr/>
          <p:nvPr/>
        </p:nvSpPr>
        <p:spPr>
          <a:xfrm>
            <a:off x="0" y="431999"/>
            <a:ext cx="12204000" cy="3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7971B4D-342C-420A-9D6D-9DFD7A082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336" y="1048800"/>
            <a:ext cx="8983329" cy="186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6726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6524626"/>
            <a:ext cx="9144000" cy="333375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ko-KR" altLang="en-US" sz="1800">
                <a:latin typeface="MS UI Gothic" pitchFamily="34" charset="-128"/>
              </a:rPr>
              <a:t>하나님의 은혜</a:t>
            </a:r>
          </a:p>
        </p:txBody>
      </p:sp>
      <p:sp>
        <p:nvSpPr>
          <p:cNvPr id="51203" name="TextBox 1"/>
          <p:cNvSpPr txBox="1">
            <a:spLocks noChangeArrowheads="1"/>
          </p:cNvSpPr>
          <p:nvPr/>
        </p:nvSpPr>
        <p:spPr bwMode="auto">
          <a:xfrm>
            <a:off x="3863976" y="6278564"/>
            <a:ext cx="5040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2</a:t>
            </a:r>
            <a:r>
              <a:rPr kumimoji="1" lang="ko-KR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부예배</a:t>
            </a:r>
          </a:p>
        </p:txBody>
      </p:sp>
    </p:spTree>
    <p:extLst>
      <p:ext uri="{BB962C8B-B14F-4D97-AF65-F5344CB8AC3E}">
        <p14:creationId xmlns:p14="http://schemas.microsoft.com/office/powerpoint/2010/main" val="32473907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3200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</a:rPr>
              <a:t>ヨセフのことを知らない新しい王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요셉을 알지 못하는 새 왕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1:8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/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188380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6524626"/>
            <a:ext cx="9144000" cy="333375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ko-KR" altLang="en-US" sz="1800">
                <a:latin typeface="MS UI Gothic" pitchFamily="34" charset="-128"/>
              </a:rPr>
              <a:t>하나님의 은혜</a:t>
            </a:r>
          </a:p>
        </p:txBody>
      </p:sp>
      <p:sp>
        <p:nvSpPr>
          <p:cNvPr id="51203" name="TextBox 1"/>
          <p:cNvSpPr txBox="1">
            <a:spLocks noChangeArrowheads="1"/>
          </p:cNvSpPr>
          <p:nvPr/>
        </p:nvSpPr>
        <p:spPr bwMode="auto">
          <a:xfrm>
            <a:off x="3863976" y="6278564"/>
            <a:ext cx="5040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2</a:t>
            </a:r>
            <a:r>
              <a:rPr kumimoji="1" lang="ko-KR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부예배</a:t>
            </a:r>
          </a:p>
        </p:txBody>
      </p:sp>
    </p:spTree>
    <p:extLst>
      <p:ext uri="{BB962C8B-B14F-4D97-AF65-F5344CB8AC3E}">
        <p14:creationId xmlns:p14="http://schemas.microsoft.com/office/powerpoint/2010/main" val="226205536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3200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</a:rPr>
              <a:t>また、エジプトの王は、ヘブル人の助産婦たちに命じた。一人の名はシフラ、もう一人の名はプアであった。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애굽 왕이 히브리 산파 </a:t>
            </a:r>
            <a:r>
              <a:rPr lang="ko-KR" altLang="en-US" sz="3600" b="1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십브라라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하는 사람과 부아라 하는 사람에게 말하여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FontTx/>
              <a:buNone/>
            </a:pPr>
            <a:r>
              <a:rPr lang="ja-JP" altLang="en-US" b="1" dirty="0">
                <a:solidFill>
                  <a:srgbClr val="CCFFCC"/>
                </a:solidFill>
                <a:latin typeface="ＭＳ Ｐゴシック" pitchFamily="34" charset="-128"/>
              </a:rPr>
              <a:t>出エジプト記</a:t>
            </a:r>
            <a:r>
              <a:rPr lang="en-US" altLang="ja-JP" b="1" dirty="0">
                <a:solidFill>
                  <a:srgbClr val="CCFFCC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(</a:t>
            </a:r>
            <a:r>
              <a:rPr lang="ko-KR" altLang="en-US" b="1" dirty="0">
                <a:solidFill>
                  <a:srgbClr val="CCFFCC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출애굽기</a:t>
            </a:r>
            <a:r>
              <a:rPr lang="en-US" altLang="ko-KR" b="1" dirty="0">
                <a:solidFill>
                  <a:srgbClr val="CCFFCC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)</a:t>
            </a:r>
            <a:r>
              <a:rPr lang="en-US" altLang="ko-KR" b="1" dirty="0">
                <a:solidFill>
                  <a:srgbClr val="CCFFCC"/>
                </a:solidFill>
                <a:latin typeface="굴림" charset="-127"/>
                <a:ea typeface="굴림" charset="-127"/>
              </a:rPr>
              <a:t> </a:t>
            </a:r>
            <a:r>
              <a:rPr lang="en-US" altLang="ja-JP" b="1" dirty="0">
                <a:solidFill>
                  <a:srgbClr val="CCFFCC"/>
                </a:solidFill>
                <a:latin typeface="굴림" charset="-127"/>
                <a:ea typeface="굴림" charset="-127"/>
              </a:rPr>
              <a:t>1:15</a:t>
            </a:r>
            <a:endParaRPr lang="en-US" altLang="ko-KR" b="1" dirty="0">
              <a:solidFill>
                <a:srgbClr val="CCFFCC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659432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3200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</a:rPr>
              <a:t>彼は言った。「ヘブル人の女の出産を助けるとき、産み台の上を見て、もし男の子なら、殺さなければならない。女の子なら、生かしておけ。」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이르되 너희는 히브리 여인을 위하여 해산을 도울 때에 그 자리를 살펴서 아들이거든 그를 죽이고 딸이거든 </a:t>
            </a:r>
            <a:r>
              <a:rPr lang="ko-KR" altLang="en-US" sz="3600" b="1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살려두라</a:t>
            </a:r>
            <a:endParaRPr lang="ko-KR" altLang="en-US" sz="3600" b="1" dirty="0">
              <a:solidFill>
                <a:schemeClr val="bg1"/>
              </a:solidFill>
              <a:latin typeface="Woorin R" panose="02030504000101010101" pitchFamily="18" charset="-127"/>
              <a:ea typeface="Woorin R" panose="02030504000101010101" pitchFamily="18" charset="-127"/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FontTx/>
              <a:buNone/>
            </a:pPr>
            <a:r>
              <a:rPr lang="ja-JP" altLang="en-US" b="1" dirty="0">
                <a:solidFill>
                  <a:srgbClr val="CCFFCC"/>
                </a:solidFill>
                <a:latin typeface="ＭＳ Ｐゴシック" pitchFamily="34" charset="-128"/>
              </a:rPr>
              <a:t>出エジプト記</a:t>
            </a:r>
            <a:r>
              <a:rPr lang="en-US" altLang="ja-JP" b="1" dirty="0">
                <a:solidFill>
                  <a:srgbClr val="CCFFCC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(</a:t>
            </a:r>
            <a:r>
              <a:rPr lang="ko-KR" altLang="en-US" b="1" dirty="0">
                <a:solidFill>
                  <a:srgbClr val="CCFFCC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출애굽기</a:t>
            </a:r>
            <a:r>
              <a:rPr lang="en-US" altLang="ko-KR" b="1" dirty="0">
                <a:solidFill>
                  <a:srgbClr val="CCFFCC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)</a:t>
            </a:r>
            <a:r>
              <a:rPr lang="en-US" altLang="ko-KR" b="1" dirty="0">
                <a:solidFill>
                  <a:srgbClr val="CCFFCC"/>
                </a:solidFill>
                <a:latin typeface="굴림" charset="-127"/>
                <a:ea typeface="굴림" charset="-127"/>
              </a:rPr>
              <a:t> </a:t>
            </a:r>
            <a:r>
              <a:rPr lang="en-US" altLang="ja-JP" b="1" dirty="0">
                <a:solidFill>
                  <a:srgbClr val="CCFFCC"/>
                </a:solidFill>
                <a:latin typeface="굴림" charset="-127"/>
                <a:ea typeface="굴림" charset="-127"/>
              </a:rPr>
              <a:t>1:16</a:t>
            </a:r>
            <a:endParaRPr lang="en-US" altLang="ko-KR" b="1" dirty="0">
              <a:solidFill>
                <a:srgbClr val="CCFFCC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240519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05483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3200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</a:rPr>
              <a:t>すると</a:t>
            </a:r>
            <a:r>
              <a:rPr lang="en-US" altLang="ja-JP" sz="3600" b="1" dirty="0">
                <a:solidFill>
                  <a:srgbClr val="FFFF00"/>
                </a:solidFill>
              </a:rPr>
              <a:t>【</a:t>
            </a:r>
            <a:r>
              <a:rPr lang="ja-JP" altLang="en-US" sz="3600" b="1" dirty="0">
                <a:solidFill>
                  <a:srgbClr val="FFFF00"/>
                </a:solidFill>
              </a:rPr>
              <a:t>主</a:t>
            </a:r>
            <a:r>
              <a:rPr lang="en-US" altLang="ja-JP" sz="3600" b="1" dirty="0">
                <a:solidFill>
                  <a:srgbClr val="FFFF00"/>
                </a:solidFill>
              </a:rPr>
              <a:t>】</a:t>
            </a:r>
            <a:r>
              <a:rPr lang="ja-JP" altLang="en-US" sz="3600" b="1" dirty="0">
                <a:solidFill>
                  <a:srgbClr val="FFFF00"/>
                </a:solidFill>
              </a:rPr>
              <a:t>の使いが、柴の茂みのただ中の、燃える炎の中で彼に現れた。彼が見ると、なんと、燃えているのに柴は燃え尽きていなかった。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여호와의 사자가 떨기나무 가운데로부터 나오는 불꽃 안에서 그에게 </a:t>
            </a:r>
            <a:r>
              <a:rPr lang="ko-KR" altLang="en-US" sz="3600" b="1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나타나시니라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그가 보니 떨기나무에 불이 붙었으나 그 떨기나무가 사라지지 아니하는지라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3:2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190021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47629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3200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</a:rPr>
              <a:t>すると</a:t>
            </a:r>
            <a:r>
              <a:rPr lang="en-US" altLang="ja-JP" sz="3600" b="1" dirty="0">
                <a:solidFill>
                  <a:srgbClr val="FFFF00"/>
                </a:solidFill>
              </a:rPr>
              <a:t>【</a:t>
            </a:r>
            <a:r>
              <a:rPr lang="ja-JP" altLang="en-US" sz="3600" b="1" dirty="0">
                <a:solidFill>
                  <a:srgbClr val="FFFF00"/>
                </a:solidFill>
              </a:rPr>
              <a:t>主</a:t>
            </a:r>
            <a:r>
              <a:rPr lang="en-US" altLang="ja-JP" sz="3600" b="1" dirty="0">
                <a:solidFill>
                  <a:srgbClr val="FFFF00"/>
                </a:solidFill>
              </a:rPr>
              <a:t>】</a:t>
            </a:r>
            <a:r>
              <a:rPr lang="ja-JP" altLang="en-US" sz="3600" b="1" dirty="0">
                <a:solidFill>
                  <a:srgbClr val="FFFF00"/>
                </a:solidFill>
              </a:rPr>
              <a:t>の使いが、柴の茂みのただ中の、燃える炎の中で彼に現れた。彼が見ると、なんと、燃えているのに柴は燃え尽きていなかった。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여호와의 사자가 떨기나무 가운데로부터 나오는 불꽃 안에서 그에게 </a:t>
            </a:r>
            <a:r>
              <a:rPr lang="ko-KR" altLang="en-US" sz="3600" b="1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나타나시니라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그가 보니 떨기나무에 불이 붙었으나 그 떨기나무가 사라지지 아니하는지라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3:2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913350"/>
      </p:ext>
    </p:extLst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225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89F409D-03F0-491F-B2EC-69B3F1C37A60}"/>
              </a:ext>
            </a:extLst>
          </p:cNvPr>
          <p:cNvSpPr/>
          <p:nvPr/>
        </p:nvSpPr>
        <p:spPr>
          <a:xfrm>
            <a:off x="0" y="431999"/>
            <a:ext cx="12204000" cy="3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B398A2F-5088-4B35-9B89-C27FDF09A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696" y="1008160"/>
            <a:ext cx="8424609" cy="186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3976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68052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モーセは神に言った。「</a:t>
            </a:r>
            <a:r>
              <a:rPr lang="ja-JP" alt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私は、いったい何者なのでしょう。</a:t>
            </a: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ファラオのもとに行き、イスラエルの子らをエジプトから導き出さなければならないとは。」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모세가 하나님께 아뢰되 </a:t>
            </a:r>
            <a:r>
              <a:rPr lang="ko-KR" alt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내가 누구이기에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바로에게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가며 이스라엘 자손을 애굽에서 인도하여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내리이까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3:11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605123"/>
      </p:ext>
    </p:extLst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7213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68052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「わたしが、あなたとともにいる。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내가 반드시 너와 함께 있으리라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3:12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37916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89513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68052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神はモーセに仰せられた。「わたしは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『</a:t>
            </a: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わたしはある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』</a:t>
            </a: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という者である。」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하나님이 모세에게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이르시되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나는 스스로 있는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자이니라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3:14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935971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1315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836618"/>
            <a:ext cx="9144000" cy="4105275"/>
          </a:xfrm>
        </p:spPr>
        <p:txBody>
          <a:bodyPr vert="horz" wrap="square" lIns="72000" tIns="36000" rIns="3600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algn="ctr" eaLnBrk="1" fontAlgn="ctr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ja-JP" altLang="en-US" sz="6000" b="1" dirty="0">
                <a:solidFill>
                  <a:srgbClr val="FDEB03"/>
                </a:solidFill>
                <a:latin typeface="ＭＳ Ｐゴシック" pitchFamily="34" charset="-128"/>
              </a:rPr>
              <a:t>聖  餐  式</a:t>
            </a:r>
            <a:endParaRPr lang="ko-KR" altLang="en-US" sz="6000" b="1" dirty="0">
              <a:solidFill>
                <a:srgbClr val="FDEB03"/>
              </a:solidFill>
              <a:latin typeface="ＭＳ Ｐゴシック" pitchFamily="34" charset="-128"/>
            </a:endParaRPr>
          </a:p>
          <a:p>
            <a:pPr marL="609600" indent="-609600" algn="ctr" eaLnBrk="1" fontAlgn="ctr" hangingPunct="1">
              <a:lnSpc>
                <a:spcPct val="85000"/>
              </a:lnSpc>
              <a:spcBef>
                <a:spcPct val="15000"/>
              </a:spcBef>
              <a:buNone/>
            </a:pPr>
            <a:r>
              <a:rPr lang="ko-KR" altLang="en-US" sz="48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성    찬    식</a:t>
            </a:r>
          </a:p>
          <a:p>
            <a:pPr marL="609600" indent="-609600" algn="ctr" eaLnBrk="1" fontAlgn="ctr" hangingPunct="1">
              <a:lnSpc>
                <a:spcPct val="85000"/>
              </a:lnSpc>
              <a:spcBef>
                <a:spcPct val="5000"/>
              </a:spcBef>
              <a:buNone/>
            </a:pPr>
            <a:endParaRPr lang="ko-KR" altLang="en-US" sz="4800" b="1" dirty="0">
              <a:solidFill>
                <a:srgbClr val="66CCFF"/>
              </a:solidFill>
              <a:latin typeface="SimHei" pitchFamily="49" charset="-122"/>
              <a:ea typeface="SimHei" pitchFamily="49" charset="-122"/>
            </a:endParaRPr>
          </a:p>
        </p:txBody>
      </p:sp>
      <p:grpSp>
        <p:nvGrpSpPr>
          <p:cNvPr id="116739" name="Group 4"/>
          <p:cNvGrpSpPr>
            <a:grpSpLocks/>
          </p:cNvGrpSpPr>
          <p:nvPr/>
        </p:nvGrpSpPr>
        <p:grpSpPr bwMode="auto">
          <a:xfrm>
            <a:off x="1524000" y="38105"/>
            <a:ext cx="9144000" cy="411163"/>
            <a:chOff x="0" y="24"/>
            <a:chExt cx="5760" cy="259"/>
          </a:xfrm>
        </p:grpSpPr>
        <p:sp>
          <p:nvSpPr>
            <p:cNvPr id="116740" name="Rectangle 5"/>
            <p:cNvSpPr>
              <a:spLocks noChangeArrowheads="1"/>
            </p:cNvSpPr>
            <p:nvPr/>
          </p:nvSpPr>
          <p:spPr bwMode="auto">
            <a:xfrm>
              <a:off x="975" y="28"/>
              <a:ext cx="4785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72000" rIns="72000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p:sp>
          <p:nvSpPr>
            <p:cNvPr id="116741" name="Rectangle 6"/>
            <p:cNvSpPr>
              <a:spLocks noChangeArrowheads="1"/>
            </p:cNvSpPr>
            <p:nvPr/>
          </p:nvSpPr>
          <p:spPr bwMode="auto">
            <a:xfrm>
              <a:off x="0" y="24"/>
              <a:ext cx="884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72000" rIns="72000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굴림" pitchFamily="50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2911003"/>
      </p:ext>
    </p:extLst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4818"/>
            <a:ext cx="9144000" cy="5064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ja-JP" altLang="en-US" sz="4000" b="1">
                <a:solidFill>
                  <a:srgbClr val="FFFF00"/>
                </a:solidFill>
                <a:latin typeface="ＭＳ Ｐゴシック" pitchFamily="34" charset="-128"/>
              </a:rPr>
              <a:t>主のみ座（ざ）に　すすむとき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주의 보좌로 나아갈 때에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チュエ　ポザロ　ナアカﾙテエ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ja-JP" altLang="en-US" sz="4000" b="1">
                <a:solidFill>
                  <a:srgbClr val="FFFF00"/>
                </a:solidFill>
                <a:latin typeface="ＭＳ Ｐゴシック" pitchFamily="34" charset="-128"/>
              </a:rPr>
              <a:t>なにが　できるだろう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어떻게 나아가야할까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オトッケ　ナアガヤハﾙカ</a:t>
            </a:r>
          </a:p>
        </p:txBody>
      </p:sp>
      <p:sp>
        <p:nvSpPr>
          <p:cNvPr id="117763" name="Text Box 14"/>
          <p:cNvSpPr txBox="1">
            <a:spLocks noChangeArrowheads="1"/>
          </p:cNvSpPr>
          <p:nvPr/>
        </p:nvSpPr>
        <p:spPr bwMode="auto">
          <a:xfrm>
            <a:off x="1524000" y="5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0800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휴먼우린체" pitchFamily="18" charset="-127"/>
                <a:cs typeface="+mn-cs"/>
              </a:rPr>
              <a:t>예수 피를 힘입어</a:t>
            </a:r>
          </a:p>
        </p:txBody>
      </p:sp>
      <p:sp>
        <p:nvSpPr>
          <p:cNvPr id="117764" name="Text Box 12"/>
          <p:cNvSpPr txBox="1">
            <a:spLocks noChangeArrowheads="1"/>
          </p:cNvSpPr>
          <p:nvPr/>
        </p:nvSpPr>
        <p:spPr bwMode="auto">
          <a:xfrm>
            <a:off x="1524000" y="6478588"/>
            <a:ext cx="9144000" cy="334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1</a:t>
            </a:r>
            <a:endParaRPr kumimoji="1" lang="ko-KR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51850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4818"/>
            <a:ext cx="9144000" cy="5064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ja-JP" altLang="en-US" sz="4000" b="1">
                <a:solidFill>
                  <a:srgbClr val="FFFF00"/>
                </a:solidFill>
                <a:latin typeface="ＭＳ Ｐゴシック" pitchFamily="34" charset="-128"/>
              </a:rPr>
              <a:t>　　わがすくい　主のじゅうじか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나를 구원한 주의 십자가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ナル　クウォナン　チュエ　シッチャガ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ja-JP" altLang="en-US" sz="4000" b="1">
                <a:solidFill>
                  <a:srgbClr val="FFFF00"/>
                </a:solidFill>
                <a:latin typeface="ＭＳ Ｐゴシック" pitchFamily="34" charset="-128"/>
              </a:rPr>
              <a:t>それを　信じて　ゆく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그것을 믿으며 가네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クゴス　ミドゥミョ　カネ</a:t>
            </a:r>
          </a:p>
        </p:txBody>
      </p:sp>
      <p:sp>
        <p:nvSpPr>
          <p:cNvPr id="118787" name="Text Box 12"/>
          <p:cNvSpPr txBox="1">
            <a:spLocks noChangeArrowheads="1"/>
          </p:cNvSpPr>
          <p:nvPr/>
        </p:nvSpPr>
        <p:spPr bwMode="auto">
          <a:xfrm>
            <a:off x="1524000" y="6523038"/>
            <a:ext cx="9144000" cy="334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</p:txBody>
      </p:sp>
      <p:sp>
        <p:nvSpPr>
          <p:cNvPr id="118788" name="Text Box 14"/>
          <p:cNvSpPr txBox="1">
            <a:spLocks noChangeArrowheads="1"/>
          </p:cNvSpPr>
          <p:nvPr/>
        </p:nvSpPr>
        <p:spPr bwMode="auto">
          <a:xfrm>
            <a:off x="1524000" y="5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0800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휴먼우린체" pitchFamily="18" charset="-127"/>
                <a:cs typeface="+mn-cs"/>
              </a:rPr>
              <a:t>예수 피를 힘입어</a:t>
            </a:r>
          </a:p>
        </p:txBody>
      </p:sp>
    </p:spTree>
    <p:extLst>
      <p:ext uri="{BB962C8B-B14F-4D97-AF65-F5344CB8AC3E}">
        <p14:creationId xmlns:p14="http://schemas.microsoft.com/office/powerpoint/2010/main" val="53895655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4818"/>
            <a:ext cx="9144000" cy="5064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ja-JP" altLang="en-US" sz="4000" b="1">
                <a:solidFill>
                  <a:srgbClr val="FFFF00"/>
                </a:solidFill>
                <a:latin typeface="ＭＳ Ｐゴシック" pitchFamily="34" charset="-128"/>
              </a:rPr>
              <a:t>主のみ座（ざ）に　すすむとき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주의 보좌로 나아갈 때에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チュエ　ポザロ　ナアカﾙテエ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ja-JP" altLang="en-US" sz="4000" b="1">
                <a:solidFill>
                  <a:srgbClr val="FFFF00"/>
                </a:solidFill>
                <a:latin typeface="ＭＳ Ｐゴシック" pitchFamily="34" charset="-128"/>
              </a:rPr>
              <a:t>みせるものもなく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나 여전히 부족하나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ナ　ヨジョニ　プジョカナ</a:t>
            </a:r>
          </a:p>
        </p:txBody>
      </p:sp>
      <p:sp>
        <p:nvSpPr>
          <p:cNvPr id="119811" name="Text Box 12"/>
          <p:cNvSpPr txBox="1">
            <a:spLocks noChangeArrowheads="1"/>
          </p:cNvSpPr>
          <p:nvPr/>
        </p:nvSpPr>
        <p:spPr bwMode="auto">
          <a:xfrm>
            <a:off x="1524000" y="6523038"/>
            <a:ext cx="9144000" cy="334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</p:txBody>
      </p:sp>
      <p:sp>
        <p:nvSpPr>
          <p:cNvPr id="119812" name="Text Box 14"/>
          <p:cNvSpPr txBox="1">
            <a:spLocks noChangeArrowheads="1"/>
          </p:cNvSpPr>
          <p:nvPr/>
        </p:nvSpPr>
        <p:spPr bwMode="auto">
          <a:xfrm>
            <a:off x="1524000" y="5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0800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휴먼우린체" pitchFamily="18" charset="-127"/>
                <a:cs typeface="+mn-cs"/>
              </a:rPr>
              <a:t>예수 피를 힘입어</a:t>
            </a:r>
          </a:p>
        </p:txBody>
      </p:sp>
      <p:sp>
        <p:nvSpPr>
          <p:cNvPr id="119813" name="Text Box 12"/>
          <p:cNvSpPr txBox="1">
            <a:spLocks noChangeArrowheads="1"/>
          </p:cNvSpPr>
          <p:nvPr/>
        </p:nvSpPr>
        <p:spPr bwMode="auto">
          <a:xfrm>
            <a:off x="1524000" y="6478588"/>
            <a:ext cx="9144000" cy="334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2</a:t>
            </a:r>
            <a:endParaRPr kumimoji="1" lang="ko-KR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516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89F409D-03F0-491F-B2EC-69B3F1C37A60}"/>
              </a:ext>
            </a:extLst>
          </p:cNvPr>
          <p:cNvSpPr/>
          <p:nvPr/>
        </p:nvSpPr>
        <p:spPr>
          <a:xfrm>
            <a:off x="0" y="431999"/>
            <a:ext cx="12204000" cy="3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7BAEB2B-248A-41E0-8DDA-D0A004D99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289" y="1007275"/>
            <a:ext cx="9695422" cy="202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1581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4818"/>
            <a:ext cx="9144000" cy="5064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ja-JP" altLang="en-US" sz="4000" b="1" dirty="0">
                <a:solidFill>
                  <a:srgbClr val="FFFF00"/>
                </a:solidFill>
                <a:latin typeface="ＭＳ Ｐゴシック" pitchFamily="34" charset="-128"/>
              </a:rPr>
              <a:t>おおわれる　　主のあい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나를 품으신 주의 그 사랑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 dirty="0">
                <a:solidFill>
                  <a:schemeClr val="bg1">
                    <a:lumMod val="75000"/>
                  </a:schemeClr>
                </a:solidFill>
                <a:latin typeface="휴먼우린체" pitchFamily="18" charset="-127"/>
                <a:ea typeface="MS UI Gothic" pitchFamily="34" charset="-128"/>
              </a:rPr>
              <a:t>ナル　プムシン　チュエ 　クサラン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ja-JP" altLang="en-US" sz="4000" b="1" dirty="0">
                <a:solidFill>
                  <a:srgbClr val="FFFF00"/>
                </a:solidFill>
                <a:latin typeface="ＭＳ Ｐゴシック" pitchFamily="34" charset="-128"/>
              </a:rPr>
              <a:t>それを　信じて　ゆく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그것을 믿으며 가네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 dirty="0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クゴス　ミドゥミョ　カネ</a:t>
            </a:r>
          </a:p>
        </p:txBody>
      </p:sp>
      <p:sp>
        <p:nvSpPr>
          <p:cNvPr id="120835" name="Text Box 12"/>
          <p:cNvSpPr txBox="1">
            <a:spLocks noChangeArrowheads="1"/>
          </p:cNvSpPr>
          <p:nvPr/>
        </p:nvSpPr>
        <p:spPr bwMode="auto">
          <a:xfrm>
            <a:off x="1524000" y="6523038"/>
            <a:ext cx="9144000" cy="334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</p:txBody>
      </p:sp>
      <p:sp>
        <p:nvSpPr>
          <p:cNvPr id="120836" name="Text Box 14"/>
          <p:cNvSpPr txBox="1">
            <a:spLocks noChangeArrowheads="1"/>
          </p:cNvSpPr>
          <p:nvPr/>
        </p:nvSpPr>
        <p:spPr bwMode="auto">
          <a:xfrm>
            <a:off x="1524000" y="5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0800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휴먼우린체" pitchFamily="18" charset="-127"/>
                <a:cs typeface="+mn-cs"/>
              </a:rPr>
              <a:t>예수 피를 힘입어</a:t>
            </a:r>
          </a:p>
        </p:txBody>
      </p:sp>
    </p:spTree>
    <p:extLst>
      <p:ext uri="{BB962C8B-B14F-4D97-AF65-F5344CB8AC3E}">
        <p14:creationId xmlns:p14="http://schemas.microsoft.com/office/powerpoint/2010/main" val="7932747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4818"/>
            <a:ext cx="9144000" cy="5064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ja-JP" altLang="en-US" sz="4000" b="1" dirty="0">
                <a:solidFill>
                  <a:srgbClr val="FFFF00"/>
                </a:solidFill>
                <a:latin typeface="ＭＳ Ｐゴシック" pitchFamily="34" charset="-128"/>
              </a:rPr>
              <a:t>わがちから　でもなく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자격없는 내 힘이 아닌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 dirty="0">
                <a:solidFill>
                  <a:schemeClr val="bg1">
                    <a:lumMod val="75000"/>
                  </a:schemeClr>
                </a:solidFill>
                <a:latin typeface="휴먼우린체" pitchFamily="18" charset="-127"/>
                <a:ea typeface="MS UI Gothic" pitchFamily="34" charset="-128"/>
              </a:rPr>
              <a:t>チャギョグオムヌン　ネ　ヒミアニン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ja-JP" altLang="en-US" sz="4000" b="1" dirty="0">
                <a:solidFill>
                  <a:srgbClr val="FFFF00"/>
                </a:solidFill>
                <a:latin typeface="ＭＳ Ｐゴシック" pitchFamily="34" charset="-128"/>
              </a:rPr>
              <a:t>イェスの血潮（ちしお）だけで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오직 예수님의 보혈로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 dirty="0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オジク　イエスニメ　ボヒョロ</a:t>
            </a:r>
          </a:p>
        </p:txBody>
      </p:sp>
      <p:sp>
        <p:nvSpPr>
          <p:cNvPr id="121859" name="Text Box 12"/>
          <p:cNvSpPr txBox="1">
            <a:spLocks noChangeArrowheads="1"/>
          </p:cNvSpPr>
          <p:nvPr/>
        </p:nvSpPr>
        <p:spPr bwMode="auto">
          <a:xfrm>
            <a:off x="1524000" y="6478588"/>
            <a:ext cx="9144000" cy="334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#</a:t>
            </a:r>
            <a:endParaRPr kumimoji="1" lang="ko-KR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</p:txBody>
      </p:sp>
      <p:sp>
        <p:nvSpPr>
          <p:cNvPr id="121860" name="Text Box 14"/>
          <p:cNvSpPr txBox="1">
            <a:spLocks noChangeArrowheads="1"/>
          </p:cNvSpPr>
          <p:nvPr/>
        </p:nvSpPr>
        <p:spPr bwMode="auto">
          <a:xfrm>
            <a:off x="1524000" y="5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0800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휴먼우린체" pitchFamily="18" charset="-127"/>
                <a:cs typeface="+mn-cs"/>
              </a:rPr>
              <a:t>예수 피를 힘입어</a:t>
            </a:r>
          </a:p>
        </p:txBody>
      </p:sp>
    </p:spTree>
    <p:extLst>
      <p:ext uri="{BB962C8B-B14F-4D97-AF65-F5344CB8AC3E}">
        <p14:creationId xmlns:p14="http://schemas.microsoft.com/office/powerpoint/2010/main" val="207677952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4818"/>
            <a:ext cx="9144000" cy="5064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ja-JP" altLang="en-US" sz="4000" b="1" dirty="0">
                <a:solidFill>
                  <a:srgbClr val="FFFF00"/>
                </a:solidFill>
                <a:latin typeface="ＭＳ Ｐゴシック" pitchFamily="34" charset="-128"/>
              </a:rPr>
              <a:t>わがちから　でもなく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자격없는 내 힘이 아닌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 dirty="0">
                <a:solidFill>
                  <a:schemeClr val="bg1">
                    <a:lumMod val="75000"/>
                  </a:schemeClr>
                </a:solidFill>
                <a:latin typeface="휴먼우린체" pitchFamily="18" charset="-127"/>
                <a:ea typeface="MS UI Gothic" pitchFamily="34" charset="-128"/>
              </a:rPr>
              <a:t>チャギョグオムヌン　ネ　ヒミアニン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ja-JP" altLang="en-US" sz="4000" b="1" dirty="0">
                <a:solidFill>
                  <a:srgbClr val="FFFF00"/>
                </a:solidFill>
                <a:latin typeface="ＭＳ Ｐゴシック" pitchFamily="34" charset="-128"/>
              </a:rPr>
              <a:t>イェスの血潮（ちしお）だけで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오직 예수님의 보혈로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 dirty="0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オジク　イエスニメ　ボヒョロ</a:t>
            </a:r>
          </a:p>
        </p:txBody>
      </p:sp>
      <p:sp>
        <p:nvSpPr>
          <p:cNvPr id="121860" name="Text Box 14"/>
          <p:cNvSpPr txBox="1">
            <a:spLocks noChangeArrowheads="1"/>
          </p:cNvSpPr>
          <p:nvPr/>
        </p:nvSpPr>
        <p:spPr bwMode="auto">
          <a:xfrm>
            <a:off x="1524000" y="5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0800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휴먼우린체" pitchFamily="18" charset="-127"/>
                <a:cs typeface="+mn-cs"/>
              </a:rPr>
              <a:t>예수 피를 힘입어</a:t>
            </a:r>
          </a:p>
        </p:txBody>
      </p:sp>
    </p:spTree>
    <p:extLst>
      <p:ext uri="{BB962C8B-B14F-4D97-AF65-F5344CB8AC3E}">
        <p14:creationId xmlns:p14="http://schemas.microsoft.com/office/powerpoint/2010/main" val="420489009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4818"/>
            <a:ext cx="9144000" cy="5064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ja-JP" altLang="en-US" sz="4000" b="1" dirty="0">
                <a:solidFill>
                  <a:srgbClr val="FFFF00"/>
                </a:solidFill>
                <a:latin typeface="ＭＳ Ｐゴシック" pitchFamily="34" charset="-128"/>
              </a:rPr>
              <a:t>じゅうじかのあい　かんぜんなるあい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십자가의 보혈 완전하신 사랑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 dirty="0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シッチャガエ　ボヒョル　ワンジョナシン　サラン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ja-JP" altLang="en-US" sz="4000" b="1" dirty="0">
                <a:solidFill>
                  <a:srgbClr val="FFFF00"/>
                </a:solidFill>
                <a:latin typeface="ＭＳ Ｐゴシック" pitchFamily="34" charset="-128"/>
              </a:rPr>
              <a:t>たより　主のまえへ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힘입어 나아갑니다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 dirty="0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ヒミボ　ナアガﾑニダ</a:t>
            </a:r>
          </a:p>
        </p:txBody>
      </p:sp>
      <p:sp>
        <p:nvSpPr>
          <p:cNvPr id="122883" name="Text Box 12"/>
          <p:cNvSpPr txBox="1">
            <a:spLocks noChangeArrowheads="1"/>
          </p:cNvSpPr>
          <p:nvPr/>
        </p:nvSpPr>
        <p:spPr bwMode="auto">
          <a:xfrm>
            <a:off x="1524000" y="6478588"/>
            <a:ext cx="9144000" cy="334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#</a:t>
            </a:r>
            <a:endParaRPr kumimoji="1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</p:txBody>
      </p:sp>
      <p:sp>
        <p:nvSpPr>
          <p:cNvPr id="122884" name="Text Box 14"/>
          <p:cNvSpPr txBox="1">
            <a:spLocks noChangeArrowheads="1"/>
          </p:cNvSpPr>
          <p:nvPr/>
        </p:nvSpPr>
        <p:spPr bwMode="auto">
          <a:xfrm>
            <a:off x="1524000" y="5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0800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휴먼우린체" pitchFamily="18" charset="-127"/>
                <a:cs typeface="+mn-cs"/>
              </a:rPr>
              <a:t>예수 피를 힘입어</a:t>
            </a:r>
          </a:p>
        </p:txBody>
      </p:sp>
    </p:spTree>
    <p:extLst>
      <p:ext uri="{BB962C8B-B14F-4D97-AF65-F5344CB8AC3E}">
        <p14:creationId xmlns:p14="http://schemas.microsoft.com/office/powerpoint/2010/main" val="81128187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4818"/>
            <a:ext cx="9144000" cy="5064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ja-JP" altLang="en-US" sz="4000" b="1" dirty="0">
                <a:solidFill>
                  <a:srgbClr val="FFFF00"/>
                </a:solidFill>
                <a:latin typeface="ＭＳ Ｐゴシック" pitchFamily="34" charset="-128"/>
              </a:rPr>
              <a:t>じゅうじかのあい　かんぜんなるあい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십자가의 보혈 완전하신 사랑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 dirty="0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シッチャガエ　ボヒョル　ワンジョナシン　サラン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ja-JP" altLang="en-US" sz="4000" b="1" dirty="0">
                <a:solidFill>
                  <a:srgbClr val="FFFF00"/>
                </a:solidFill>
                <a:latin typeface="ＭＳ Ｐゴシック" pitchFamily="34" charset="-128"/>
              </a:rPr>
              <a:t>たより　あがめます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힘입어 예배합니다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 dirty="0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ヒミボ　イェペハﾑニダ</a:t>
            </a:r>
          </a:p>
        </p:txBody>
      </p:sp>
      <p:sp>
        <p:nvSpPr>
          <p:cNvPr id="123907" name="Text Box 12"/>
          <p:cNvSpPr txBox="1">
            <a:spLocks noChangeArrowheads="1"/>
          </p:cNvSpPr>
          <p:nvPr/>
        </p:nvSpPr>
        <p:spPr bwMode="auto">
          <a:xfrm>
            <a:off x="1524000" y="6523038"/>
            <a:ext cx="9144000" cy="334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</p:txBody>
      </p:sp>
      <p:sp>
        <p:nvSpPr>
          <p:cNvPr id="123908" name="Text Box 14"/>
          <p:cNvSpPr txBox="1">
            <a:spLocks noChangeArrowheads="1"/>
          </p:cNvSpPr>
          <p:nvPr/>
        </p:nvSpPr>
        <p:spPr bwMode="auto">
          <a:xfrm>
            <a:off x="1524000" y="5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0800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휴먼우린체" pitchFamily="18" charset="-127"/>
                <a:cs typeface="+mn-cs"/>
              </a:rPr>
              <a:t>예수 피를 힘입어</a:t>
            </a:r>
          </a:p>
        </p:txBody>
      </p:sp>
    </p:spTree>
    <p:extLst>
      <p:ext uri="{BB962C8B-B14F-4D97-AF65-F5344CB8AC3E}">
        <p14:creationId xmlns:p14="http://schemas.microsoft.com/office/powerpoint/2010/main" val="325114555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27679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34800" y="20638"/>
            <a:ext cx="9720000" cy="4248150"/>
          </a:xfrm>
        </p:spPr>
        <p:txBody>
          <a:bodyPr vert="horz" wrap="square" lIns="72000" tIns="36000" rIns="7200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＜牧師＞</a:t>
            </a:r>
            <a:endParaRPr lang="en-US" altLang="ja-JP" sz="4200" b="1" dirty="0">
              <a:solidFill>
                <a:srgbClr val="FF99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主が使徒たちに仰せられました。</a:t>
            </a:r>
            <a:endParaRPr lang="en-US" altLang="ja-JP" sz="4200" b="1" dirty="0">
              <a:solidFill>
                <a:srgbClr val="FF99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en-US" altLang="ja-JP" sz="4200" b="1" dirty="0">
                <a:solidFill>
                  <a:srgbClr val="FF9900"/>
                </a:solidFill>
                <a:latin typeface="ＭＳ Ｐゴシック" pitchFamily="34" charset="-128"/>
              </a:rPr>
              <a:t>『</a:t>
            </a: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平安があなたがたにあるように 。</a:t>
            </a:r>
            <a:r>
              <a:rPr lang="en-US" altLang="ja-JP" sz="4200" b="1" dirty="0">
                <a:solidFill>
                  <a:srgbClr val="FF9900"/>
                </a:solidFill>
                <a:latin typeface="ＭＳ Ｐゴシック" pitchFamily="34" charset="-128"/>
              </a:rPr>
              <a:t>』</a:t>
            </a:r>
          </a:p>
          <a:p>
            <a:pPr marL="0" indent="0" eaLnBrk="1" latinLnBrk="1" hangingPunct="1">
              <a:spcBef>
                <a:spcPts val="600"/>
              </a:spcBef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&lt;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목 사 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&gt;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주님께서 사도들에게 말씀하셨습니다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. </a:t>
            </a:r>
            <a:endParaRPr lang="en-US" altLang="ja-JP" sz="4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“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너희에게 평화를 주노라 </a:t>
            </a:r>
            <a:r>
              <a:rPr lang="en-US" altLang="ko-KR" sz="40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”</a:t>
            </a:r>
            <a:endParaRPr lang="en-US" altLang="ko-KR" sz="4000" b="1" dirty="0">
              <a:solidFill>
                <a:schemeClr val="bg1"/>
              </a:solidFill>
              <a:latin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2256485"/>
      </p:ext>
    </p:extLst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34800" y="20643"/>
            <a:ext cx="9720000" cy="4776787"/>
          </a:xfrm>
        </p:spPr>
        <p:txBody>
          <a:bodyPr vert="horz" wrap="square" lIns="72000" tIns="36000" rIns="7200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FF00"/>
                </a:solidFill>
                <a:latin typeface="ＭＳ Ｐゴシック" pitchFamily="34" charset="-128"/>
              </a:rPr>
              <a:t>＜信徒＞</a:t>
            </a:r>
            <a:endParaRPr lang="en-US" altLang="ja-JP" sz="42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FF00"/>
                </a:solidFill>
                <a:latin typeface="ＭＳ Ｐゴシック" pitchFamily="34" charset="-128"/>
              </a:rPr>
              <a:t>主よ。主の御国の平安がありますように。</a:t>
            </a:r>
            <a:endParaRPr lang="en-US" altLang="ja-JP" sz="42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en-US" altLang="ja-JP" sz="42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ts val="600"/>
              </a:spcBef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&lt;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회 중 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&gt;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주여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!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하나님 나라의 평화를 </a:t>
            </a:r>
            <a:r>
              <a:rPr lang="ko-KR" altLang="en-US" sz="4000" b="1" dirty="0" err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주시옵소서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.</a:t>
            </a:r>
            <a:endParaRPr lang="en-US" altLang="ja-JP" sz="4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ja-JP" altLang="en-US" sz="1000" b="1" dirty="0">
              <a:solidFill>
                <a:srgbClr val="FFFF00"/>
              </a:solidFill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ja-JP" altLang="en-US" sz="4000" b="1" dirty="0">
              <a:solidFill>
                <a:srgbClr val="A6A6A6"/>
              </a:solidFill>
              <a:latin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2429166"/>
      </p:ext>
    </p:extLst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34800" y="20638"/>
            <a:ext cx="10045776" cy="4248150"/>
          </a:xfrm>
        </p:spPr>
        <p:txBody>
          <a:bodyPr vert="horz" wrap="square" lIns="72000" tIns="36000" rIns="7200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＜牧師＞</a:t>
            </a:r>
            <a:endParaRPr lang="en-US" altLang="ja-JP" sz="4200" b="1" dirty="0">
              <a:solidFill>
                <a:srgbClr val="FF99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主の平安にあるよろこびが会衆</a:t>
            </a:r>
            <a:r>
              <a:rPr lang="en-US" altLang="ja-JP" sz="4200" dirty="0">
                <a:solidFill>
                  <a:schemeClr val="bg1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(</a:t>
            </a:r>
            <a:r>
              <a:rPr lang="ja-JP" altLang="en-US" sz="4200" dirty="0">
                <a:solidFill>
                  <a:schemeClr val="bg1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かいしゅう</a:t>
            </a:r>
            <a:r>
              <a:rPr lang="en-US" altLang="ja-JP" sz="4200" dirty="0">
                <a:solidFill>
                  <a:schemeClr val="bg1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)</a:t>
            </a: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にゆたかにありますように。</a:t>
            </a:r>
          </a:p>
          <a:p>
            <a:pPr marL="0" indent="0" eaLnBrk="1" latinLnBrk="1" hangingPunct="1">
              <a:spcBef>
                <a:spcPts val="600"/>
              </a:spcBef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&lt;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목 사 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&gt;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하나님의 평화의 기쁨이 여러분에게</a:t>
            </a:r>
            <a:endParaRPr lang="en-US" altLang="ko-KR" sz="4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충만 하시기를 축원합니다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8181762"/>
      </p:ext>
    </p:extLst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34800" y="19952"/>
            <a:ext cx="9720000" cy="4777200"/>
          </a:xfrm>
        </p:spPr>
        <p:txBody>
          <a:bodyPr vert="horz" wrap="square" lIns="72000" tIns="36000" rIns="7200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FF00"/>
                </a:solidFill>
                <a:latin typeface="ＭＳ Ｐゴシック" pitchFamily="34" charset="-128"/>
              </a:rPr>
              <a:t>＜信徒＞</a:t>
            </a:r>
            <a:endParaRPr lang="en-US" altLang="ja-JP" sz="42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FF00"/>
                </a:solidFill>
                <a:latin typeface="ＭＳ Ｐゴシック" pitchFamily="34" charset="-128"/>
              </a:rPr>
              <a:t>先生にもゆたかにありますように。</a:t>
            </a:r>
            <a:endParaRPr lang="en-US" altLang="ja-JP" sz="4200" b="1" spc="-150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ja-JP" altLang="en-US" sz="42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ts val="600"/>
              </a:spcBef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&lt;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회 중 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&gt;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 err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목사님에게도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 충만 하시기를 기원합니다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.</a:t>
            </a:r>
            <a:endParaRPr lang="en-US" altLang="ja-JP" sz="4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　</a:t>
            </a:r>
            <a:endParaRPr lang="en-US" altLang="ko-KR" sz="4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ja-JP" altLang="en-US" sz="1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550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89F409D-03F0-491F-B2EC-69B3F1C37A60}"/>
              </a:ext>
            </a:extLst>
          </p:cNvPr>
          <p:cNvSpPr/>
          <p:nvPr/>
        </p:nvSpPr>
        <p:spPr>
          <a:xfrm>
            <a:off x="0" y="431999"/>
            <a:ext cx="12204000" cy="3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C40AD36-55A6-4410-A44A-3E14E360D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261" y="979092"/>
            <a:ext cx="9191479" cy="210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4875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34800" y="20638"/>
            <a:ext cx="9720000" cy="4632498"/>
          </a:xfrm>
        </p:spPr>
        <p:txBody>
          <a:bodyPr vert="horz" wrap="square" lIns="72000" tIns="36000" rIns="7200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＜牧師＞</a:t>
            </a:r>
            <a:endParaRPr lang="en-US" altLang="ja-JP" sz="4200" b="1" dirty="0">
              <a:solidFill>
                <a:srgbClr val="FF99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いただいた恵みをおぼえ、心を合わせて</a:t>
            </a:r>
            <a:endParaRPr lang="en-US" altLang="ja-JP" sz="4200" b="1" dirty="0">
              <a:solidFill>
                <a:srgbClr val="FF99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主の平安にある讃美をささげましょう。</a:t>
            </a:r>
          </a:p>
          <a:p>
            <a:pPr marL="0" indent="0" eaLnBrk="1" latinLnBrk="1" hangingPunct="1">
              <a:spcBef>
                <a:spcPts val="600"/>
              </a:spcBef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&lt;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목 사 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&gt;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이제 받은 은혜를 생각하면서 다같이 평화의 찬송을 부릅시다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3085267"/>
      </p:ext>
    </p:extLst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85335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1524000" y="5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ＭＳ Ｐゴシック" pitchFamily="34" charset="-128"/>
                <a:cs typeface="+mn-cs"/>
              </a:rPr>
              <a:t>わが魂の深き奥より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/</a:t>
            </a:r>
            <a:r>
              <a:rPr kumimoji="1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휴먼우린체" pitchFamily="18" charset="-127"/>
                <a:cs typeface="+mn-cs"/>
              </a:rPr>
              <a:t>내 영혼의 그윽히 깊은 데서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ＭＳ Ｐゴシック" pitchFamily="34" charset="-128"/>
                <a:cs typeface="+mn-cs"/>
              </a:rPr>
              <a:t>（賛美４６９）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4818"/>
            <a:ext cx="9144000" cy="5064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ja-JP" altLang="en-US" sz="4000" b="1">
                <a:solidFill>
                  <a:srgbClr val="FFFF00"/>
                </a:solidFill>
                <a:latin typeface="ＭＳ Ｐゴシック" pitchFamily="34" charset="-128"/>
              </a:rPr>
              <a:t>わがたまの　ふかきおくより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내 영혼의 그윽히 깊은 데서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ネヨンホネ　クウキ　キプンデソ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ja-JP" altLang="en-US" sz="4000" b="1">
                <a:solidFill>
                  <a:srgbClr val="FFFF00"/>
                </a:solidFill>
                <a:latin typeface="ＭＳ Ｐゴシック" pitchFamily="34" charset="-128"/>
              </a:rPr>
              <a:t>きよきしらべいでて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맑은 가락이 울려나네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マルグン　カラギ　ウリョナネ</a:t>
            </a: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1524000" y="6523038"/>
            <a:ext cx="9144000" cy="3349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わが魂の深き奥より</a:t>
            </a:r>
            <a:r>
              <a:rPr kumimoji="1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/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내 영혼의 그윽히 깊은 데서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</p:txBody>
      </p:sp>
      <p:sp>
        <p:nvSpPr>
          <p:cNvPr id="130053" name="Text Box 4"/>
          <p:cNvSpPr txBox="1">
            <a:spLocks noChangeArrowheads="1"/>
          </p:cNvSpPr>
          <p:nvPr/>
        </p:nvSpPr>
        <p:spPr bwMode="auto">
          <a:xfrm>
            <a:off x="1524000" y="6478588"/>
            <a:ext cx="9144000" cy="3349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4149839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4818"/>
            <a:ext cx="9144000" cy="5064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ja-JP" altLang="en-US" sz="4000" b="1">
                <a:solidFill>
                  <a:srgbClr val="FFFF00"/>
                </a:solidFill>
                <a:latin typeface="ＭＳ Ｐゴシック" pitchFamily="34" charset="-128"/>
              </a:rPr>
              <a:t>てんのうた　たえずながれて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하늘 곡조가 언제나 흘러나와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ハヌル　コッチョガ　オンジェナ　フロナワ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ja-JP" altLang="en-US" sz="4000" b="1">
                <a:solidFill>
                  <a:srgbClr val="FFFF00"/>
                </a:solidFill>
                <a:latin typeface="ＭＳ Ｐゴシック" pitchFamily="34" charset="-128"/>
              </a:rPr>
              <a:t>わがたまを　つつめり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내 영혼을 고이싸네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ネヨンホヌ　コイサネ</a:t>
            </a:r>
          </a:p>
        </p:txBody>
      </p:sp>
      <p:sp>
        <p:nvSpPr>
          <p:cNvPr id="131075" name="Text Box 4"/>
          <p:cNvSpPr txBox="1">
            <a:spLocks noChangeArrowheads="1"/>
          </p:cNvSpPr>
          <p:nvPr/>
        </p:nvSpPr>
        <p:spPr bwMode="auto">
          <a:xfrm>
            <a:off x="1524000" y="6523038"/>
            <a:ext cx="9144000" cy="3349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わが魂の深き奥より</a:t>
            </a:r>
            <a:r>
              <a:rPr kumimoji="1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/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내 영혼의 그윽히 깊은 데서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</p:txBody>
      </p:sp>
      <p:sp>
        <p:nvSpPr>
          <p:cNvPr id="131076" name="Text Box 5"/>
          <p:cNvSpPr txBox="1">
            <a:spLocks noChangeArrowheads="1"/>
          </p:cNvSpPr>
          <p:nvPr/>
        </p:nvSpPr>
        <p:spPr bwMode="auto">
          <a:xfrm>
            <a:off x="1524000" y="5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ＭＳ Ｐゴシック" pitchFamily="34" charset="-128"/>
                <a:cs typeface="+mn-cs"/>
              </a:rPr>
              <a:t>わが魂の深き奥より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/</a:t>
            </a:r>
            <a:r>
              <a:rPr kumimoji="1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휴먼우린체" pitchFamily="18" charset="-127"/>
                <a:cs typeface="+mn-cs"/>
              </a:rPr>
              <a:t>내 영혼의 그윽히 깊은 데서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ＭＳ Ｐゴシック" pitchFamily="34" charset="-128"/>
                <a:cs typeface="+mn-cs"/>
              </a:rPr>
              <a:t>（賛美４６９）</a:t>
            </a:r>
          </a:p>
        </p:txBody>
      </p:sp>
    </p:spTree>
    <p:extLst>
      <p:ext uri="{BB962C8B-B14F-4D97-AF65-F5344CB8AC3E}">
        <p14:creationId xmlns:p14="http://schemas.microsoft.com/office/powerpoint/2010/main" val="405908610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4818"/>
            <a:ext cx="9144000" cy="5064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ja-JP" altLang="en-US" sz="4000" b="1">
                <a:solidFill>
                  <a:srgbClr val="FFFF00"/>
                </a:solidFill>
                <a:latin typeface="ＭＳ Ｐゴシック" pitchFamily="34" charset="-128"/>
              </a:rPr>
              <a:t>このよのけわしき　たびじは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이 땅 위의 험한 길 가는 동안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イタンウィエ　ホマンギル　カヌン　トンアン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ja-JP" altLang="en-US" sz="4000" b="1">
                <a:solidFill>
                  <a:srgbClr val="FFFF00"/>
                </a:solidFill>
                <a:latin typeface="ＭＳ Ｐゴシック" pitchFamily="34" charset="-128"/>
              </a:rPr>
              <a:t>まことのへいわなく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참된 평화가 </a:t>
            </a:r>
            <a:r>
              <a:rPr lang="ja-JP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어디</a:t>
            </a:r>
            <a:r>
              <a:rPr lang="ja-JP" altLang="en-US" sz="4000" b="1">
                <a:solidFill>
                  <a:schemeClr val="bg1"/>
                </a:solidFill>
                <a:latin typeface="휴먼우린체" pitchFamily="18" charset="-127"/>
              </a:rPr>
              <a:t> </a:t>
            </a:r>
            <a:r>
              <a:rPr lang="ja-JP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있나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チャムテン　ピョンハガ　オディインナ</a:t>
            </a:r>
          </a:p>
        </p:txBody>
      </p:sp>
      <p:sp>
        <p:nvSpPr>
          <p:cNvPr id="139267" name="Text Box 4"/>
          <p:cNvSpPr txBox="1">
            <a:spLocks noChangeArrowheads="1"/>
          </p:cNvSpPr>
          <p:nvPr/>
        </p:nvSpPr>
        <p:spPr bwMode="auto">
          <a:xfrm>
            <a:off x="1524000" y="6478588"/>
            <a:ext cx="9144000" cy="3349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4</a:t>
            </a:r>
            <a:endParaRPr kumimoji="1" lang="en-US" altLang="ja-JP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</p:txBody>
      </p:sp>
      <p:sp>
        <p:nvSpPr>
          <p:cNvPr id="139268" name="Text Box 5"/>
          <p:cNvSpPr txBox="1">
            <a:spLocks noChangeArrowheads="1"/>
          </p:cNvSpPr>
          <p:nvPr/>
        </p:nvSpPr>
        <p:spPr bwMode="auto">
          <a:xfrm>
            <a:off x="1524000" y="5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ＭＳ Ｐゴシック" pitchFamily="34" charset="-128"/>
                <a:cs typeface="+mn-cs"/>
              </a:rPr>
              <a:t>わが魂の深き奥より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/</a:t>
            </a:r>
            <a:r>
              <a:rPr kumimoji="1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휴먼우린체" pitchFamily="18" charset="-127"/>
                <a:cs typeface="+mn-cs"/>
              </a:rPr>
              <a:t>내 영혼의 그윽히 깊은 데서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ＭＳ Ｐゴシック" pitchFamily="34" charset="-128"/>
                <a:cs typeface="+mn-cs"/>
              </a:rPr>
              <a:t>（賛美４６９）</a:t>
            </a:r>
          </a:p>
        </p:txBody>
      </p:sp>
    </p:spTree>
    <p:extLst>
      <p:ext uri="{BB962C8B-B14F-4D97-AF65-F5344CB8AC3E}">
        <p14:creationId xmlns:p14="http://schemas.microsoft.com/office/powerpoint/2010/main" val="135716209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4818"/>
            <a:ext cx="9144000" cy="5064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ja-JP" altLang="en-US" sz="4000" b="1">
                <a:solidFill>
                  <a:srgbClr val="FFFF00"/>
                </a:solidFill>
                <a:latin typeface="ＭＳ Ｐゴシック" pitchFamily="34" charset="-128"/>
              </a:rPr>
              <a:t>われらみな　イエスをともとし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우리 모두 다 예수를 친구 삼아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ウリ　モトゥダ　イエスル　チングサマ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ja-JP" altLang="en-US" sz="4000" b="1">
                <a:solidFill>
                  <a:srgbClr val="FFFF00"/>
                </a:solidFill>
                <a:latin typeface="ＭＳ Ｐゴシック" pitchFamily="34" charset="-128"/>
              </a:rPr>
              <a:t>まことのへいわ受く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참 평화를 누리겠네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チャム　ピョンハル　ヌリゲンネ</a:t>
            </a:r>
          </a:p>
        </p:txBody>
      </p:sp>
      <p:sp>
        <p:nvSpPr>
          <p:cNvPr id="140291" name="Text Box 4"/>
          <p:cNvSpPr txBox="1">
            <a:spLocks noChangeArrowheads="1"/>
          </p:cNvSpPr>
          <p:nvPr/>
        </p:nvSpPr>
        <p:spPr bwMode="auto">
          <a:xfrm>
            <a:off x="1524000" y="6523038"/>
            <a:ext cx="9144000" cy="3349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わが魂の深き奥より</a:t>
            </a:r>
            <a:r>
              <a:rPr kumimoji="1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/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내 영혼의 그윽히 깊은 데서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</p:txBody>
      </p:sp>
      <p:sp>
        <p:nvSpPr>
          <p:cNvPr id="140292" name="Text Box 5"/>
          <p:cNvSpPr txBox="1">
            <a:spLocks noChangeArrowheads="1"/>
          </p:cNvSpPr>
          <p:nvPr/>
        </p:nvSpPr>
        <p:spPr bwMode="auto">
          <a:xfrm>
            <a:off x="1524000" y="5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ＭＳ Ｐゴシック" pitchFamily="34" charset="-128"/>
                <a:cs typeface="+mn-cs"/>
              </a:rPr>
              <a:t>わが魂の深き奥より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/</a:t>
            </a:r>
            <a:r>
              <a:rPr kumimoji="1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휴먼우린체" pitchFamily="18" charset="-127"/>
                <a:cs typeface="+mn-cs"/>
              </a:rPr>
              <a:t>내 영혼의 그윽히 깊은 데서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ＭＳ Ｐゴシック" pitchFamily="34" charset="-128"/>
                <a:cs typeface="+mn-cs"/>
              </a:rPr>
              <a:t>（賛美４６９）</a:t>
            </a:r>
          </a:p>
        </p:txBody>
      </p:sp>
    </p:spTree>
    <p:extLst>
      <p:ext uri="{BB962C8B-B14F-4D97-AF65-F5344CB8AC3E}">
        <p14:creationId xmlns:p14="http://schemas.microsoft.com/office/powerpoint/2010/main" val="75531329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4818"/>
            <a:ext cx="9144000" cy="5064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ja-JP" altLang="en-US" sz="4000" b="1">
                <a:solidFill>
                  <a:srgbClr val="FFFF00"/>
                </a:solidFill>
                <a:latin typeface="ＭＳ Ｐゴシック" pitchFamily="34" charset="-128"/>
              </a:rPr>
              <a:t>主のへいわよ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평화 평화로다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ピョンハ　ピョンハロダ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ja-JP" altLang="en-US" sz="4000" b="1">
                <a:solidFill>
                  <a:srgbClr val="FFFF00"/>
                </a:solidFill>
                <a:latin typeface="ＭＳ Ｐゴシック" pitchFamily="34" charset="-128"/>
              </a:rPr>
              <a:t>てんよりくだりきて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하늘 위에서 내려오네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ハヌルィエソ　ネリョオネ</a:t>
            </a:r>
          </a:p>
        </p:txBody>
      </p:sp>
      <p:sp>
        <p:nvSpPr>
          <p:cNvPr id="141315" name="Text Box 4"/>
          <p:cNvSpPr txBox="1">
            <a:spLocks noChangeArrowheads="1"/>
          </p:cNvSpPr>
          <p:nvPr/>
        </p:nvSpPr>
        <p:spPr bwMode="auto">
          <a:xfrm>
            <a:off x="1524000" y="6523038"/>
            <a:ext cx="9144000" cy="3349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わが魂の深き奥より</a:t>
            </a:r>
            <a:r>
              <a:rPr kumimoji="1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/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내 영혼의 그윽히 깊은 데서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</p:txBody>
      </p:sp>
      <p:sp>
        <p:nvSpPr>
          <p:cNvPr id="141316" name="Text Box 5"/>
          <p:cNvSpPr txBox="1">
            <a:spLocks noChangeArrowheads="1"/>
          </p:cNvSpPr>
          <p:nvPr/>
        </p:nvSpPr>
        <p:spPr bwMode="auto">
          <a:xfrm>
            <a:off x="1524000" y="5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ＭＳ Ｐゴシック" pitchFamily="34" charset="-128"/>
                <a:cs typeface="+mn-cs"/>
              </a:rPr>
              <a:t>わが魂の深き奥より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/</a:t>
            </a:r>
            <a:r>
              <a:rPr kumimoji="1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휴먼우린체" pitchFamily="18" charset="-127"/>
                <a:cs typeface="+mn-cs"/>
              </a:rPr>
              <a:t>내 영혼의 그윽히 깊은 데서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ＭＳ Ｐゴシック" pitchFamily="34" charset="-128"/>
                <a:cs typeface="+mn-cs"/>
              </a:rPr>
              <a:t>（賛美４６９）</a:t>
            </a:r>
          </a:p>
        </p:txBody>
      </p:sp>
    </p:spTree>
    <p:extLst>
      <p:ext uri="{BB962C8B-B14F-4D97-AF65-F5344CB8AC3E}">
        <p14:creationId xmlns:p14="http://schemas.microsoft.com/office/powerpoint/2010/main" val="268722632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4818"/>
            <a:ext cx="9144000" cy="5064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ja-JP" altLang="en-US" sz="4000" b="1">
                <a:solidFill>
                  <a:srgbClr val="FFFF00"/>
                </a:solidFill>
                <a:latin typeface="ＭＳ Ｐゴシック" pitchFamily="34" charset="-128"/>
              </a:rPr>
              <a:t>そのあいのなみ　とこしえに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그 사랑의 물결이 영원토록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クサランエ　ムルキョリ　ヨンウォントロ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ja-JP" altLang="en-US" sz="4000" b="1">
                <a:solidFill>
                  <a:srgbClr val="FFFF00"/>
                </a:solidFill>
                <a:latin typeface="ＭＳ Ｐゴシック" pitchFamily="34" charset="-128"/>
              </a:rPr>
              <a:t>わがたまをおおえり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내 영혼을 덮으소서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ネヨンホヌ　トプソソ</a:t>
            </a:r>
          </a:p>
        </p:txBody>
      </p:sp>
      <p:sp>
        <p:nvSpPr>
          <p:cNvPr id="142339" name="Text Box 4"/>
          <p:cNvSpPr txBox="1">
            <a:spLocks noChangeArrowheads="1"/>
          </p:cNvSpPr>
          <p:nvPr/>
        </p:nvSpPr>
        <p:spPr bwMode="auto">
          <a:xfrm>
            <a:off x="1524000" y="6523038"/>
            <a:ext cx="9144000" cy="3349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わが魂の深き奥より</a:t>
            </a:r>
            <a:r>
              <a:rPr kumimoji="1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/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내 영혼의 그윽히 깊은 데서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</p:txBody>
      </p:sp>
      <p:sp>
        <p:nvSpPr>
          <p:cNvPr id="142340" name="Text Box 5"/>
          <p:cNvSpPr txBox="1">
            <a:spLocks noChangeArrowheads="1"/>
          </p:cNvSpPr>
          <p:nvPr/>
        </p:nvSpPr>
        <p:spPr bwMode="auto">
          <a:xfrm>
            <a:off x="1524000" y="5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ＭＳ Ｐゴシック" pitchFamily="34" charset="-128"/>
                <a:cs typeface="+mn-cs"/>
              </a:rPr>
              <a:t>わが魂の深き奥より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/</a:t>
            </a:r>
            <a:r>
              <a:rPr kumimoji="1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휴먼우린체" pitchFamily="18" charset="-127"/>
                <a:cs typeface="+mn-cs"/>
              </a:rPr>
              <a:t>내 영혼의 그윽히 깊은 데서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ＭＳ Ｐゴシック" pitchFamily="34" charset="-128"/>
                <a:cs typeface="+mn-cs"/>
              </a:rPr>
              <a:t>（賛美４６９）</a:t>
            </a:r>
          </a:p>
        </p:txBody>
      </p:sp>
    </p:spTree>
    <p:extLst>
      <p:ext uri="{BB962C8B-B14F-4D97-AF65-F5344CB8AC3E}">
        <p14:creationId xmlns:p14="http://schemas.microsoft.com/office/powerpoint/2010/main" val="424731474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09982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35720" y="20643"/>
            <a:ext cx="9720560" cy="4920525"/>
          </a:xfrm>
        </p:spPr>
        <p:txBody>
          <a:bodyPr vert="horz" wrap="square" lIns="72000" tIns="36000" rIns="7200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+mn-ea"/>
                <a:ea typeface="+mn-ea"/>
              </a:rPr>
              <a:t>＜牧師＞</a:t>
            </a:r>
            <a:endParaRPr lang="en-US" altLang="ja-JP" sz="4200" b="1" dirty="0">
              <a:solidFill>
                <a:srgbClr val="FF9900"/>
              </a:solidFill>
              <a:latin typeface="+mn-ea"/>
              <a:ea typeface="+mn-ea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ここでわかつこのパンは会衆</a:t>
            </a:r>
            <a:r>
              <a:rPr lang="en-US" altLang="ja-JP" sz="4200" dirty="0">
                <a:solidFill>
                  <a:schemeClr val="bg1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(</a:t>
            </a:r>
            <a:r>
              <a:rPr lang="ja-JP" altLang="en-US" sz="4200" dirty="0">
                <a:solidFill>
                  <a:schemeClr val="bg1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かいしゅう</a:t>
            </a:r>
            <a:r>
              <a:rPr lang="en-US" altLang="ja-JP" sz="4200" dirty="0">
                <a:solidFill>
                  <a:schemeClr val="bg1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)</a:t>
            </a:r>
            <a:r>
              <a:rPr lang="ja-JP" altLang="en-US" sz="4200" b="1" dirty="0">
                <a:solidFill>
                  <a:srgbClr val="FF99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の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みなさまにくださったキリストのからだです。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en-US" altLang="ko-KR" sz="1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&lt;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목 사 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&gt;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우리가 떼는 이 떡은 여러분을 위해 주신</a:t>
            </a:r>
            <a:endParaRPr lang="en-US" altLang="ja-JP" sz="4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그리스도의 몸입니다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.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ja-JP" altLang="en-US" sz="1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1584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89F409D-03F0-491F-B2EC-69B3F1C37A60}"/>
              </a:ext>
            </a:extLst>
          </p:cNvPr>
          <p:cNvSpPr/>
          <p:nvPr/>
        </p:nvSpPr>
        <p:spPr>
          <a:xfrm>
            <a:off x="0" y="431999"/>
            <a:ext cx="12204000" cy="3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5C5AF-86E0-4E53-B9D5-77EBC101B076}"/>
              </a:ext>
            </a:extLst>
          </p:cNvPr>
          <p:cNvSpPr txBox="1"/>
          <p:nvPr/>
        </p:nvSpPr>
        <p:spPr>
          <a:xfrm>
            <a:off x="0" y="638175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##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PGothic" panose="020B0600070205080204" pitchFamily="34" charset="-128"/>
              <a:ea typeface="굴림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AB14B6F-0A64-4F95-8307-70F8D92BE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692" y="765553"/>
            <a:ext cx="9892616" cy="238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3205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34800" y="20643"/>
            <a:ext cx="9973768" cy="5280025"/>
          </a:xfrm>
        </p:spPr>
        <p:txBody>
          <a:bodyPr vert="horz" wrap="square" lIns="72000" tIns="36000" rIns="7200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FF00"/>
                </a:solidFill>
                <a:latin typeface="ＭＳ Ｐゴシック" pitchFamily="34" charset="-128"/>
              </a:rPr>
              <a:t>＜信徒＞</a:t>
            </a:r>
            <a:endParaRPr lang="en-US" altLang="ja-JP" sz="42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FF00"/>
                </a:solidFill>
                <a:latin typeface="ＭＳ Ｐゴシック" pitchFamily="34" charset="-128"/>
              </a:rPr>
              <a:t>よろこんでお受けいたします。アーメン。</a:t>
            </a:r>
            <a:endParaRPr lang="en-US" altLang="ja-JP" sz="42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en-US" altLang="ja-JP" sz="42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en-US" altLang="ja-JP" sz="10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&lt;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회 중 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&gt;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감사한 마음으로 받겠습니다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.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아멘</a:t>
            </a:r>
            <a:endParaRPr lang="en-US" altLang="ja-JP" sz="4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ja-JP" altLang="en-US" sz="4000" b="1" dirty="0">
              <a:solidFill>
                <a:srgbClr val="FDEB03"/>
              </a:solidFill>
              <a:latin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8228516"/>
      </p:ext>
    </p:extLst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34800" y="20643"/>
            <a:ext cx="9720000" cy="4632325"/>
          </a:xfrm>
        </p:spPr>
        <p:txBody>
          <a:bodyPr vert="horz" wrap="square" lIns="72000" tIns="36000" rIns="7200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＜牧師＞</a:t>
            </a:r>
            <a:endParaRPr lang="en-US" altLang="ja-JP" sz="4200" b="1" dirty="0">
              <a:solidFill>
                <a:srgbClr val="FF99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ここでわかちいただくこの杯</a:t>
            </a:r>
            <a:r>
              <a:rPr lang="en-US" altLang="ja-JP" sz="4000" dirty="0">
                <a:solidFill>
                  <a:schemeClr val="bg1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(</a:t>
            </a:r>
            <a:r>
              <a:rPr lang="ja-JP" altLang="en-US" sz="4000" spc="-150" dirty="0">
                <a:solidFill>
                  <a:schemeClr val="bg1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さかずき</a:t>
            </a:r>
            <a:r>
              <a:rPr lang="en-US" altLang="ja-JP" sz="4000" dirty="0">
                <a:solidFill>
                  <a:schemeClr val="bg1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)</a:t>
            </a: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は</a:t>
            </a:r>
            <a:endParaRPr lang="en-US" altLang="ja-JP" sz="4200" b="1" dirty="0">
              <a:solidFill>
                <a:srgbClr val="FF99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会衆</a:t>
            </a:r>
            <a:r>
              <a:rPr lang="en-US" altLang="ja-JP" sz="4000" dirty="0">
                <a:solidFill>
                  <a:schemeClr val="bg1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(</a:t>
            </a:r>
            <a:r>
              <a:rPr lang="ja-JP" altLang="en-US" sz="4000" spc="-150" dirty="0">
                <a:solidFill>
                  <a:schemeClr val="bg1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かいしゅう</a:t>
            </a:r>
            <a:r>
              <a:rPr lang="en-US" altLang="ja-JP" sz="4000" dirty="0">
                <a:solidFill>
                  <a:schemeClr val="bg1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)</a:t>
            </a: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のみなさまにくださった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キリストの血</a:t>
            </a:r>
            <a:r>
              <a:rPr lang="en-US" altLang="ja-JP" sz="4000" dirty="0">
                <a:solidFill>
                  <a:schemeClr val="bg1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(</a:t>
            </a:r>
            <a:r>
              <a:rPr lang="ja-JP" altLang="en-US" sz="4000" dirty="0">
                <a:solidFill>
                  <a:schemeClr val="bg1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ち</a:t>
            </a:r>
            <a:r>
              <a:rPr lang="en-US" altLang="ja-JP" sz="4000" dirty="0">
                <a:solidFill>
                  <a:schemeClr val="bg1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)</a:t>
            </a: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しおです。</a:t>
            </a:r>
            <a:endParaRPr lang="en-US" altLang="ko-KR" sz="42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 &lt;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목 사 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&gt;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우리가 마실 이 포도주는</a:t>
            </a:r>
            <a:endParaRPr lang="en-US" altLang="ko-KR" sz="4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여러분에게 주신</a:t>
            </a:r>
            <a:r>
              <a:rPr lang="ja-JP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그리스도의 피입니다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.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ja-JP" altLang="en-US" sz="1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164288"/>
      </p:ext>
    </p:extLst>
  </p:cSld>
  <p:clrMapOvr>
    <a:masterClrMapping/>
  </p:clrMapOvr>
  <p:transition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34800" y="20643"/>
            <a:ext cx="9973768" cy="5280025"/>
          </a:xfrm>
        </p:spPr>
        <p:txBody>
          <a:bodyPr vert="horz" wrap="square" lIns="72000" tIns="36000" rIns="7200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FF00"/>
                </a:solidFill>
                <a:latin typeface="ＭＳ Ｐゴシック" pitchFamily="34" charset="-128"/>
              </a:rPr>
              <a:t>＜信徒＞</a:t>
            </a:r>
            <a:endParaRPr lang="en-US" altLang="ja-JP" sz="42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FF00"/>
                </a:solidFill>
                <a:latin typeface="ＭＳ Ｐゴシック" pitchFamily="34" charset="-128"/>
              </a:rPr>
              <a:t>よろこんでお受けいたします。アーメン。</a:t>
            </a:r>
            <a:endParaRPr lang="en-US" altLang="ja-JP" sz="42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en-US" altLang="ja-JP" sz="42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en-US" altLang="ja-JP" sz="10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&lt;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회 중 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&gt;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감사한 마음으로 받겠습니다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.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아멘</a:t>
            </a:r>
            <a:endParaRPr lang="en-US" altLang="ja-JP" sz="4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ja-JP" altLang="en-US" sz="4000" b="1" dirty="0">
              <a:solidFill>
                <a:srgbClr val="FDEB03"/>
              </a:solidFill>
              <a:latin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362035"/>
      </p:ext>
    </p:extLst>
  </p:cSld>
  <p:clrMapOvr>
    <a:masterClrMapping/>
  </p:clrMapOvr>
  <p:transition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700213"/>
            <a:ext cx="9144000" cy="863600"/>
          </a:xfrm>
        </p:spPr>
        <p:txBody>
          <a:bodyPr/>
          <a:lstStyle/>
          <a:p>
            <a:pPr eaLnBrk="1" hangingPunct="1"/>
            <a:r>
              <a:rPr lang="ko-KR" altLang="en-US" sz="48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분병과  분잔 </a:t>
            </a:r>
            <a:endParaRPr lang="ko-KR" altLang="en-US" sz="4800" b="1" dirty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1524000" y="692150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FDEB03"/>
                </a:solidFill>
                <a:effectLst/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パンと杯の分かち合い</a:t>
            </a:r>
            <a:endParaRPr kumimoji="1" lang="ko-KR" altLang="en-US" sz="5800" b="1" i="0" u="none" strike="noStrike" kern="1200" cap="none" spc="0" normalizeH="0" baseline="0" noProof="0" dirty="0">
              <a:ln>
                <a:noFill/>
              </a:ln>
              <a:solidFill>
                <a:srgbClr val="FDEB03"/>
              </a:solidFill>
              <a:effectLst/>
              <a:uLnTx/>
              <a:uFillTx/>
              <a:latin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227108"/>
      </p:ext>
    </p:extLst>
  </p:cSld>
  <p:clrMapOvr>
    <a:masterClrMapping/>
  </p:clrMapOvr>
  <p:transition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96099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836618"/>
            <a:ext cx="9144000" cy="4105275"/>
          </a:xfrm>
        </p:spPr>
        <p:txBody>
          <a:bodyPr vert="horz" wrap="square" lIns="72000" tIns="36000" rIns="3600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algn="ctr" eaLnBrk="1" fontAlgn="ctr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ja-JP" altLang="en-US" sz="6600" b="1" dirty="0">
                <a:solidFill>
                  <a:srgbClr val="FDEB03"/>
                </a:solidFill>
                <a:latin typeface="ＭＳ Ｐゴシック" pitchFamily="34" charset="-128"/>
              </a:rPr>
              <a:t>聖  餐</a:t>
            </a:r>
            <a:endParaRPr lang="ko-KR" altLang="en-US" sz="6600" b="1" dirty="0">
              <a:solidFill>
                <a:srgbClr val="FDEB03"/>
              </a:solidFill>
              <a:latin typeface="ＭＳ Ｐゴシック" pitchFamily="34" charset="-128"/>
            </a:endParaRPr>
          </a:p>
          <a:p>
            <a:pPr marL="609600" indent="-609600" algn="ctr" eaLnBrk="1" fontAlgn="ctr" hangingPunct="1">
              <a:lnSpc>
                <a:spcPct val="85000"/>
              </a:lnSpc>
              <a:spcBef>
                <a:spcPct val="15000"/>
              </a:spcBef>
              <a:buNone/>
            </a:pPr>
            <a:r>
              <a:rPr lang="ko-KR" altLang="en-US" sz="54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성    찬</a:t>
            </a:r>
            <a:endParaRPr lang="ko-KR" altLang="en-US" sz="5400" b="1" dirty="0">
              <a:solidFill>
                <a:srgbClr val="66CCFF"/>
              </a:solidFill>
              <a:latin typeface="SimHei" pitchFamily="49" charset="-122"/>
              <a:ea typeface="SimHei" pitchFamily="49" charset="-122"/>
            </a:endParaRPr>
          </a:p>
        </p:txBody>
      </p:sp>
      <p:grpSp>
        <p:nvGrpSpPr>
          <p:cNvPr id="116739" name="Group 4"/>
          <p:cNvGrpSpPr>
            <a:grpSpLocks/>
          </p:cNvGrpSpPr>
          <p:nvPr/>
        </p:nvGrpSpPr>
        <p:grpSpPr bwMode="auto">
          <a:xfrm>
            <a:off x="1524000" y="38105"/>
            <a:ext cx="9144000" cy="411163"/>
            <a:chOff x="0" y="24"/>
            <a:chExt cx="5760" cy="259"/>
          </a:xfrm>
        </p:grpSpPr>
        <p:sp>
          <p:nvSpPr>
            <p:cNvPr id="116740" name="Rectangle 5"/>
            <p:cNvSpPr>
              <a:spLocks noChangeArrowheads="1"/>
            </p:cNvSpPr>
            <p:nvPr/>
          </p:nvSpPr>
          <p:spPr bwMode="auto">
            <a:xfrm>
              <a:off x="975" y="28"/>
              <a:ext cx="4785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72000" rIns="72000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p:sp>
          <p:nvSpPr>
            <p:cNvPr id="116741" name="Rectangle 6"/>
            <p:cNvSpPr>
              <a:spLocks noChangeArrowheads="1"/>
            </p:cNvSpPr>
            <p:nvPr/>
          </p:nvSpPr>
          <p:spPr bwMode="auto">
            <a:xfrm>
              <a:off x="0" y="24"/>
              <a:ext cx="884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72000" rIns="72000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굴림" pitchFamily="50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622696"/>
      </p:ext>
    </p:extLst>
  </p:cSld>
  <p:clrMapOvr>
    <a:masterClrMapping/>
  </p:clrMapOvr>
  <p:transition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11131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34800" y="20638"/>
            <a:ext cx="9720000" cy="4248150"/>
          </a:xfrm>
        </p:spPr>
        <p:txBody>
          <a:bodyPr vert="horz" wrap="square" lIns="72000" tIns="36000" rIns="7200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＜牧師＞</a:t>
            </a:r>
            <a:endParaRPr lang="en-US" altLang="ja-JP" sz="4200" b="1" dirty="0">
              <a:solidFill>
                <a:srgbClr val="FF99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私たちはキリストのからだと血しおをうちにいただきました。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en-US" altLang="ko-KR" sz="1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 &lt;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목 사 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&gt;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우리는 그리스도의 몸과 피를 우리 안에</a:t>
            </a:r>
            <a:endParaRPr lang="en-US" altLang="ko-KR" sz="4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모셨습니다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.</a:t>
            </a:r>
            <a:endParaRPr lang="ja-JP" altLang="en-US" sz="1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39303"/>
      </p:ext>
    </p:extLst>
  </p:cSld>
  <p:clrMapOvr>
    <a:masterClrMapping/>
  </p:clrMapOvr>
  <p:transition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34800" y="20638"/>
            <a:ext cx="9720000" cy="4248150"/>
          </a:xfrm>
        </p:spPr>
        <p:txBody>
          <a:bodyPr vert="horz" wrap="square" lIns="72000" tIns="36000" rIns="7200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FF00"/>
                </a:solidFill>
                <a:latin typeface="ＭＳ Ｐゴシック" pitchFamily="34" charset="-128"/>
              </a:rPr>
              <a:t>＜信徒＞</a:t>
            </a:r>
            <a:endParaRPr lang="en-US" altLang="ja-JP" sz="42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FF00"/>
                </a:solidFill>
                <a:latin typeface="ＭＳ Ｐゴシック" pitchFamily="34" charset="-128"/>
              </a:rPr>
              <a:t>私たちが主の子であることを、心から感謝いたします。</a:t>
            </a:r>
            <a:endParaRPr lang="en-US" altLang="ja-JP" sz="42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en-US" altLang="ko-KR" sz="1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 &lt;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회 중 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&gt;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우리가 주님의 자녀임을 진심으로 감사 드립니다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.</a:t>
            </a:r>
            <a:endParaRPr lang="en-US" altLang="ja-JP" sz="4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ja-JP" altLang="en-US" sz="1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0695"/>
      </p:ext>
    </p:extLst>
  </p:cSld>
  <p:clrMapOvr>
    <a:masterClrMapping/>
  </p:clrMapOvr>
  <p:transition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34800" y="20638"/>
            <a:ext cx="9720000" cy="4248150"/>
          </a:xfrm>
        </p:spPr>
        <p:txBody>
          <a:bodyPr vert="horz" wrap="square" lIns="72000" tIns="36000" rIns="7200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＜牧師＞</a:t>
            </a:r>
            <a:endParaRPr lang="en-US" altLang="ja-JP" sz="4200" b="1" dirty="0">
              <a:solidFill>
                <a:srgbClr val="FF99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主のからだと血しおをいただいた主の子として生まれ変わります。 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en-US" altLang="ko-KR" sz="1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 &lt;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목 사 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&gt;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주님의 몸과 피를 모셨으니 거듭난 </a:t>
            </a:r>
            <a:r>
              <a:rPr lang="ko-KR" altLang="en-US" sz="4000" b="1" dirty="0" err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자녀답게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 살겠습니다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.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ja-JP" altLang="en-US" sz="1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3773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89F409D-03F0-491F-B2EC-69B3F1C37A60}"/>
              </a:ext>
            </a:extLst>
          </p:cNvPr>
          <p:cNvSpPr/>
          <p:nvPr/>
        </p:nvSpPr>
        <p:spPr>
          <a:xfrm>
            <a:off x="0" y="431999"/>
            <a:ext cx="12204000" cy="3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184614A-471D-4977-94C1-13F099B31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97" y="657772"/>
            <a:ext cx="10287006" cy="239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0827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34800" y="20643"/>
            <a:ext cx="10045776" cy="4560887"/>
          </a:xfrm>
        </p:spPr>
        <p:txBody>
          <a:bodyPr vert="horz" wrap="square" lIns="72000" tIns="36000" rIns="7200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FF00"/>
                </a:solidFill>
                <a:latin typeface="ＭＳ Ｐゴシック" pitchFamily="34" charset="-128"/>
              </a:rPr>
              <a:t>＜信徒＞</a:t>
            </a:r>
            <a:endParaRPr lang="en-US" altLang="ja-JP" sz="42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FF00"/>
                </a:solidFill>
                <a:latin typeface="ＭＳ Ｐゴシック" pitchFamily="34" charset="-128"/>
              </a:rPr>
              <a:t>きよく生きる力を注いでください。</a:t>
            </a:r>
            <a:endParaRPr lang="en-US" altLang="ja-JP" sz="42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en-US" altLang="ja-JP" sz="42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en-US" altLang="ko-KR" sz="1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 &lt;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회 중 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&gt;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거룩하게 살 수 있는 능력을 더 부어 </a:t>
            </a:r>
            <a:r>
              <a:rPr lang="ko-KR" altLang="en-US" sz="4000" b="1" dirty="0" err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주옵소서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.</a:t>
            </a:r>
            <a:endParaRPr lang="en-US" altLang="ja-JP" sz="4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ja-JP" altLang="en-US" sz="1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59939"/>
      </p:ext>
    </p:extLst>
  </p:cSld>
  <p:clrMapOvr>
    <a:masterClrMapping/>
  </p:clrMapOvr>
  <p:transition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34800" y="20638"/>
            <a:ext cx="9720000" cy="4248150"/>
          </a:xfrm>
        </p:spPr>
        <p:txBody>
          <a:bodyPr vert="horz" wrap="square" lIns="72000" tIns="36000" rIns="7200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＜牧師＞</a:t>
            </a:r>
            <a:endParaRPr lang="en-US" altLang="ja-JP" sz="4200" b="1" dirty="0">
              <a:solidFill>
                <a:srgbClr val="FF99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主の聖なる御霊でゆたかに満たしてくださいますように。 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en-US" altLang="ko-KR" sz="1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 &lt;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목 사 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&gt;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하나님의 거룩하신 성령님을 우리에게 </a:t>
            </a:r>
            <a:endParaRPr lang="en-US" altLang="ko-KR" sz="4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가득히 </a:t>
            </a:r>
            <a:r>
              <a:rPr lang="ko-KR" altLang="en-US" sz="4000" b="1" dirty="0" err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주시옵소서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.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ja-JP" altLang="en-US" sz="1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50488"/>
      </p:ext>
    </p:extLst>
  </p:cSld>
  <p:clrMapOvr>
    <a:masterClrMapping/>
  </p:clrMapOvr>
  <p:transition/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34800" y="20643"/>
            <a:ext cx="9829752" cy="5424487"/>
          </a:xfrm>
        </p:spPr>
        <p:txBody>
          <a:bodyPr vert="horz" wrap="square" lIns="72000" tIns="36000" rIns="7200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FF00"/>
                </a:solidFill>
                <a:latin typeface="ＭＳ Ｐゴシック" pitchFamily="34" charset="-128"/>
              </a:rPr>
              <a:t>＜信徒＞</a:t>
            </a:r>
            <a:endParaRPr lang="en-US" altLang="ja-JP" sz="42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FF00"/>
                </a:solidFill>
                <a:latin typeface="ＭＳ Ｐゴシック" pitchFamily="34" charset="-128"/>
              </a:rPr>
              <a:t>愛の主よ。私たちのからだと日常に</a:t>
            </a:r>
            <a:endParaRPr lang="en-US" altLang="ja-JP" sz="42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FF00"/>
                </a:solidFill>
                <a:latin typeface="ＭＳ Ｐゴシック" pitchFamily="34" charset="-128"/>
              </a:rPr>
              <a:t>聖霊様が共におられることを感謝します。 </a:t>
            </a:r>
            <a:r>
              <a:rPr lang="ja-JP" altLang="en-US" sz="4200" b="1" spc="-150" dirty="0">
                <a:solidFill>
                  <a:srgbClr val="FFFF00"/>
                </a:solidFill>
                <a:latin typeface="ＭＳ Ｐゴシック" pitchFamily="34" charset="-128"/>
              </a:rPr>
              <a:t> </a:t>
            </a:r>
            <a:endParaRPr lang="en-US" altLang="ja-JP" sz="4200" b="1" spc="-150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en-US" altLang="ko-KR" sz="1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 &lt;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회 중 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&gt;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사랑의 주님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,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우리 몸과 일상에</a:t>
            </a:r>
            <a:r>
              <a:rPr lang="ja-JP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성령님이</a:t>
            </a:r>
            <a:endParaRPr lang="en-US" altLang="ko-KR" sz="4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계심을 감사합니다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.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 </a:t>
            </a:r>
            <a:endParaRPr lang="en-US" altLang="ja-JP" sz="4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ja-JP" altLang="en-US" sz="1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739024"/>
      </p:ext>
    </p:extLst>
  </p:cSld>
  <p:clrMapOvr>
    <a:masterClrMapping/>
  </p:clrMapOvr>
  <p:transition/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34800" y="20638"/>
            <a:ext cx="9720000" cy="4248150"/>
          </a:xfrm>
        </p:spPr>
        <p:txBody>
          <a:bodyPr vert="horz" wrap="square" lIns="72000" tIns="36000" rIns="7200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＜牧師＞</a:t>
            </a:r>
            <a:endParaRPr lang="en-US" altLang="ja-JP" sz="4200" b="1" dirty="0">
              <a:solidFill>
                <a:srgbClr val="FF99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信徒の皆さま。私たちに救いの秘密を</a:t>
            </a:r>
            <a:endParaRPr lang="en-US" altLang="ja-JP" sz="4200" b="1" dirty="0">
              <a:solidFill>
                <a:srgbClr val="FF99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気づかせて下さった主に願いましょう</a:t>
            </a:r>
            <a:r>
              <a:rPr lang="ja-JP" altLang="en-US" sz="4200" b="1" spc="-150" dirty="0">
                <a:solidFill>
                  <a:srgbClr val="FF9900"/>
                </a:solidFill>
                <a:latin typeface="ＭＳ Ｐゴシック" pitchFamily="34" charset="-128"/>
              </a:rPr>
              <a:t>。</a:t>
            </a:r>
            <a:endParaRPr lang="en-US" altLang="ja-JP" sz="4200" b="1" spc="-150" dirty="0">
              <a:solidFill>
                <a:srgbClr val="FF99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en-US" altLang="ko-KR" sz="1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 &lt;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목 사 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&gt;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 err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성도들이여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,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우리에게 구원의 비밀을 </a:t>
            </a:r>
            <a:endParaRPr lang="en-US" altLang="ko-KR" sz="4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깨닫게 하신 주께 간구합시다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.</a:t>
            </a:r>
            <a:endParaRPr lang="ja-JP" altLang="en-US" sz="1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16517"/>
      </p:ext>
    </p:extLst>
  </p:cSld>
  <p:clrMapOvr>
    <a:masterClrMapping/>
  </p:clrMapOvr>
  <p:transition/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551901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116512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980728"/>
            <a:ext cx="9144000" cy="281005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ja-JP" altLang="en-US" sz="3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                  </a:t>
            </a:r>
            <a:endParaRPr lang="en-US" altLang="ja-JP" spc="-15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ja-JP" altLang="en-US" sz="54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その日全世界が</a:t>
            </a:r>
            <a:endParaRPr lang="ja-JP" altLang="en-US" sz="4800" b="1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34" charset="-128"/>
            </a:endParaRPr>
          </a:p>
          <a:p>
            <a:pPr marL="0" indent="0" algn="ctr" eaLnBrk="1" hangingPunct="1">
              <a:spcBef>
                <a:spcPts val="1200"/>
              </a:spcBef>
              <a:buNone/>
            </a:pPr>
            <a:r>
              <a:rPr lang="ko-KR" alt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그 날에 온 열방 일어나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C1F8ADE-F803-41BC-9784-AF2C24EC5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16" y="288000"/>
            <a:ext cx="12233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讃美</a:t>
            </a:r>
            <a:endParaRPr kumimoji="1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S PGothic" panose="020B0600070205080204" pitchFamily="34" charset="-128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26956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A1223092-78CE-4D3D-BAB5-224B403A833D}"/>
              </a:ext>
            </a:extLst>
          </p:cNvPr>
          <p:cNvSpPr/>
          <p:nvPr/>
        </p:nvSpPr>
        <p:spPr>
          <a:xfrm>
            <a:off x="0" y="540000"/>
            <a:ext cx="1219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34E33F0-5C9C-43B7-B41D-657287CD2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33412"/>
            <a:ext cx="118872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56989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A1223092-78CE-4D3D-BAB5-224B403A833D}"/>
              </a:ext>
            </a:extLst>
          </p:cNvPr>
          <p:cNvSpPr/>
          <p:nvPr/>
        </p:nvSpPr>
        <p:spPr>
          <a:xfrm>
            <a:off x="0" y="540000"/>
            <a:ext cx="1219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8531849-2CE5-464E-9ACB-8AD18A990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677862"/>
            <a:ext cx="108489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5928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A1223092-78CE-4D3D-BAB5-224B403A833D}"/>
              </a:ext>
            </a:extLst>
          </p:cNvPr>
          <p:cNvSpPr/>
          <p:nvPr/>
        </p:nvSpPr>
        <p:spPr>
          <a:xfrm>
            <a:off x="0" y="540000"/>
            <a:ext cx="1219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89ADA5A-A99A-451B-ADBF-182585B14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710000"/>
            <a:ext cx="113061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54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C02E8A-FE4B-45FC-B22F-5FED293A7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6237312"/>
            <a:ext cx="2808312" cy="461913"/>
          </a:xfrm>
        </p:spPr>
        <p:txBody>
          <a:bodyPr/>
          <a:lstStyle/>
          <a:p>
            <a:r>
              <a:rPr lang="ko-KR" altLang="en-US" sz="1800" dirty="0"/>
              <a:t>讃美  </a:t>
            </a:r>
            <a:r>
              <a:rPr lang="en-US" altLang="ko-KR" sz="1800" dirty="0"/>
              <a:t>End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06745230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A1223092-78CE-4D3D-BAB5-224B403A833D}"/>
              </a:ext>
            </a:extLst>
          </p:cNvPr>
          <p:cNvSpPr/>
          <p:nvPr/>
        </p:nvSpPr>
        <p:spPr>
          <a:xfrm>
            <a:off x="0" y="540000"/>
            <a:ext cx="1219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A92B12C-DF4D-420D-8FDE-F7BD644FC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679837"/>
            <a:ext cx="87630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05473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A1223092-78CE-4D3D-BAB5-224B403A833D}"/>
              </a:ext>
            </a:extLst>
          </p:cNvPr>
          <p:cNvSpPr/>
          <p:nvPr/>
        </p:nvSpPr>
        <p:spPr>
          <a:xfrm>
            <a:off x="0" y="540000"/>
            <a:ext cx="1219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52C7523-7ACA-40DC-98B8-522474662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719059"/>
            <a:ext cx="115633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30077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A1223092-78CE-4D3D-BAB5-224B403A833D}"/>
              </a:ext>
            </a:extLst>
          </p:cNvPr>
          <p:cNvSpPr/>
          <p:nvPr/>
        </p:nvSpPr>
        <p:spPr>
          <a:xfrm>
            <a:off x="0" y="540000"/>
            <a:ext cx="1219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D9B49D1-CB94-4BD5-A27E-16D2338AA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696912"/>
            <a:ext cx="105537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48809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A1223092-78CE-4D3D-BAB5-224B403A833D}"/>
              </a:ext>
            </a:extLst>
          </p:cNvPr>
          <p:cNvSpPr/>
          <p:nvPr/>
        </p:nvSpPr>
        <p:spPr>
          <a:xfrm>
            <a:off x="0" y="540000"/>
            <a:ext cx="1219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DB57E28-83CB-4069-B13A-153115104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8" y="713175"/>
            <a:ext cx="109823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21433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A1223092-78CE-4D3D-BAB5-224B403A833D}"/>
              </a:ext>
            </a:extLst>
          </p:cNvPr>
          <p:cNvSpPr/>
          <p:nvPr/>
        </p:nvSpPr>
        <p:spPr>
          <a:xfrm>
            <a:off x="0" y="540000"/>
            <a:ext cx="1219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48105EF-2171-4017-B1DA-A9ADA3DC8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711200"/>
            <a:ext cx="95631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70430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A1223092-78CE-4D3D-BAB5-224B403A833D}"/>
              </a:ext>
            </a:extLst>
          </p:cNvPr>
          <p:cNvSpPr/>
          <p:nvPr/>
        </p:nvSpPr>
        <p:spPr>
          <a:xfrm>
            <a:off x="0" y="540000"/>
            <a:ext cx="1219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EE0AAA-7A65-49A2-9BD6-395FD759D370}"/>
              </a:ext>
            </a:extLst>
          </p:cNvPr>
          <p:cNvSpPr txBox="1"/>
          <p:nvPr/>
        </p:nvSpPr>
        <p:spPr>
          <a:xfrm>
            <a:off x="0" y="638175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#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PGothic" panose="020B0600070205080204" pitchFamily="34" charset="-128"/>
              <a:ea typeface="굴림"/>
              <a:cs typeface="+mn-cs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08DB98E3-3E88-4743-A2BE-4B77D8C66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3" y="693737"/>
            <a:ext cx="9553575" cy="1990725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6CAD83DE-8D21-4FEB-AE3D-B14A6D74A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337" y="540000"/>
            <a:ext cx="4667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99136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A1223092-78CE-4D3D-BAB5-224B403A833D}"/>
              </a:ext>
            </a:extLst>
          </p:cNvPr>
          <p:cNvSpPr/>
          <p:nvPr/>
        </p:nvSpPr>
        <p:spPr>
          <a:xfrm>
            <a:off x="0" y="540000"/>
            <a:ext cx="1219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729539F-5CA5-4CFD-BEC2-D407B3322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3" y="708412"/>
            <a:ext cx="1069657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95294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A1223092-78CE-4D3D-BAB5-224B403A833D}"/>
              </a:ext>
            </a:extLst>
          </p:cNvPr>
          <p:cNvSpPr/>
          <p:nvPr/>
        </p:nvSpPr>
        <p:spPr>
          <a:xfrm>
            <a:off x="0" y="540000"/>
            <a:ext cx="1219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363CA99-08D8-4E3E-B0EC-C82BBA05C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813" y="702062"/>
            <a:ext cx="83343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90171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A1223092-78CE-4D3D-BAB5-224B403A833D}"/>
              </a:ext>
            </a:extLst>
          </p:cNvPr>
          <p:cNvSpPr/>
          <p:nvPr/>
        </p:nvSpPr>
        <p:spPr>
          <a:xfrm>
            <a:off x="0" y="540000"/>
            <a:ext cx="1219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06DEDEB6-B3F6-4AF8-B4D9-18025B9FC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3" y="649287"/>
            <a:ext cx="1199197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31383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261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980728"/>
            <a:ext cx="9144000" cy="281005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ja-JP" altLang="en-US" sz="3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</a:rPr>
              <a:t>              </a:t>
            </a:r>
            <a:r>
              <a:rPr lang="ja-JP" altLang="en-US" sz="3800" spc="-3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</a:rPr>
              <a:t>      </a:t>
            </a:r>
            <a:r>
              <a:rPr lang="ja-JP" altLang="en-US" sz="3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</a:rPr>
              <a:t>えいえん   </a:t>
            </a:r>
            <a:r>
              <a:rPr lang="ja-JP" altLang="en-US" sz="3800" spc="3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</a:rPr>
              <a:t>  </a:t>
            </a:r>
            <a:r>
              <a:rPr lang="ja-JP" altLang="en-US" sz="3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</a:rPr>
              <a:t>ほ</a:t>
            </a:r>
            <a:r>
              <a:rPr lang="ja-JP" altLang="en-US" sz="3800" spc="-3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</a:rPr>
              <a:t> </a:t>
            </a:r>
            <a:r>
              <a:rPr lang="ja-JP" altLang="en-US" sz="3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</a:rPr>
              <a:t>こり</a:t>
            </a:r>
            <a:endParaRPr lang="en-US" altLang="ja-JP" spc="-15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ja-JP" altLang="en-US" sz="54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永遠の誇り </a:t>
            </a:r>
            <a:endParaRPr lang="ja-JP" altLang="en-US" sz="4800" b="1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34" charset="-128"/>
            </a:endParaRPr>
          </a:p>
          <a:p>
            <a:pPr marL="0" indent="0" algn="ctr" eaLnBrk="1" hangingPunct="1">
              <a:spcBef>
                <a:spcPts val="1200"/>
              </a:spcBef>
              <a:buNone/>
            </a:pPr>
            <a:r>
              <a:rPr lang="ko-KR" alt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영원한 자랑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C1F8ADE-F803-41BC-9784-AF2C24EC5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16" y="288000"/>
            <a:ext cx="12233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讃美</a:t>
            </a:r>
            <a:endParaRPr kumimoji="1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S PGothic" panose="020B0600070205080204" pitchFamily="34" charset="-128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715619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katefall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104778"/>
            <a:ext cx="8877300" cy="663892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3" name="Picture 3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029203"/>
            <a:ext cx="21336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4308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3863975" y="2362203"/>
            <a:ext cx="4464050" cy="2176463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50000"/>
              </a:spcBef>
              <a:defRPr/>
            </a:pPr>
            <a:r>
              <a:rPr lang="ko-KR" altLang="en-US" sz="40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Woorin R" panose="02030504000101010101" pitchFamily="18" charset="-127"/>
                <a:ea typeface="Woorin R" panose="02030504000101010101" pitchFamily="18" charset="-127"/>
              </a:rPr>
              <a:t>로고스라이프교회</a:t>
            </a:r>
            <a:br>
              <a:rPr lang="ko-KR" altLang="en-US" sz="40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Woorin R" panose="02030504000101010101" pitchFamily="18" charset="-127"/>
                <a:ea typeface="Woorin R" panose="02030504000101010101" pitchFamily="18" charset="-127"/>
              </a:rPr>
            </a:br>
            <a:r>
              <a:rPr lang="en-US" altLang="ja-JP" sz="12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휴먼엑스포" pitchFamily="18" charset="-127"/>
                <a:ea typeface="휴먼엑스포" pitchFamily="18" charset="-127"/>
              </a:rPr>
              <a:t>LogosLife Evangelical Holiness Church Japan</a:t>
            </a:r>
          </a:p>
        </p:txBody>
      </p:sp>
      <p:pic>
        <p:nvPicPr>
          <p:cNvPr id="66565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74663"/>
            <a:ext cx="21336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093476"/>
      </p:ext>
    </p:extLst>
  </p:cSld>
  <p:clrMapOvr>
    <a:masterClrMapping/>
  </p:clrMapOvr>
  <p:transition>
    <p:split dir="in"/>
  </p:transition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89F409D-03F0-491F-B2EC-69B3F1C37A60}"/>
              </a:ext>
            </a:extLst>
          </p:cNvPr>
          <p:cNvSpPr/>
          <p:nvPr/>
        </p:nvSpPr>
        <p:spPr>
          <a:xfrm>
            <a:off x="0" y="431999"/>
            <a:ext cx="12204000" cy="3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991A987-4577-4AB6-84A9-0DF9F1445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900499"/>
            <a:ext cx="113442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45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89F409D-03F0-491F-B2EC-69B3F1C37A60}"/>
              </a:ext>
            </a:extLst>
          </p:cNvPr>
          <p:cNvSpPr/>
          <p:nvPr/>
        </p:nvSpPr>
        <p:spPr>
          <a:xfrm>
            <a:off x="0" y="431999"/>
            <a:ext cx="12204000" cy="3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F1FE3C5-A81D-4457-BCED-E4E3FE645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7" y="916374"/>
            <a:ext cx="90011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3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katefall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104778"/>
            <a:ext cx="8877300" cy="663892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3" name="Picture 3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029203"/>
            <a:ext cx="21336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4308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3863975" y="2362203"/>
            <a:ext cx="4464050" cy="2176463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50000"/>
              </a:spcBef>
              <a:defRPr/>
            </a:pPr>
            <a:r>
              <a:rPr lang="ko-KR" altLang="en-US" sz="40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Woorin R" panose="02030504000101010101" pitchFamily="18" charset="-127"/>
                <a:ea typeface="Woorin R" panose="02030504000101010101" pitchFamily="18" charset="-127"/>
              </a:rPr>
              <a:t>로고스라이프교회</a:t>
            </a:r>
            <a:br>
              <a:rPr lang="ko-KR" altLang="en-US" sz="40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Woorin R" panose="02030504000101010101" pitchFamily="18" charset="-127"/>
                <a:ea typeface="Woorin R" panose="02030504000101010101" pitchFamily="18" charset="-127"/>
              </a:rPr>
            </a:br>
            <a:r>
              <a:rPr lang="en-US" altLang="ja-JP" sz="12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휴먼엑스포" pitchFamily="18" charset="-127"/>
                <a:ea typeface="휴먼엑스포" pitchFamily="18" charset="-127"/>
              </a:rPr>
              <a:t>LogosLife Evangelical Holiness Church Japan</a:t>
            </a:r>
          </a:p>
        </p:txBody>
      </p:sp>
      <p:pic>
        <p:nvPicPr>
          <p:cNvPr id="66565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74663"/>
            <a:ext cx="21336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459311"/>
      </p:ext>
    </p:extLst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89F409D-03F0-491F-B2EC-69B3F1C37A60}"/>
              </a:ext>
            </a:extLst>
          </p:cNvPr>
          <p:cNvSpPr/>
          <p:nvPr/>
        </p:nvSpPr>
        <p:spPr>
          <a:xfrm>
            <a:off x="0" y="431999"/>
            <a:ext cx="12204000" cy="3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751C166-67F8-489D-A9E8-918FC994A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849699"/>
            <a:ext cx="116490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33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89F409D-03F0-491F-B2EC-69B3F1C37A60}"/>
              </a:ext>
            </a:extLst>
          </p:cNvPr>
          <p:cNvSpPr/>
          <p:nvPr/>
        </p:nvSpPr>
        <p:spPr>
          <a:xfrm>
            <a:off x="0" y="431999"/>
            <a:ext cx="12204000" cy="3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9780F70-A1CC-4A5B-A85B-68D5E7BCB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865574"/>
            <a:ext cx="1035367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06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89F409D-03F0-491F-B2EC-69B3F1C37A60}"/>
              </a:ext>
            </a:extLst>
          </p:cNvPr>
          <p:cNvSpPr/>
          <p:nvPr/>
        </p:nvSpPr>
        <p:spPr>
          <a:xfrm>
            <a:off x="0" y="431999"/>
            <a:ext cx="12204000" cy="3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EB553B6-88F8-459B-9192-E4719B140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844936"/>
            <a:ext cx="11801475" cy="1914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FF7207-BC15-47FD-BA07-DA6536903B14}"/>
              </a:ext>
            </a:extLst>
          </p:cNvPr>
          <p:cNvSpPr txBox="1"/>
          <p:nvPr/>
        </p:nvSpPr>
        <p:spPr>
          <a:xfrm>
            <a:off x="0" y="638175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#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PGothic" panose="020B0600070205080204" pitchFamily="34" charset="-128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556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89F409D-03F0-491F-B2EC-69B3F1C37A60}"/>
              </a:ext>
            </a:extLst>
          </p:cNvPr>
          <p:cNvSpPr/>
          <p:nvPr/>
        </p:nvSpPr>
        <p:spPr>
          <a:xfrm>
            <a:off x="0" y="431999"/>
            <a:ext cx="12204000" cy="3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BFA43CF-D6A9-4F22-B24E-534F6D1AB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859224"/>
            <a:ext cx="118395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76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89F409D-03F0-491F-B2EC-69B3F1C37A60}"/>
              </a:ext>
            </a:extLst>
          </p:cNvPr>
          <p:cNvSpPr/>
          <p:nvPr/>
        </p:nvSpPr>
        <p:spPr>
          <a:xfrm>
            <a:off x="0" y="431999"/>
            <a:ext cx="12204000" cy="3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D7D7B19-E8EF-4A6A-8F75-E350E6EC6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889386"/>
            <a:ext cx="10953750" cy="17240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6ACDC0-4435-4B27-8881-09E7993B39C1}"/>
              </a:ext>
            </a:extLst>
          </p:cNvPr>
          <p:cNvSpPr txBox="1"/>
          <p:nvPr/>
        </p:nvSpPr>
        <p:spPr>
          <a:xfrm>
            <a:off x="0" y="638175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##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PGothic" panose="020B0600070205080204" pitchFamily="34" charset="-128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033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89F409D-03F0-491F-B2EC-69B3F1C37A60}"/>
              </a:ext>
            </a:extLst>
          </p:cNvPr>
          <p:cNvSpPr/>
          <p:nvPr/>
        </p:nvSpPr>
        <p:spPr>
          <a:xfrm>
            <a:off x="0" y="431999"/>
            <a:ext cx="12204000" cy="3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65E8992-F5CD-4916-90DE-C5DA32889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898911"/>
            <a:ext cx="106203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61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89F409D-03F0-491F-B2EC-69B3F1C37A60}"/>
              </a:ext>
            </a:extLst>
          </p:cNvPr>
          <p:cNvSpPr/>
          <p:nvPr/>
        </p:nvSpPr>
        <p:spPr>
          <a:xfrm>
            <a:off x="0" y="431999"/>
            <a:ext cx="12204000" cy="3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6CB7554-D31D-4984-B654-777D0EE57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938599"/>
            <a:ext cx="1102042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83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89F409D-03F0-491F-B2EC-69B3F1C37A60}"/>
              </a:ext>
            </a:extLst>
          </p:cNvPr>
          <p:cNvSpPr/>
          <p:nvPr/>
        </p:nvSpPr>
        <p:spPr>
          <a:xfrm>
            <a:off x="0" y="431999"/>
            <a:ext cx="12204000" cy="3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63F5C6D-7437-4F93-B623-1064BCF87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905261"/>
            <a:ext cx="1052512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56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188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>
            <a:extLst>
              <a:ext uri="{FF2B5EF4-FFF2-40B4-BE49-F238E27FC236}">
                <a16:creationId xmlns:a16="http://schemas.microsoft.com/office/drawing/2014/main" id="{BAC3B72E-3630-4228-B5F3-E5619722DBC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6172200"/>
            <a:ext cx="7010400" cy="381000"/>
          </a:xfrm>
        </p:spPr>
        <p:txBody>
          <a:bodyPr/>
          <a:lstStyle/>
          <a:p>
            <a:r>
              <a:rPr lang="ja-JP" altLang="en-US"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キリストは生きておられる（新聖歌</a:t>
            </a:r>
            <a:r>
              <a:rPr lang="en-US" altLang="ja-JP"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257</a:t>
            </a:r>
            <a:r>
              <a:rPr lang="ja-JP" altLang="en-US"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）</a:t>
            </a:r>
            <a:endParaRPr lang="ko-KR" altLang="en-US" sz="2800">
              <a:solidFill>
                <a:schemeClr val="tx1"/>
              </a:solidFill>
              <a:latin typeface="MS PGothic" panose="020B0600070205080204" pitchFamily="34" charset="-128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C32E2FC-45E9-4C0D-B4E6-DFE927A9F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96975"/>
            <a:ext cx="9144000" cy="2519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MS UI Gothic" panose="020B0600070205080204" pitchFamily="34" charset="-128"/>
                <a:ea typeface="MS UI Gothic" panose="020B0600070205080204" pitchFamily="34" charset="-128"/>
                <a:cs typeface="+mn-cs"/>
              </a:rPr>
              <a:t>           </a:t>
            </a:r>
            <a:r>
              <a:rPr kumimoji="1" lang="ja-JP" alt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anose="020B0600070205080204" pitchFamily="34" charset="-128"/>
                <a:ea typeface="MS UI Gothic" panose="020B0600070205080204" pitchFamily="34" charset="-128"/>
                <a:cs typeface="+mn-cs"/>
              </a:rPr>
              <a:t>　</a:t>
            </a:r>
            <a:r>
              <a:rPr kumimoji="1" lang="ja-JP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anose="020B0600070205080204" pitchFamily="34" charset="-128"/>
                <a:ea typeface="MS UI Gothic" panose="020B0600070205080204" pitchFamily="34" charset="-128"/>
                <a:cs typeface="+mn-cs"/>
              </a:rPr>
              <a:t>ぜ</a:t>
            </a:r>
            <a:r>
              <a:rPr kumimoji="1" lang="ja-JP" altLang="en-US" sz="3000" b="0" i="0" u="none" strike="noStrike" kern="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anose="020B0600070205080204" pitchFamily="34" charset="-128"/>
                <a:ea typeface="MS UI Gothic" panose="020B0600070205080204" pitchFamily="34" charset="-128"/>
                <a:cs typeface="+mn-cs"/>
              </a:rPr>
              <a:t>ん</a:t>
            </a:r>
            <a:r>
              <a:rPr kumimoji="1" lang="ja-JP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anose="020B0600070205080204" pitchFamily="34" charset="-128"/>
                <a:ea typeface="MS UI Gothic" panose="020B0600070205080204" pitchFamily="34" charset="-128"/>
                <a:cs typeface="+mn-cs"/>
              </a:rPr>
              <a:t>のう                    </a:t>
            </a:r>
            <a:r>
              <a:rPr kumimoji="1" lang="ja-JP" altLang="en-US" sz="3000" b="0" i="0" u="none" strike="noStrike" kern="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anose="020B0600070205080204" pitchFamily="34" charset="-128"/>
                <a:ea typeface="MS UI Gothic" panose="020B0600070205080204" pitchFamily="34" charset="-128"/>
                <a:cs typeface="+mn-cs"/>
              </a:rPr>
              <a:t> </a:t>
            </a:r>
            <a:r>
              <a:rPr kumimoji="1" lang="ja-JP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anose="020B0600070205080204" pitchFamily="34" charset="-128"/>
                <a:ea typeface="MS UI Gothic" panose="020B0600070205080204" pitchFamily="34" charset="-128"/>
                <a:cs typeface="+mn-cs"/>
              </a:rPr>
              <a:t>しゅ かみ </a:t>
            </a:r>
            <a:endParaRPr kumimoji="1" lang="en-US" altLang="ja-JP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S UI Gothic" panose="020B0600070205080204" pitchFamily="34" charset="-128"/>
              <a:ea typeface="MS UI Gothic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MS PGothic" panose="020B0600070205080204" pitchFamily="34" charset="-128"/>
                <a:cs typeface="+mn-cs"/>
              </a:rPr>
              <a:t>全能なるわが主神よ</a:t>
            </a:r>
            <a:endParaRPr kumimoji="1" lang="en-US" altLang="ko-KR" sz="5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orin R" panose="02030504000101010101" pitchFamily="18" charset="-127"/>
              <a:ea typeface="Woorin R" panose="02030504000101010101" pitchFamily="18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전능하신 나의 주 하나님은</a:t>
            </a:r>
          </a:p>
        </p:txBody>
      </p:sp>
      <p:sp>
        <p:nvSpPr>
          <p:cNvPr id="5124" name="TextBox 1">
            <a:extLst>
              <a:ext uri="{FF2B5EF4-FFF2-40B4-BE49-F238E27FC236}">
                <a16:creationId xmlns:a16="http://schemas.microsoft.com/office/drawing/2014/main" id="{B1EFF308-9220-4475-A760-607E62382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333375"/>
            <a:ext cx="11096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賛美</a:t>
            </a:r>
            <a:endParaRPr kumimoji="1" lang="ko-KR" altLang="en-US" sz="36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S PGothic" panose="020B0600070205080204" pitchFamily="34" charset="-128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279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877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0A7B59-7484-4216-B93D-195D856F8389}"/>
              </a:ext>
            </a:extLst>
          </p:cNvPr>
          <p:cNvSpPr txBox="1"/>
          <p:nvPr/>
        </p:nvSpPr>
        <p:spPr>
          <a:xfrm>
            <a:off x="0" y="638175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  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PGothic" panose="020B0600070205080204" pitchFamily="34" charset="-128"/>
              <a:ea typeface="굴림"/>
              <a:cs typeface="+mn-cs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EBA45EE-B30B-4F12-8D69-1B9AB0871AFF}"/>
              </a:ext>
            </a:extLst>
          </p:cNvPr>
          <p:cNvSpPr/>
          <p:nvPr/>
        </p:nvSpPr>
        <p:spPr>
          <a:xfrm>
            <a:off x="0" y="431999"/>
            <a:ext cx="12204000" cy="3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6E12FA1C-8868-4841-94C7-D8F7A221C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668337"/>
            <a:ext cx="8724900" cy="19145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5CABAD9-DDA3-4700-972F-FE677EE316F9}"/>
              </a:ext>
            </a:extLst>
          </p:cNvPr>
          <p:cNvSpPr txBox="1"/>
          <p:nvPr/>
        </p:nvSpPr>
        <p:spPr>
          <a:xfrm>
            <a:off x="3098800" y="2453301"/>
            <a:ext cx="72263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ぜん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UI Gothic" panose="020B0600070205080204" pitchFamily="34" charset="-128"/>
                <a:ea typeface="MS UI Gothic" panose="020B0600070205080204" pitchFamily="34" charset="-128"/>
                <a:cs typeface="+mn-cs"/>
              </a:rPr>
              <a:t>のう</a:t>
            </a:r>
            <a:r>
              <a:rPr kumimoji="1" lang="ja-JP" altLang="en-US" sz="3600" b="1" i="0" u="none" strike="noStrike" kern="120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なる</a:t>
            </a:r>
            <a:r>
              <a:rPr kumimoji="1" lang="en-US" altLang="ja-JP" sz="3600" b="1" i="0" u="none" strike="noStrike" kern="120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</a:t>
            </a:r>
            <a:r>
              <a:rPr kumimoji="1" lang="ja-JP" altLang="en-US" sz="3600" b="1" i="0" u="none" strike="noStrike" kern="120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わ</a:t>
            </a:r>
            <a:r>
              <a:rPr kumimoji="1" lang="ja-JP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が</a:t>
            </a:r>
            <a:r>
              <a:rPr kumimoji="1" lang="en-US" altLang="ja-JP" sz="36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主</a:t>
            </a:r>
            <a:r>
              <a:rPr kumimoji="1" lang="ja-JP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か</a:t>
            </a:r>
            <a:r>
              <a:rPr kumimoji="1" lang="en-US" altLang="ja-JP" sz="36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--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み</a:t>
            </a:r>
            <a:r>
              <a:rPr kumimoji="1" lang="ja-JP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よ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955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89F409D-03F0-491F-B2EC-69B3F1C37A60}"/>
              </a:ext>
            </a:extLst>
          </p:cNvPr>
          <p:cNvSpPr/>
          <p:nvPr/>
        </p:nvSpPr>
        <p:spPr>
          <a:xfrm>
            <a:off x="0" y="431999"/>
            <a:ext cx="12204000" cy="3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E2E885D-9678-4F53-8334-78104BF52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88" y="805249"/>
            <a:ext cx="7134225" cy="1714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4716D5-2CAD-4416-A7B7-F8771D7CC81D}"/>
              </a:ext>
            </a:extLst>
          </p:cNvPr>
          <p:cNvSpPr txBox="1"/>
          <p:nvPr/>
        </p:nvSpPr>
        <p:spPr>
          <a:xfrm>
            <a:off x="2771775" y="2457176"/>
            <a:ext cx="713422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不可 </a:t>
            </a:r>
            <a:r>
              <a:rPr kumimoji="1" lang="ja-JP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能の</a:t>
            </a:r>
            <a:r>
              <a:rPr kumimoji="1" lang="ja-JP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な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い </a:t>
            </a:r>
            <a:r>
              <a:rPr kumimoji="1" lang="ja-JP" altLang="en-US" sz="3600" b="1" i="0" u="none" strike="noStrike" kern="120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全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のう の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</a:t>
            </a:r>
            <a:r>
              <a:rPr kumimoji="1" lang="ja-JP" altLang="en-US" sz="3600" b="1" i="0" u="none" strike="noStrike" kern="120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主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829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89F409D-03F0-491F-B2EC-69B3F1C37A60}"/>
              </a:ext>
            </a:extLst>
          </p:cNvPr>
          <p:cNvSpPr/>
          <p:nvPr/>
        </p:nvSpPr>
        <p:spPr>
          <a:xfrm>
            <a:off x="-12000" y="434600"/>
            <a:ext cx="12204000" cy="3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71CDA62-AFB1-46D7-8682-F1F62ABCD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685526"/>
            <a:ext cx="11363325" cy="1847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53BC19-1B2C-473E-97B5-8CF801B02EAB}"/>
              </a:ext>
            </a:extLst>
          </p:cNvPr>
          <p:cNvSpPr txBox="1"/>
          <p:nvPr/>
        </p:nvSpPr>
        <p:spPr>
          <a:xfrm>
            <a:off x="1308100" y="2457176"/>
            <a:ext cx="102235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わがす べて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 </a:t>
            </a:r>
            <a:r>
              <a:rPr kumimoji="1" lang="ja-JP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のい</a:t>
            </a:r>
            <a:r>
              <a:rPr kumimoji="1" lang="en-US" altLang="ja-JP" sz="36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</a:t>
            </a:r>
            <a:r>
              <a:rPr kumimoji="1" lang="ja-JP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のり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 わがす  べ</a:t>
            </a:r>
            <a:r>
              <a:rPr kumimoji="1" lang="ja-JP" altLang="en-US" sz="3600" b="1" i="0" u="none" strike="noStrike" kern="120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て</a:t>
            </a:r>
            <a:r>
              <a:rPr kumimoji="1" lang="en-US" altLang="ja-JP" sz="3600" b="1" i="0" u="none" strike="noStrike" kern="120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</a:t>
            </a:r>
            <a:r>
              <a:rPr kumimoji="1" lang="ja-JP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のお</a:t>
            </a:r>
            <a:r>
              <a:rPr kumimoji="1" lang="en-US" altLang="ja-JP" sz="36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</a:t>
            </a:r>
            <a:r>
              <a:rPr kumimoji="1" lang="ja-JP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も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い</a:t>
            </a:r>
          </a:p>
        </p:txBody>
      </p:sp>
    </p:spTree>
    <p:extLst>
      <p:ext uri="{BB962C8B-B14F-4D97-AF65-F5344CB8AC3E}">
        <p14:creationId xmlns:p14="http://schemas.microsoft.com/office/powerpoint/2010/main" val="756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87A01275-7FC0-45DB-AA3D-2ED053F0CB1A}"/>
              </a:ext>
            </a:extLst>
          </p:cNvPr>
          <p:cNvSpPr/>
          <p:nvPr/>
        </p:nvSpPr>
        <p:spPr>
          <a:xfrm>
            <a:off x="0" y="431999"/>
            <a:ext cx="12204000" cy="3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2757BA7-4104-4D4C-AF7D-5F9CD3B83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765561"/>
            <a:ext cx="9334500" cy="1743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A4DA69-B5EE-48D0-9B4C-F33FE8C8903B}"/>
              </a:ext>
            </a:extLst>
          </p:cNvPr>
          <p:cNvSpPr txBox="1"/>
          <p:nvPr/>
        </p:nvSpPr>
        <p:spPr>
          <a:xfrm>
            <a:off x="2298700" y="2445136"/>
            <a:ext cx="9042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わが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ゆ め</a:t>
            </a:r>
            <a:r>
              <a:rPr kumimoji="1" lang="ja-JP" altLang="en-US" sz="3600" b="1" i="0" u="none" strike="noStrike" kern="120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や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す</a:t>
            </a:r>
            <a:r>
              <a:rPr kumimoji="1" lang="ja-JP" altLang="en-US" sz="3600" b="1" i="0" u="none" strike="noStrike" kern="120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べ</a:t>
            </a:r>
            <a:r>
              <a:rPr kumimoji="1" lang="en-US" altLang="ja-JP" sz="36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 </a:t>
            </a:r>
            <a:r>
              <a:rPr kumimoji="1" lang="ja-JP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て</a:t>
            </a:r>
            <a:r>
              <a:rPr kumimoji="1" lang="ja-JP" altLang="en-US" sz="3600" b="1" i="0" u="none" strike="noStrike" kern="120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の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ね</a:t>
            </a:r>
            <a:r>
              <a:rPr kumimoji="1" lang="ja-JP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が</a:t>
            </a:r>
            <a:r>
              <a:rPr kumimoji="1" lang="en-US" altLang="ja-JP" sz="36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</a:t>
            </a:r>
            <a:r>
              <a:rPr kumimoji="1" lang="ja-JP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い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も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337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89F409D-03F0-491F-B2EC-69B3F1C37A60}"/>
              </a:ext>
            </a:extLst>
          </p:cNvPr>
          <p:cNvSpPr/>
          <p:nvPr/>
        </p:nvSpPr>
        <p:spPr>
          <a:xfrm>
            <a:off x="0" y="431999"/>
            <a:ext cx="12204000" cy="3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796171A-FA94-4FF4-9E85-1ACAFCD56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746125"/>
            <a:ext cx="8667750" cy="1809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9D416D-0356-4538-850E-C0FD00BECFFA}"/>
              </a:ext>
            </a:extLst>
          </p:cNvPr>
          <p:cNvSpPr txBox="1"/>
          <p:nvPr/>
        </p:nvSpPr>
        <p:spPr>
          <a:xfrm>
            <a:off x="0" y="638175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  2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PGothic" panose="020B0600070205080204" pitchFamily="34" charset="-128"/>
              <a:ea typeface="굴림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9BEBB5-7BD5-4AE0-9AAD-F05966298E78}"/>
              </a:ext>
            </a:extLst>
          </p:cNvPr>
          <p:cNvSpPr txBox="1"/>
          <p:nvPr/>
        </p:nvSpPr>
        <p:spPr>
          <a:xfrm>
            <a:off x="2882900" y="2445136"/>
            <a:ext cx="84582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しん じつ  な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わ </a:t>
            </a:r>
            <a:r>
              <a:rPr kumimoji="1" lang="ja-JP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が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 </a:t>
            </a:r>
            <a:r>
              <a:rPr kumimoji="1" lang="ja-JP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主か</a:t>
            </a:r>
            <a:r>
              <a:rPr kumimoji="1" lang="en-US" altLang="ja-JP" sz="3600" b="1" i="0" u="none" strike="noStrike" kern="120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--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みよ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 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014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89F409D-03F0-491F-B2EC-69B3F1C37A60}"/>
              </a:ext>
            </a:extLst>
          </p:cNvPr>
          <p:cNvSpPr/>
          <p:nvPr/>
        </p:nvSpPr>
        <p:spPr>
          <a:xfrm>
            <a:off x="0" y="431999"/>
            <a:ext cx="12204000" cy="3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C0EB3F9-BAB6-4B38-9B86-B5ABE6678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759211"/>
            <a:ext cx="8572500" cy="1762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361169-098B-4E06-9B87-94DB17D801E1}"/>
              </a:ext>
            </a:extLst>
          </p:cNvPr>
          <p:cNvSpPr txBox="1"/>
          <p:nvPr/>
        </p:nvSpPr>
        <p:spPr>
          <a:xfrm>
            <a:off x="1955800" y="2445136"/>
            <a:ext cx="85725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すべて </a:t>
            </a:r>
            <a:r>
              <a:rPr kumimoji="1" lang="ja-JP" altLang="en-US" sz="3600" b="1" i="0" u="none" strike="noStrike" kern="120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のく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 </a:t>
            </a:r>
            <a:r>
              <a:rPr kumimoji="1" lang="ja-JP" altLang="en-US" sz="3600" b="1" i="0" u="none" strike="noStrike" kern="120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る</a:t>
            </a:r>
            <a:r>
              <a:rPr kumimoji="1" lang="en-US" altLang="ja-JP" sz="3600" b="1" i="0" u="none" strike="noStrike" kern="120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し</a:t>
            </a:r>
            <a:r>
              <a:rPr kumimoji="1" lang="ja-JP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み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か</a:t>
            </a:r>
            <a:r>
              <a:rPr kumimoji="1" lang="ja-JP" altLang="en-US" sz="3600" b="1" i="0" u="none" strike="noStrike" kern="120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え</a:t>
            </a:r>
            <a:r>
              <a:rPr kumimoji="1" lang="en-US" altLang="ja-JP" sz="3600" b="1" i="0" u="none" strike="noStrike" kern="120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</a:t>
            </a:r>
            <a:r>
              <a:rPr kumimoji="1" lang="ja-JP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てく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だ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さる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4051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89F409D-03F0-491F-B2EC-69B3F1C37A60}"/>
              </a:ext>
            </a:extLst>
          </p:cNvPr>
          <p:cNvSpPr/>
          <p:nvPr/>
        </p:nvSpPr>
        <p:spPr>
          <a:xfrm>
            <a:off x="0" y="431999"/>
            <a:ext cx="12204000" cy="3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0238B28-A7C0-40B6-BAD6-B90BAB264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0412"/>
            <a:ext cx="11582400" cy="1781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B9B4CD-92F4-4C0F-9BCD-1F96004BA84A}"/>
              </a:ext>
            </a:extLst>
          </p:cNvPr>
          <p:cNvSpPr txBox="1"/>
          <p:nvPr/>
        </p:nvSpPr>
        <p:spPr>
          <a:xfrm>
            <a:off x="1155700" y="2445136"/>
            <a:ext cx="10642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不</a:t>
            </a:r>
            <a:r>
              <a:rPr kumimoji="1" lang="ja-JP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可能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を</a:t>
            </a:r>
            <a:r>
              <a:rPr kumimoji="1" lang="ja-JP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  </a:t>
            </a:r>
            <a:r>
              <a:rPr kumimoji="1" lang="ja-JP" altLang="en-US" sz="3600" b="1" i="0" u="none" strike="noStrike" kern="120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可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のう </a:t>
            </a:r>
            <a:r>
              <a:rPr kumimoji="1" lang="en-US" altLang="ja-JP" sz="3600" b="1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 </a:t>
            </a:r>
            <a:r>
              <a:rPr kumimoji="1" lang="ja-JP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に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し　死を　う ち  </a:t>
            </a:r>
            <a:r>
              <a:rPr kumimoji="1" lang="ja-JP" altLang="en-US" sz="3600" b="1" i="0" u="none" strike="noStrike" kern="120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く</a:t>
            </a:r>
            <a:r>
              <a:rPr kumimoji="1" lang="en-US" altLang="ja-JP" sz="3600" b="1" i="0" u="none" strike="noStrike" kern="120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</a:t>
            </a:r>
            <a:r>
              <a:rPr kumimoji="1" lang="ja-JP" altLang="en-US" sz="3600" b="1" i="0" u="none" strike="noStrike" kern="120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だ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か</a:t>
            </a:r>
            <a:r>
              <a:rPr kumimoji="1" lang="en-US" altLang="ja-JP" sz="3600" b="1" i="0" u="none" strike="noStrike" kern="120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れる</a:t>
            </a:r>
          </a:p>
        </p:txBody>
      </p:sp>
    </p:spTree>
    <p:extLst>
      <p:ext uri="{BB962C8B-B14F-4D97-AF65-F5344CB8AC3E}">
        <p14:creationId xmlns:p14="http://schemas.microsoft.com/office/powerpoint/2010/main" val="22662065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89F409D-03F0-491F-B2EC-69B3F1C37A60}"/>
              </a:ext>
            </a:extLst>
          </p:cNvPr>
          <p:cNvSpPr/>
          <p:nvPr/>
        </p:nvSpPr>
        <p:spPr>
          <a:xfrm>
            <a:off x="0" y="431999"/>
            <a:ext cx="12204000" cy="3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ECE0850-5F30-42A4-A9BA-16C292055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7" y="724286"/>
            <a:ext cx="8162925" cy="1771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F33FBA-ADA9-4412-80B4-DE4FB4C3F130}"/>
              </a:ext>
            </a:extLst>
          </p:cNvPr>
          <p:cNvSpPr txBox="1"/>
          <p:nvPr/>
        </p:nvSpPr>
        <p:spPr>
          <a:xfrm>
            <a:off x="2857500" y="2445136"/>
            <a:ext cx="76708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しょう り の </a:t>
            </a:r>
            <a:r>
              <a:rPr kumimoji="1" lang="ja-JP" altLang="en-US" sz="3600" b="1" i="0" u="none" strike="noStrike" kern="120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わ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</a:t>
            </a:r>
            <a:r>
              <a:rPr kumimoji="1" lang="en-US" altLang="ja-JP" sz="3600" b="1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 </a:t>
            </a:r>
            <a:r>
              <a:rPr kumimoji="1" lang="ja-JP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 が</a:t>
            </a:r>
            <a:r>
              <a:rPr kumimoji="1" lang="ja-JP" altLang="en-US" sz="3600" b="1" i="0" u="none" strike="noStrike" kern="120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主</a:t>
            </a:r>
            <a:r>
              <a:rPr kumimoji="1" lang="en-US" altLang="ja-JP" sz="3600" b="1" i="0" u="none" strike="noStrike" kern="120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た た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えよ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5459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89F409D-03F0-491F-B2EC-69B3F1C37A60}"/>
              </a:ext>
            </a:extLst>
          </p:cNvPr>
          <p:cNvSpPr/>
          <p:nvPr/>
        </p:nvSpPr>
        <p:spPr>
          <a:xfrm>
            <a:off x="0" y="431999"/>
            <a:ext cx="12204000" cy="3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5C5AF-86E0-4E53-B9D5-77EBC101B076}"/>
              </a:ext>
            </a:extLst>
          </p:cNvPr>
          <p:cNvSpPr txBox="1"/>
          <p:nvPr/>
        </p:nvSpPr>
        <p:spPr>
          <a:xfrm>
            <a:off x="0" y="638175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#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PGothic" panose="020B0600070205080204" pitchFamily="34" charset="-128"/>
              <a:ea typeface="굴림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C9D3551-B0F0-4EC3-AAE3-0AB367B23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683011"/>
            <a:ext cx="10287000" cy="1914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4FDAE7-D661-439E-BBE0-2B75C914C606}"/>
              </a:ext>
            </a:extLst>
          </p:cNvPr>
          <p:cNvSpPr txBox="1"/>
          <p:nvPr/>
        </p:nvSpPr>
        <p:spPr>
          <a:xfrm>
            <a:off x="1917700" y="2445136"/>
            <a:ext cx="91948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主の みこ  とば 信じ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UI Gothic" panose="020B0600070205080204" pitchFamily="34" charset="-128"/>
                <a:ea typeface="MS UI Gothic" panose="020B0600070205080204" pitchFamily="34" charset="-128"/>
                <a:cs typeface="+mn-cs"/>
              </a:rPr>
              <a:t>ふか</a:t>
            </a:r>
            <a:r>
              <a:rPr kumimoji="1" lang="ja-JP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み</a:t>
            </a:r>
            <a:r>
              <a:rPr kumimoji="1" lang="ja-JP" altLang="en-US" sz="3600" b="1" i="0" u="none" strike="noStrike" kern="120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に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あ </a:t>
            </a:r>
            <a:r>
              <a:rPr kumimoji="1" lang="ja-JP" altLang="en-US" sz="3600" b="1" i="0" u="none" strike="noStrike" kern="120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みをなげ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4088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89F409D-03F0-491F-B2EC-69B3F1C37A60}"/>
              </a:ext>
            </a:extLst>
          </p:cNvPr>
          <p:cNvSpPr/>
          <p:nvPr/>
        </p:nvSpPr>
        <p:spPr>
          <a:xfrm>
            <a:off x="0" y="431999"/>
            <a:ext cx="12204000" cy="3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5A70D0E-670A-437C-B983-FAC8D0D0E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674687"/>
            <a:ext cx="11029950" cy="1876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665B0B-FF2B-4E52-B11F-E4275712E1B6}"/>
              </a:ext>
            </a:extLst>
          </p:cNvPr>
          <p:cNvSpPr txBox="1"/>
          <p:nvPr/>
        </p:nvSpPr>
        <p:spPr>
          <a:xfrm>
            <a:off x="1396999" y="2453301"/>
            <a:ext cx="1021397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主の  なさ  れ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る い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だい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　なみ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わざ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を 見</a:t>
            </a:r>
            <a:r>
              <a:rPr kumimoji="1" lang="ja-JP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よ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10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980728"/>
            <a:ext cx="9144000" cy="281005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</a:rPr>
              <a:t>                   </a:t>
            </a:r>
            <a:r>
              <a:rPr lang="ja-JP" altLang="en-US" sz="360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</a:rPr>
              <a:t>  </a:t>
            </a: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</a:rPr>
              <a:t>しゅ     へい わ</a:t>
            </a:r>
            <a:endParaRPr lang="en-US" altLang="ja-JP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ja-JP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主イエス神の愛</a:t>
            </a:r>
          </a:p>
          <a:p>
            <a:pPr marL="0" indent="0" algn="ctr" eaLnBrk="1" hangingPunct="1">
              <a:spcBef>
                <a:spcPts val="1200"/>
              </a:spcBef>
              <a:buNone/>
            </a:pPr>
            <a:r>
              <a:rPr lang="ko-KR" altLang="en-US" sz="4200" b="1" spc="-1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주 예수 하나님의 사랑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C1F8ADE-F803-41BC-9784-AF2C24EC5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16" y="288000"/>
            <a:ext cx="12233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讃美</a:t>
            </a:r>
            <a:endParaRPr kumimoji="1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S PGothic" panose="020B0600070205080204" pitchFamily="34" charset="-128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3967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89F409D-03F0-491F-B2EC-69B3F1C37A60}"/>
              </a:ext>
            </a:extLst>
          </p:cNvPr>
          <p:cNvSpPr/>
          <p:nvPr/>
        </p:nvSpPr>
        <p:spPr>
          <a:xfrm>
            <a:off x="0" y="431999"/>
            <a:ext cx="12204000" cy="3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CABE9EE-2F70-4664-89D2-1785EF35A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738187"/>
            <a:ext cx="10039350" cy="17240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596311-4FF2-4248-B8E3-5490FE889D03}"/>
              </a:ext>
            </a:extLst>
          </p:cNvPr>
          <p:cNvSpPr txBox="1"/>
          <p:nvPr/>
        </p:nvSpPr>
        <p:spPr>
          <a:xfrm>
            <a:off x="1993900" y="2445136"/>
            <a:ext cx="9118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主の </a:t>
            </a:r>
            <a:r>
              <a:rPr kumimoji="1" lang="ja-JP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みご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 </a:t>
            </a:r>
            <a:r>
              <a:rPr kumimoji="1" lang="ja-JP" altLang="en-US" sz="3600" b="1" i="0" u="none" strike="noStrike" kern="120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とば信じ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 </a:t>
            </a:r>
            <a:r>
              <a:rPr kumimoji="1" lang="ja-JP" altLang="en-US" sz="3600" b="1" i="0" u="none" strike="noStrike" kern="120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しんこう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 </a:t>
            </a:r>
            <a:r>
              <a:rPr kumimoji="1" lang="ja-JP" altLang="en-US" sz="3600" b="1" i="0" u="none" strike="noStrike" kern="120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であゆむ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5007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89F409D-03F0-491F-B2EC-69B3F1C37A60}"/>
              </a:ext>
            </a:extLst>
          </p:cNvPr>
          <p:cNvSpPr/>
          <p:nvPr/>
        </p:nvSpPr>
        <p:spPr>
          <a:xfrm>
            <a:off x="0" y="431999"/>
            <a:ext cx="12204000" cy="3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66533CB-8A5E-47D1-B49B-469E40B34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412" y="679450"/>
            <a:ext cx="8715375" cy="1790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0D1A63-A6BD-4311-BC07-262496F0606D}"/>
              </a:ext>
            </a:extLst>
          </p:cNvPr>
          <p:cNvSpPr txBox="1"/>
          <p:nvPr/>
        </p:nvSpPr>
        <p:spPr>
          <a:xfrm>
            <a:off x="2705100" y="2453301"/>
            <a:ext cx="765968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ぜ</a:t>
            </a:r>
            <a:r>
              <a:rPr kumimoji="1" lang="ja-JP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ん  </a:t>
            </a:r>
            <a:r>
              <a:rPr kumimoji="1" lang="ja-JP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のうの</a:t>
            </a:r>
            <a:r>
              <a:rPr kumimoji="1" lang="en-US" altLang="ja-JP" sz="36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  主</a:t>
            </a:r>
            <a:r>
              <a:rPr kumimoji="1" lang="ja-JP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の</a:t>
            </a:r>
            <a:r>
              <a:rPr kumimoji="1" lang="en-US" altLang="ja-JP" sz="36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ちか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らで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-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399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0195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5794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idx="1"/>
          </p:nvPr>
        </p:nvSpPr>
        <p:spPr>
          <a:xfrm>
            <a:off x="1524000" y="836616"/>
            <a:ext cx="9144000" cy="4105275"/>
          </a:xfrm>
          <a:noFill/>
        </p:spPr>
        <p:txBody>
          <a:bodyPr vert="horz" wrap="square" lIns="72000" tIns="36000" rIns="3600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algn="ctr" eaLnBrk="1" fontAlgn="ctr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ja-JP" altLang="en-US" sz="6000" b="1" dirty="0">
                <a:solidFill>
                  <a:srgbClr val="FDE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祈りの時間</a:t>
            </a:r>
            <a:endParaRPr lang="ko-KR" altLang="en-US" sz="6000" b="1" dirty="0">
              <a:solidFill>
                <a:srgbClr val="FDE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34" charset="-128"/>
            </a:endParaRPr>
          </a:p>
          <a:p>
            <a:pPr marL="609600" indent="-609600" algn="ctr" eaLnBrk="1" fontAlgn="ctr" hangingPunct="1">
              <a:lnSpc>
                <a:spcPct val="85000"/>
              </a:lnSpc>
              <a:spcBef>
                <a:spcPct val="15000"/>
              </a:spcBef>
              <a:buNone/>
            </a:pPr>
            <a:r>
              <a:rPr lang="ko-KR" alt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기도의 시간</a:t>
            </a:r>
          </a:p>
          <a:p>
            <a:pPr marL="609600" indent="-609600" algn="ctr" eaLnBrk="1" fontAlgn="ctr" hangingPunct="1">
              <a:lnSpc>
                <a:spcPct val="85000"/>
              </a:lnSpc>
              <a:spcBef>
                <a:spcPct val="5000"/>
              </a:spcBef>
              <a:buNone/>
            </a:pPr>
            <a:endParaRPr lang="ko-KR" altLang="en-US" sz="4800" b="1" dirty="0"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ko-KR" altLang="en-US" dirty="0">
              <a:ea typeface="맑은 고딕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ko-KR" altLang="en-US" dirty="0">
              <a:ea typeface="+mn-e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D96EED-5CBC-4CDB-8C0B-AF81E914B6B7}"/>
              </a:ext>
            </a:extLst>
          </p:cNvPr>
          <p:cNvSpPr txBox="1"/>
          <p:nvPr/>
        </p:nvSpPr>
        <p:spPr>
          <a:xfrm>
            <a:off x="2495600" y="620688"/>
            <a:ext cx="770485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             </a:t>
            </a:r>
            <a:r>
              <a:rPr lang="ja-JP" altLang="en-US" sz="3200" b="0" spc="-3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  </a:t>
            </a:r>
            <a:r>
              <a:rPr lang="ja-JP" altLang="en-US" sz="3600" b="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し   と  </a:t>
            </a:r>
            <a:r>
              <a:rPr lang="ja-JP" altLang="en-US" sz="3600" b="0" spc="-3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しんじょう</a:t>
            </a:r>
            <a:r>
              <a:rPr lang="ja-JP" altLang="en-US" sz="3600" b="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 こく はく</a:t>
            </a:r>
            <a:endParaRPr lang="en-US" altLang="ja-JP" sz="3600" b="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UI Gothic" pitchFamily="34" charset="-128"/>
              <a:ea typeface="MS UI Gothic" pitchFamily="34" charset="-128"/>
            </a:endParaRPr>
          </a:p>
          <a:p>
            <a:pPr algn="ctr">
              <a:spcBef>
                <a:spcPts val="0"/>
              </a:spcBef>
            </a:pPr>
            <a:r>
              <a:rPr kumimoji="0" lang="ja-JP" alt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j-cs"/>
              </a:rPr>
              <a:t>使徒信条告白</a:t>
            </a:r>
            <a:endParaRPr kumimoji="0" lang="en-US" altLang="ja-JP" sz="5800" b="1" i="0" u="none" strike="noStrike" kern="1200" cap="none" spc="0" normalizeH="0" baseline="0" noProof="0" dirty="0">
              <a:ln>
                <a:noFill/>
              </a:ln>
              <a:solidFill>
                <a:srgbClr val="FEF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ＭＳ Ｐゴシック" pitchFamily="34" charset="-128"/>
              <a:ea typeface="ＭＳ Ｐゴシック" pitchFamily="34" charset="-128"/>
              <a:cs typeface="+mj-cs"/>
            </a:endParaRPr>
          </a:p>
          <a:p>
            <a:pPr algn="ctr"/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j-cs"/>
              </a:rPr>
              <a:t>사도신경 고백</a:t>
            </a:r>
            <a:endParaRPr lang="ko-KR" altLang="en-US" b="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내용 개체 틀 2"/>
          <p:cNvSpPr>
            <a:spLocks noGrp="1"/>
          </p:cNvSpPr>
          <p:nvPr>
            <p:ph idx="1"/>
          </p:nvPr>
        </p:nvSpPr>
        <p:spPr>
          <a:xfrm>
            <a:off x="1056000" y="199182"/>
            <a:ext cx="10080000" cy="452596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われ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は天地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てんち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の造り主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つくりぬし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 </a:t>
            </a: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endParaRPr lang="en-US" altLang="ja-JP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全能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ぜんのう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の父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ちち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なる神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かみ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を信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しん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ず</a:t>
            </a:r>
            <a:r>
              <a:rPr lang="ja-JP" altLang="en-US" sz="36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ja-JP" sz="3600" b="1" dirty="0">
              <a:solidFill>
                <a:srgbClr val="FEF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나는 전능하신 아버지 하나님</a:t>
            </a:r>
            <a:r>
              <a:rPr lang="en-US" altLang="ko-KR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,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천지의 창조주를 믿습니다</a:t>
            </a:r>
            <a:r>
              <a:rPr lang="en-US" altLang="ko-KR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. </a:t>
            </a:r>
            <a:endParaRPr lang="en-US" altLang="ja-JP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C7DC8A55-A5B9-4769-B38D-86E0445D5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8964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내용 개체 틀 2"/>
          <p:cNvSpPr>
            <a:spLocks noGrp="1"/>
          </p:cNvSpPr>
          <p:nvPr>
            <p:ph idx="1"/>
          </p:nvPr>
        </p:nvSpPr>
        <p:spPr>
          <a:xfrm>
            <a:off x="696000" y="199182"/>
            <a:ext cx="10800000" cy="4525962"/>
          </a:xfrm>
        </p:spPr>
        <p:txBody>
          <a:bodyPr lIns="0" rIns="0"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われ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は その独り子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ひとりご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en-US" altLang="ja-JP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endParaRPr lang="en-US" altLang="ja-JP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われ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らの主</a:t>
            </a:r>
            <a:r>
              <a:rPr lang="en-US" altLang="ja-JP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しゅ</a:t>
            </a:r>
            <a:r>
              <a:rPr lang="en-US" altLang="ja-JP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、イエス・キリストを信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しん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ず。</a:t>
            </a:r>
            <a:endParaRPr lang="en-US" altLang="ja-JP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나는 그의 유일하신 아들</a:t>
            </a:r>
            <a:r>
              <a:rPr lang="en-US" altLang="ko-KR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,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우리 주 예수 그리스도를 믿습니다</a:t>
            </a:r>
            <a:r>
              <a:rPr lang="en-US" altLang="ko-KR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.</a:t>
            </a:r>
            <a:endParaRPr lang="en-US" altLang="ja-JP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80099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내용 개체 틀 2"/>
          <p:cNvSpPr>
            <a:spLocks noGrp="1"/>
          </p:cNvSpPr>
          <p:nvPr>
            <p:ph idx="1"/>
          </p:nvPr>
        </p:nvSpPr>
        <p:spPr>
          <a:xfrm>
            <a:off x="1541466" y="199182"/>
            <a:ext cx="9107487" cy="452596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主は聖霊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せいれい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によりてやどり、</a:t>
            </a:r>
            <a:endParaRPr lang="en-US" altLang="ja-JP" sz="4000" b="1" dirty="0">
              <a:solidFill>
                <a:srgbClr val="FEF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おとめマリアより生</a:t>
            </a:r>
            <a:r>
              <a:rPr lang="en-US" altLang="ja-JP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う</a:t>
            </a:r>
            <a:r>
              <a:rPr lang="en-US" altLang="ja-JP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まれ、</a:t>
            </a:r>
            <a:endParaRPr lang="en-US" altLang="ja-JP" sz="4000" b="1" dirty="0">
              <a:solidFill>
                <a:srgbClr val="FEF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그는 성령으로 잉태되어</a:t>
            </a:r>
            <a:endParaRPr lang="en-US" altLang="ko-KR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동정녀 마리아에게서 나시고</a:t>
            </a:r>
            <a:r>
              <a:rPr lang="en-US" altLang="ko-KR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95467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0A7B59-7484-4216-B93D-195D856F8389}"/>
              </a:ext>
            </a:extLst>
          </p:cNvPr>
          <p:cNvSpPr txBox="1"/>
          <p:nvPr/>
        </p:nvSpPr>
        <p:spPr>
          <a:xfrm>
            <a:off x="0" y="638175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  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PGothic" panose="020B0600070205080204" pitchFamily="34" charset="-128"/>
              <a:ea typeface="굴림"/>
              <a:cs typeface="+mn-cs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EBA45EE-B30B-4F12-8D69-1B9AB0871AFF}"/>
              </a:ext>
            </a:extLst>
          </p:cNvPr>
          <p:cNvSpPr/>
          <p:nvPr/>
        </p:nvSpPr>
        <p:spPr>
          <a:xfrm>
            <a:off x="0" y="431999"/>
            <a:ext cx="12204000" cy="3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E5397ED-1D2E-4393-9A18-943FE7035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070" y="1028391"/>
            <a:ext cx="8117861" cy="200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103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내용 개체 틀 2"/>
          <p:cNvSpPr>
            <a:spLocks noGrp="1"/>
          </p:cNvSpPr>
          <p:nvPr>
            <p:ph idx="1"/>
          </p:nvPr>
        </p:nvSpPr>
        <p:spPr>
          <a:xfrm>
            <a:off x="1056000" y="199181"/>
            <a:ext cx="10080000" cy="4525963"/>
          </a:xfrm>
        </p:spPr>
        <p:txBody>
          <a:bodyPr lIns="0" rIns="0"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ポンテオ・ピラトのもとに苦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くる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しみを受</a:t>
            </a:r>
            <a:r>
              <a:rPr lang="en-US" altLang="ja-JP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う</a:t>
            </a:r>
            <a:r>
              <a:rPr lang="en-US" altLang="ja-JP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け、</a:t>
            </a:r>
            <a:endParaRPr lang="en-US" altLang="ja-JP" sz="4000" b="1" dirty="0">
              <a:solidFill>
                <a:srgbClr val="FEF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十字架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じゅうじか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につけられ、</a:t>
            </a:r>
            <a:endParaRPr lang="en-US" altLang="ja-JP" sz="4000" b="1" dirty="0">
              <a:solidFill>
                <a:srgbClr val="FEF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ko-KR" altLang="en-US" sz="4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본디오</a:t>
            </a: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</a:t>
            </a:r>
            <a:r>
              <a:rPr lang="ko-KR" altLang="en-US" sz="4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빌라도에게</a:t>
            </a: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고난을 받아</a:t>
            </a:r>
            <a:endParaRPr lang="en-US" altLang="ko-KR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십자가에 못 박혀 죽으시고</a:t>
            </a:r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,</a:t>
            </a:r>
            <a:endParaRPr lang="en-US" altLang="ja-JP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16168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내용 개체 틀 2"/>
          <p:cNvSpPr>
            <a:spLocks noGrp="1"/>
          </p:cNvSpPr>
          <p:nvPr>
            <p:ph idx="1"/>
          </p:nvPr>
        </p:nvSpPr>
        <p:spPr>
          <a:xfrm>
            <a:off x="1056000" y="199181"/>
            <a:ext cx="10080000" cy="4525963"/>
          </a:xfrm>
        </p:spPr>
        <p:txBody>
          <a:bodyPr lIns="0" rIns="0"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死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し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にて葬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ほうむ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られ、陰府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よみ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にくだり、</a:t>
            </a:r>
            <a:endParaRPr lang="en-US" altLang="ja-JP" sz="4000" b="1" dirty="0">
              <a:solidFill>
                <a:srgbClr val="FEF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三日目に死人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しにん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の内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うち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よりよみがえり、</a:t>
            </a:r>
            <a:endParaRPr lang="en-US" altLang="ko-KR" sz="4000" b="1" dirty="0">
              <a:solidFill>
                <a:srgbClr val="FEF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</a:endParaRP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장사된 지 사흘 만에</a:t>
            </a:r>
            <a:endParaRPr lang="en-US" altLang="ko-KR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죽은 자 가운데서 다시 살아나셨으며</a:t>
            </a:r>
            <a:r>
              <a:rPr lang="en-US" altLang="ko-KR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,</a:t>
            </a:r>
            <a:endParaRPr lang="ko-KR" altLang="en-US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66723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내용 개체 틀 2"/>
          <p:cNvSpPr>
            <a:spLocks noGrp="1"/>
          </p:cNvSpPr>
          <p:nvPr>
            <p:ph idx="1"/>
          </p:nvPr>
        </p:nvSpPr>
        <p:spPr>
          <a:xfrm>
            <a:off x="1056000" y="199182"/>
            <a:ext cx="10080000" cy="4525962"/>
          </a:xfrm>
        </p:spPr>
        <p:txBody>
          <a:bodyPr lIns="0" rIns="0"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てん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にのぼり、全能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ぜんのう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の父</a:t>
            </a:r>
            <a:r>
              <a:rPr lang="en-US" altLang="ja-JP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ちち</a:t>
            </a:r>
            <a:r>
              <a:rPr lang="en-US" altLang="ja-JP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なる</a:t>
            </a:r>
            <a:endParaRPr lang="en-US" altLang="ja-JP" sz="4000" b="1" dirty="0">
              <a:solidFill>
                <a:srgbClr val="FEF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</a:t>
            </a:r>
            <a:r>
              <a:rPr lang="en-US" altLang="ja-JP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かみ</a:t>
            </a:r>
            <a:r>
              <a:rPr lang="en-US" altLang="ja-JP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の右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みぎ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に座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ざ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したまえり。</a:t>
            </a:r>
            <a:endParaRPr lang="en-US" altLang="ja-JP" sz="4000" b="1" dirty="0">
              <a:solidFill>
                <a:srgbClr val="FEF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ko-KR" altLang="en-US" sz="4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하늘에 오르시어 전능하신 아버지 </a:t>
            </a:r>
            <a:endParaRPr lang="en-US" altLang="ko-KR" sz="40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하나님 우편에 앉아 계시다가</a:t>
            </a:r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,</a:t>
            </a:r>
            <a:endParaRPr lang="ko-KR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3655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내용 개체 틀 2"/>
          <p:cNvSpPr>
            <a:spLocks noGrp="1"/>
          </p:cNvSpPr>
          <p:nvPr>
            <p:ph idx="1"/>
          </p:nvPr>
        </p:nvSpPr>
        <p:spPr>
          <a:xfrm>
            <a:off x="1546225" y="199182"/>
            <a:ext cx="9099550" cy="452596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かしこよりきたりて、生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い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ける者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もの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</a:t>
            </a:r>
            <a:endParaRPr lang="en-US" altLang="ja-JP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死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し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にたる者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もの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とを審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さば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きたまわん。</a:t>
            </a:r>
            <a:endParaRPr lang="en-US" altLang="ja-JP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거기로부터 살아있는 자와 죽은 자를</a:t>
            </a:r>
            <a:endParaRPr lang="en-US" altLang="ko-KR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심판하러 오십니다</a:t>
            </a:r>
            <a:r>
              <a:rPr lang="en-US" altLang="ko-KR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.</a:t>
            </a:r>
            <a:endParaRPr lang="ko-KR" altLang="en-US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50932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내용 개체 틀 2"/>
          <p:cNvSpPr>
            <a:spLocks noGrp="1"/>
          </p:cNvSpPr>
          <p:nvPr>
            <p:ph idx="1"/>
          </p:nvPr>
        </p:nvSpPr>
        <p:spPr>
          <a:xfrm>
            <a:off x="1541466" y="199181"/>
            <a:ext cx="9107487" cy="452596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われ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は聖霊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せいれい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を信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しん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ず。</a:t>
            </a:r>
            <a:endParaRPr lang="en-US" altLang="ja-JP" sz="4000" b="1" dirty="0">
              <a:solidFill>
                <a:srgbClr val="FEF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聖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せい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なる公同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こうどう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の教会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きょうかい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endParaRPr lang="en-US" altLang="ja-JP" sz="4000" b="1" dirty="0">
              <a:solidFill>
                <a:srgbClr val="FEF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나는 성령을 믿으며</a:t>
            </a:r>
            <a:r>
              <a:rPr lang="en-US" altLang="ko-KR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, </a:t>
            </a: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거룩한 </a:t>
            </a:r>
            <a:r>
              <a:rPr lang="ko-KR" altLang="en-US" sz="4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공교회와</a:t>
            </a:r>
            <a:r>
              <a:rPr lang="en-US" altLang="ko-KR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,</a:t>
            </a:r>
            <a:endParaRPr lang="ko-KR" altLang="en-US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9777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내용 개체 틀 2"/>
          <p:cNvSpPr>
            <a:spLocks noGrp="1"/>
          </p:cNvSpPr>
          <p:nvPr>
            <p:ph idx="1"/>
          </p:nvPr>
        </p:nvSpPr>
        <p:spPr>
          <a:xfrm>
            <a:off x="1541466" y="199181"/>
            <a:ext cx="9107487" cy="452596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聖徒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せいと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の交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まじわ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わり、</a:t>
            </a:r>
            <a:endParaRPr lang="en-US" altLang="ja-JP" sz="4000" b="1" dirty="0">
              <a:solidFill>
                <a:srgbClr val="FEF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罪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つみ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のゆるし、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からだのよみがえり、</a:t>
            </a:r>
            <a:endParaRPr lang="en-US" altLang="ja-JP" sz="4000" b="1" dirty="0">
              <a:solidFill>
                <a:srgbClr val="FEF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34" charset="-128"/>
            </a:endParaRP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성도의 교제와</a:t>
            </a:r>
            <a:endParaRPr lang="en-US" altLang="ko-KR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죄를 용서받는 것과 </a:t>
            </a:r>
            <a:r>
              <a:rPr lang="en-US" altLang="ko-KR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,  </a:t>
            </a: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몸의 부활과</a:t>
            </a:r>
            <a:b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</a:br>
            <a:endParaRPr lang="ko-KR" altLang="en-US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38122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내용 개체 틀 2"/>
          <p:cNvSpPr>
            <a:spLocks noGrp="1"/>
          </p:cNvSpPr>
          <p:nvPr>
            <p:ph idx="1"/>
          </p:nvPr>
        </p:nvSpPr>
        <p:spPr>
          <a:xfrm>
            <a:off x="1541466" y="199181"/>
            <a:ext cx="9107487" cy="4525963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buNone/>
            </a:pP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とこしえの命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いのち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を信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しん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ず。 アーメン。</a:t>
            </a:r>
            <a:endParaRPr lang="ko-KR" altLang="en-US" sz="4000" b="1" dirty="0">
              <a:solidFill>
                <a:srgbClr val="FEF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</a:endParaRP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영생을 믿습니다</a:t>
            </a:r>
            <a:r>
              <a:rPr lang="en-US" altLang="ko-KR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.  </a:t>
            </a: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아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멘</a:t>
            </a:r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.</a:t>
            </a:r>
            <a:endParaRPr lang="ko-KR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05142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Box 1"/>
          <p:cNvSpPr txBox="1">
            <a:spLocks noChangeArrowheads="1"/>
          </p:cNvSpPr>
          <p:nvPr/>
        </p:nvSpPr>
        <p:spPr bwMode="auto">
          <a:xfrm>
            <a:off x="3863978" y="6278566"/>
            <a:ext cx="504031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ko-KR">
                <a:solidFill>
                  <a:srgbClr val="000000"/>
                </a:solidFill>
                <a:latin typeface="ＭＳ Ｐゴシック" pitchFamily="34" charset="-128"/>
              </a:rPr>
              <a:t>2</a:t>
            </a:r>
            <a:r>
              <a:rPr lang="ko-KR" altLang="en-US">
                <a:solidFill>
                  <a:srgbClr val="000000"/>
                </a:solidFill>
                <a:latin typeface="ＭＳ Ｐゴシック" pitchFamily="34" charset="-128"/>
              </a:rPr>
              <a:t>부예배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3B7D76D-488D-4871-B7CE-9D891D751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5" y="6425899"/>
            <a:ext cx="3813448" cy="387477"/>
          </a:xfrm>
        </p:spPr>
        <p:txBody>
          <a:bodyPr/>
          <a:lstStyle/>
          <a:p>
            <a:r>
              <a:rPr lang="zh-CN" altLang="ko-KR" sz="1800" kern="1200" dirty="0">
                <a:solidFill>
                  <a:srgbClr val="000000"/>
                </a:solidFill>
                <a:effectLst/>
                <a:latin typeface="MS UI Gothic" panose="020B0600070205080204" pitchFamily="34" charset="-128"/>
                <a:ea typeface="ＭＳ Ｐゴシック" panose="020B0600070205080204" pitchFamily="34" charset="-128"/>
                <a:cs typeface="+mj-cs"/>
              </a:rPr>
              <a:t>使徒信条告白 </a:t>
            </a:r>
            <a:r>
              <a:rPr lang="en-US" altLang="ko-KR" sz="1800" kern="1200" dirty="0">
                <a:solidFill>
                  <a:srgbClr val="000000"/>
                </a:solidFill>
                <a:effectLst/>
                <a:latin typeface="MS UI Gothic" panose="020B0600070205080204" pitchFamily="34" charset="-128"/>
                <a:ea typeface="ＭＳ Ｐゴシック" panose="020B0600070205080204" pitchFamily="34" charset="-128"/>
                <a:cs typeface="+mj-cs"/>
              </a:rPr>
              <a:t>End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19962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5E5027-8FB4-43D2-A6FC-7D4095C6A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6381328"/>
            <a:ext cx="3384376" cy="355572"/>
          </a:xfrm>
        </p:spPr>
        <p:txBody>
          <a:bodyPr/>
          <a:lstStyle/>
          <a:p>
            <a:r>
              <a:rPr lang="ko-KR" altLang="en-US" sz="1800" dirty="0"/>
              <a:t>讃美</a:t>
            </a:r>
            <a:r>
              <a:rPr lang="ja-JP" altLang="en-US" sz="1800" dirty="0"/>
              <a:t>と</a:t>
            </a:r>
            <a:r>
              <a:rPr lang="ko-KR" altLang="en-US" sz="1800" dirty="0"/>
              <a:t>奉献 </a:t>
            </a:r>
            <a:r>
              <a:rPr lang="en-US" altLang="ko-KR" sz="1800" dirty="0"/>
              <a:t>Start</a:t>
            </a:r>
            <a:endParaRPr lang="ko-KR" altLang="en-US" sz="1800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idx="1"/>
          </p:nvPr>
        </p:nvSpPr>
        <p:spPr>
          <a:xfrm>
            <a:off x="1524000" y="836616"/>
            <a:ext cx="9144000" cy="4105275"/>
          </a:xfrm>
          <a:noFill/>
        </p:spPr>
        <p:txBody>
          <a:bodyPr vert="horz" wrap="square" lIns="72000" tIns="36000" rIns="3600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algn="ctr" eaLnBrk="1" fontAlgn="ctr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ja-JP" altLang="en-US" sz="6000" b="1" dirty="0">
                <a:solidFill>
                  <a:srgbClr val="FDE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讃美と奉献</a:t>
            </a:r>
            <a:endParaRPr lang="ko-KR" altLang="en-US" sz="6000" b="1" dirty="0">
              <a:solidFill>
                <a:srgbClr val="FDE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34" charset="-128"/>
            </a:endParaRPr>
          </a:p>
          <a:p>
            <a:pPr marL="609600" indent="-609600" algn="ctr" eaLnBrk="1" fontAlgn="ctr" hangingPunct="1">
              <a:lnSpc>
                <a:spcPct val="85000"/>
              </a:lnSpc>
              <a:spcBef>
                <a:spcPct val="15000"/>
              </a:spcBef>
              <a:buNone/>
            </a:pPr>
            <a:r>
              <a:rPr lang="ko-KR" alt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찬송과 봉헌</a:t>
            </a:r>
            <a:endParaRPr lang="ko-KR" altLang="en-US" sz="4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우린체" pitchFamily="18" charset="-127"/>
              <a:ea typeface="휴먼우린체" pitchFamily="18" charset="-127"/>
            </a:endParaRPr>
          </a:p>
          <a:p>
            <a:pPr marL="609600" indent="-609600" algn="ctr" eaLnBrk="1" fontAlgn="ctr" hangingPunct="1">
              <a:lnSpc>
                <a:spcPct val="85000"/>
              </a:lnSpc>
              <a:spcBef>
                <a:spcPct val="5000"/>
              </a:spcBef>
              <a:buNone/>
            </a:pPr>
            <a:endParaRPr lang="ko-KR" altLang="en-US" sz="4800" b="1" dirty="0"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7684132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079500"/>
            <a:ext cx="12192000" cy="22050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ja-JP" altLang="en-US" sz="34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</a:rPr>
              <a:t>    </a:t>
            </a:r>
            <a:endParaRPr lang="en-US" altLang="ja-JP" sz="34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ja-JP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主よささげます</a:t>
            </a:r>
          </a:p>
          <a:p>
            <a:pPr marL="0" indent="0" algn="ctr" eaLnBrk="1" hangingPunct="1">
              <a:spcBef>
                <a:spcPts val="1200"/>
              </a:spcBef>
              <a:buNone/>
            </a:pPr>
            <a:r>
              <a:rPr lang="ko-KR" altLang="en-US" sz="4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나의 모습 나의 소유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907EED3-DD27-4272-9077-07C054DB1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000" y="288000"/>
            <a:ext cx="12233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讃美</a:t>
            </a:r>
            <a:endParaRPr kumimoji="1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S PGothic" panose="020B0600070205080204" pitchFamily="34" charset="-128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9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89F409D-03F0-491F-B2EC-69B3F1C37A60}"/>
              </a:ext>
            </a:extLst>
          </p:cNvPr>
          <p:cNvSpPr/>
          <p:nvPr/>
        </p:nvSpPr>
        <p:spPr>
          <a:xfrm>
            <a:off x="0" y="431999"/>
            <a:ext cx="12204000" cy="3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F6C14BF-6436-4FF3-882A-519ECA541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336" y="1070621"/>
            <a:ext cx="8983329" cy="19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581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620688"/>
            <a:ext cx="9144000" cy="494665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</a:rPr>
              <a:t>わたしのすべてを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나의 모습</a:t>
            </a:r>
            <a:r>
              <a:rPr lang="ja-JP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</a:rPr>
              <a:t> </a:t>
            </a:r>
            <a:r>
              <a:rPr lang="ja-JP" altLang="ko-KR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</a:rPr>
              <a:t> </a:t>
            </a: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나의 소유</a:t>
            </a:r>
            <a:endParaRPr lang="ko-KR" altLang="ja-JP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ja-JP" sz="36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ナエモス　ナエソユ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ja-JP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</a:rPr>
              <a:t>みまえにささげます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주님 앞에</a:t>
            </a:r>
            <a:r>
              <a:rPr lang="ja-JP" altLang="ko-KR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휴먼우린체" pitchFamily="18" charset="-127"/>
              </a:rPr>
              <a:t> </a:t>
            </a:r>
            <a:r>
              <a:rPr lang="ja-JP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휴먼우린체" pitchFamily="18" charset="-127"/>
              </a:rPr>
              <a:t> </a:t>
            </a: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모두 드립니다</a:t>
            </a:r>
            <a:endParaRPr lang="ko-KR" altLang="ja-JP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ja-JP" sz="36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チュニマペ　モトゥ　トゥリンニタ</a:t>
            </a:r>
            <a:endParaRPr lang="en-US" altLang="ko-KR" sz="4000" b="1" dirty="0"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우린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92546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620688"/>
            <a:ext cx="9144000" cy="494665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</a:rPr>
              <a:t>すべての  おもいを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ko-KR" altLang="ja-JP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모든 아픔  모든 </a:t>
            </a:r>
            <a:r>
              <a:rPr lang="ja-JP" altLang="ja-JP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휴먼우린체" pitchFamily="18" charset="-127"/>
              </a:rPr>
              <a:t>기쁨</a:t>
            </a:r>
            <a:endParaRPr lang="ko-KR" altLang="ja-JP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ja-JP" sz="36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モトゥナプン　モトゥンキプン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ja-JP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</a:rPr>
              <a:t>あなたの みてにゆだねて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ko-KR" altLang="ja-JP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내 모든 눈물  받아 주소서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ja-JP" sz="36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ネモトゥン　ヌンム　パダチュソソ</a:t>
            </a:r>
            <a:endParaRPr lang="en-US" altLang="ko-K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우린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55052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642590"/>
            <a:ext cx="9144000" cy="494665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</a:rPr>
              <a:t>主よ　ささげます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ko-KR" altLang="ja-JP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나의 생명을 드리니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ja-JP" sz="36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ナエ　センミョンウ　トゥリニ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ja-JP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</a:rPr>
              <a:t>わたしのすべて　主の栄光に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ko-KR" altLang="ja-JP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주 영광 위하여  </a:t>
            </a:r>
            <a:r>
              <a:rPr lang="ko-KR" altLang="ja-JP" sz="4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사용하옵소서</a:t>
            </a:r>
            <a:endParaRPr lang="ko-KR" altLang="ja-JP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ko-KR" sz="36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チュヨンカン　ウィハヨ　サヨンハオッソソ</a:t>
            </a:r>
            <a:endParaRPr lang="ja-JP" altLang="en-US" sz="3600" b="1" dirty="0">
              <a:solidFill>
                <a:srgbClr val="B2B2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UI Gothic" pitchFamily="34" charset="-128"/>
              <a:ea typeface="MS UI 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12083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642590"/>
            <a:ext cx="9144000" cy="494665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</a:rPr>
              <a:t>もちいてください　わたしのすべて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ko-KR" altLang="ja-JP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내가 사는 날 동안에 주를 찬양하며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ja-JP" sz="36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ネガサヌンナ</a:t>
            </a:r>
            <a:r>
              <a:rPr lang="ja-JP" altLang="ja-JP" sz="3600" b="1" baseline="2000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ル</a:t>
            </a:r>
            <a:r>
              <a:rPr lang="ja-JP" altLang="ja-JP" sz="36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　トンアネ　チュルチャニャンハミョ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ja-JP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</a:rPr>
              <a:t>よろこびもって　ささげます　主よ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ko-KR" altLang="ja-JP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기쁨의 제물 되리</a:t>
            </a: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나를 </a:t>
            </a:r>
            <a:r>
              <a:rPr lang="ko-KR" altLang="en-US" sz="4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받아주소서</a:t>
            </a:r>
            <a:endParaRPr lang="ko-KR" altLang="ja-JP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en-US" sz="36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キプメ　チェム</a:t>
            </a:r>
            <a:r>
              <a:rPr lang="ja-JP" altLang="en-US" sz="3600" b="1" baseline="2000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ル</a:t>
            </a:r>
            <a:r>
              <a:rPr lang="ja-JP" altLang="en-US" sz="36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テリ　ナル　パダチュソソ</a:t>
            </a:r>
          </a:p>
        </p:txBody>
      </p:sp>
    </p:spTree>
    <p:extLst>
      <p:ext uri="{BB962C8B-B14F-4D97-AF65-F5344CB8AC3E}">
        <p14:creationId xmlns:p14="http://schemas.microsoft.com/office/powerpoint/2010/main" val="24290077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642590"/>
            <a:ext cx="9144000" cy="494665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</a:rPr>
              <a:t>まだ見ぬ　みらいも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ko-KR" altLang="ja-JP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어제 일과 </a:t>
            </a: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</a:t>
            </a:r>
            <a:r>
              <a:rPr lang="ko-KR" altLang="ja-JP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내일 일도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ja-JP" sz="36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オジェイ</a:t>
            </a:r>
            <a:r>
              <a:rPr lang="ja-JP" altLang="ja-JP" sz="3600" b="1" baseline="2000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ル</a:t>
            </a:r>
            <a:r>
              <a:rPr lang="ja-JP" altLang="ja-JP" sz="36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カ　ネイリ</a:t>
            </a:r>
            <a:r>
              <a:rPr lang="ja-JP" altLang="ja-JP" sz="3600" b="1" baseline="2000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ル</a:t>
            </a:r>
            <a:r>
              <a:rPr lang="ja-JP" altLang="ja-JP" sz="36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ド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ja-JP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</a:rPr>
              <a:t>ゆめみて  きたことさえ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ko-KR" altLang="ja-JP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꿈과 희망  모두 드립니다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en-US" sz="36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クンカヒマン　モトゥ　トゥリンニタ</a:t>
            </a:r>
          </a:p>
        </p:txBody>
      </p:sp>
    </p:spTree>
    <p:extLst>
      <p:ext uri="{BB962C8B-B14F-4D97-AF65-F5344CB8AC3E}">
        <p14:creationId xmlns:p14="http://schemas.microsoft.com/office/powerpoint/2010/main" val="33800177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642590"/>
            <a:ext cx="9144000" cy="494665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</a:rPr>
              <a:t>過去の日の　いたみも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ko-KR" altLang="ja-JP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모든 소망  모든 계획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ja-JP" sz="36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モトゥン　ソマン　モトゥン　ケヘ</a:t>
            </a:r>
            <a:r>
              <a:rPr lang="ja-JP" altLang="ja-JP" sz="3600" b="1" baseline="2000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ク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ja-JP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</a:rPr>
              <a:t>こうかいも</a:t>
            </a:r>
            <a:r>
              <a:rPr lang="ja-JP" altLang="ko-K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</a:rPr>
              <a:t>  </a:t>
            </a:r>
            <a:r>
              <a:rPr lang="ja-JP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</a:rPr>
              <a:t>主にゆだねて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ko-KR" altLang="ja-JP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내 손과 마음  받아 주소서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en-US" sz="36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ネソンカ　マウン　パダチュソソ</a:t>
            </a:r>
          </a:p>
        </p:txBody>
      </p:sp>
    </p:spTree>
    <p:extLst>
      <p:ext uri="{BB962C8B-B14F-4D97-AF65-F5344CB8AC3E}">
        <p14:creationId xmlns:p14="http://schemas.microsoft.com/office/powerpoint/2010/main" val="3217702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642590"/>
            <a:ext cx="9144000" cy="494665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</a:rPr>
              <a:t>主よ　ささげます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ko-KR" altLang="ja-JP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나의 생명을 드리니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ja-JP" sz="3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ナエ　センミョンウ　トゥリニ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ja-JP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</a:rPr>
              <a:t>わたしのすべて　主の栄光に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ko-KR" altLang="ja-JP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주 영광 위하여  </a:t>
            </a:r>
            <a:r>
              <a:rPr lang="ko-KR" altLang="ja-JP" sz="4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사용하옵소서</a:t>
            </a:r>
            <a:endParaRPr lang="ko-KR" altLang="ja-JP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en-US" sz="3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チュヨンカン　ウィハヨ　サヨンハオッソソ</a:t>
            </a:r>
          </a:p>
        </p:txBody>
      </p:sp>
    </p:spTree>
    <p:extLst>
      <p:ext uri="{BB962C8B-B14F-4D97-AF65-F5344CB8AC3E}">
        <p14:creationId xmlns:p14="http://schemas.microsoft.com/office/powerpoint/2010/main" val="40968722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642590"/>
            <a:ext cx="9144000" cy="494665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</a:rPr>
              <a:t>もちいてください　わたしのすべて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ko-KR" altLang="ja-JP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내가 사는 날 동안에 주를 찬양하며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ja-JP" sz="3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ネガサヌンナ</a:t>
            </a:r>
            <a:r>
              <a:rPr lang="ja-JP" altLang="ja-JP" sz="3600" b="1" baseline="2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ル</a:t>
            </a:r>
            <a:r>
              <a:rPr lang="ja-JP" altLang="ja-JP" sz="3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　トンアネ　チュルチャニャンハミョ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ja-JP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</a:rPr>
              <a:t>ささげます　主よ　いけにえとして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ko-KR" altLang="ja-JP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기쁨의 제물 되리</a:t>
            </a: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나를 </a:t>
            </a:r>
            <a:r>
              <a:rPr lang="ko-KR" altLang="en-US" sz="4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받아주소서</a:t>
            </a:r>
            <a:endParaRPr lang="ko-KR" altLang="ja-JP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en-US" sz="3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キプメ　チェム</a:t>
            </a:r>
            <a:r>
              <a:rPr lang="ja-JP" altLang="en-US" sz="3600" b="1" baseline="2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ル</a:t>
            </a:r>
            <a:r>
              <a:rPr lang="ja-JP" altLang="en-US" sz="3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テリ　ナル　パダチュソソ</a:t>
            </a:r>
          </a:p>
        </p:txBody>
      </p:sp>
    </p:spTree>
    <p:extLst>
      <p:ext uri="{BB962C8B-B14F-4D97-AF65-F5344CB8AC3E}">
        <p14:creationId xmlns:p14="http://schemas.microsoft.com/office/powerpoint/2010/main" val="35259510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62DF1CDC-2A74-4FEB-99ED-394DA7CF7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44" y="6237312"/>
            <a:ext cx="3309392" cy="459485"/>
          </a:xfrm>
        </p:spPr>
        <p:txBody>
          <a:bodyPr/>
          <a:lstStyle/>
          <a:p>
            <a:r>
              <a:rPr lang="ko-KR" altLang="en-US" sz="1800" dirty="0"/>
              <a:t>讃美</a:t>
            </a:r>
            <a:r>
              <a:rPr lang="ja-JP" altLang="en-US" sz="1800" dirty="0"/>
              <a:t>と</a:t>
            </a:r>
            <a:r>
              <a:rPr lang="ko-KR" altLang="en-US" sz="1800" dirty="0"/>
              <a:t>奉献 </a:t>
            </a:r>
            <a:r>
              <a:rPr lang="en-US" altLang="ko-KR" sz="1800" dirty="0"/>
              <a:t>End</a:t>
            </a:r>
            <a:endParaRPr lang="ko-KR" altLang="en-US" sz="18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DEFBD1-F441-4DBD-8757-7DBD5471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6408562"/>
            <a:ext cx="3816424" cy="404814"/>
          </a:xfrm>
        </p:spPr>
        <p:txBody>
          <a:bodyPr/>
          <a:lstStyle/>
          <a:p>
            <a:r>
              <a:rPr lang="ko-KR" altLang="en-US" sz="1800" dirty="0"/>
              <a:t>献金</a:t>
            </a:r>
            <a:r>
              <a:rPr lang="ja-JP" altLang="en-US" sz="1800" dirty="0"/>
              <a:t>の</a:t>
            </a:r>
            <a:r>
              <a:rPr lang="ko-KR" altLang="en-US" sz="1800" dirty="0"/>
              <a:t>祈</a:t>
            </a:r>
            <a:r>
              <a:rPr lang="ja-JP" altLang="en-US" sz="1800" dirty="0"/>
              <a:t>り</a:t>
            </a:r>
            <a:endParaRPr lang="ko-KR" altLang="en-US" sz="1800" dirty="0"/>
          </a:p>
        </p:txBody>
      </p:sp>
      <p:sp>
        <p:nvSpPr>
          <p:cNvPr id="93186" name="Rectangle 2"/>
          <p:cNvSpPr>
            <a:spLocks noGrp="1" noChangeArrowheads="1"/>
          </p:cNvSpPr>
          <p:nvPr>
            <p:ph idx="1"/>
          </p:nvPr>
        </p:nvSpPr>
        <p:spPr>
          <a:xfrm>
            <a:off x="1524000" y="836616"/>
            <a:ext cx="9144000" cy="4105275"/>
          </a:xfrm>
          <a:noFill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ko-KR" altLang="en-US" sz="5800" b="1" dirty="0">
                <a:solidFill>
                  <a:srgbClr val="FDE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献金</a:t>
            </a:r>
            <a:r>
              <a:rPr lang="ja-JP" altLang="en-US" sz="5800" b="1" dirty="0">
                <a:solidFill>
                  <a:srgbClr val="FDE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の祈り</a:t>
            </a:r>
            <a:endParaRPr lang="ko-KR" altLang="en-US" sz="5800" b="1" dirty="0">
              <a:solidFill>
                <a:srgbClr val="FDE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34" charset="-128"/>
            </a:endParaRP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ko-KR" altLang="en-US" sz="5000" b="1" spc="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봉헌 기도</a:t>
            </a:r>
            <a:endParaRPr lang="zh-CN" altLang="en-US" sz="5000" b="1" spc="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굴림" pitchFamily="50" charset="-127"/>
            </a:endParaRPr>
          </a:p>
        </p:txBody>
      </p:sp>
      <p:sp>
        <p:nvSpPr>
          <p:cNvPr id="93189" name="Rectangle 6"/>
          <p:cNvSpPr>
            <a:spLocks noChangeArrowheads="1"/>
          </p:cNvSpPr>
          <p:nvPr/>
        </p:nvSpPr>
        <p:spPr bwMode="auto">
          <a:xfrm>
            <a:off x="1524000" y="38103"/>
            <a:ext cx="14033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72000" rIns="7200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altLang="en-US" sz="2800">
              <a:solidFill>
                <a:srgbClr val="CCFFCC"/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793934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89F409D-03F0-491F-B2EC-69B3F1C37A60}"/>
              </a:ext>
            </a:extLst>
          </p:cNvPr>
          <p:cNvSpPr/>
          <p:nvPr/>
        </p:nvSpPr>
        <p:spPr>
          <a:xfrm>
            <a:off x="0" y="431999"/>
            <a:ext cx="12204000" cy="3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4869CE9-AD82-469D-B6B9-B8FEACBD9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009" y="964250"/>
            <a:ext cx="8577983" cy="209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066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1" name="Group 4"/>
          <p:cNvGrpSpPr>
            <a:grpSpLocks/>
          </p:cNvGrpSpPr>
          <p:nvPr/>
        </p:nvGrpSpPr>
        <p:grpSpPr bwMode="auto">
          <a:xfrm>
            <a:off x="1524000" y="38103"/>
            <a:ext cx="9144000" cy="411163"/>
            <a:chOff x="0" y="24"/>
            <a:chExt cx="5760" cy="259"/>
          </a:xfrm>
        </p:grpSpPr>
        <p:sp>
          <p:nvSpPr>
            <p:cNvPr id="94212" name="Rectangle 5"/>
            <p:cNvSpPr>
              <a:spLocks noChangeArrowheads="1"/>
            </p:cNvSpPr>
            <p:nvPr/>
          </p:nvSpPr>
          <p:spPr bwMode="auto">
            <a:xfrm>
              <a:off x="975" y="28"/>
              <a:ext cx="4785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72000" rIns="72000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ko-KR" altLang="en-US" sz="2800">
                <a:solidFill>
                  <a:srgbClr val="CCFFCC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94213" name="Rectangle 6"/>
            <p:cNvSpPr>
              <a:spLocks noChangeArrowheads="1"/>
            </p:cNvSpPr>
            <p:nvPr/>
          </p:nvSpPr>
          <p:spPr bwMode="auto">
            <a:xfrm>
              <a:off x="0" y="24"/>
              <a:ext cx="884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72000" rIns="72000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ko-KR" altLang="en-US" sz="2800">
                <a:solidFill>
                  <a:srgbClr val="CCFFCC"/>
                </a:solidFill>
                <a:latin typeface="굴림" pitchFamily="50" charset="-127"/>
              </a:endParaRPr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8F1056E7-806A-4B61-AD6F-62A84A19F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908720"/>
            <a:ext cx="91440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font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5800" b="1" kern="0" dirty="0">
                <a:solidFill>
                  <a:srgbClr val="FDE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教会からのお知らせ</a:t>
            </a:r>
            <a:endParaRPr lang="en-US" altLang="ja-JP" sz="5800" b="1" kern="0" dirty="0">
              <a:solidFill>
                <a:srgbClr val="FDE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34" charset="-128"/>
            </a:endParaRPr>
          </a:p>
          <a:p>
            <a:pPr marL="0" indent="0" algn="ctr" eaLnBrk="1" fontAlgn="ctr" hangingPunct="1">
              <a:spcBef>
                <a:spcPts val="600"/>
              </a:spcBef>
              <a:buFontTx/>
              <a:buNone/>
            </a:pPr>
            <a:r>
              <a:rPr lang="ko-KR" altLang="en-US" sz="5000" b="1" kern="0" spc="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교회 소식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A326D3A-8D48-41A1-8F24-796FC4527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6381327"/>
            <a:ext cx="2808014" cy="241471"/>
          </a:xfrm>
        </p:spPr>
        <p:txBody>
          <a:bodyPr/>
          <a:lstStyle/>
          <a:p>
            <a:r>
              <a:rPr lang="ja-JP" altLang="en-US" sz="1800" dirty="0"/>
              <a:t>教会からのお知らせ</a:t>
            </a:r>
            <a:endParaRPr lang="ko-KR" altLang="en-US" sz="1800" dirty="0"/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271451-FD6B-4260-9914-D70162262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6309320"/>
            <a:ext cx="2373288" cy="411832"/>
          </a:xfrm>
        </p:spPr>
        <p:txBody>
          <a:bodyPr/>
          <a:lstStyle/>
          <a:p>
            <a:r>
              <a:rPr lang="ko-KR" altLang="en-US" sz="1800" dirty="0"/>
              <a:t>新来者歓迎 </a:t>
            </a:r>
            <a:r>
              <a:rPr lang="en-US" altLang="ko-KR" sz="1800" dirty="0"/>
              <a:t>End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5528598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681951-C44D-43D9-BBE7-13C97EE19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16" y="6381746"/>
            <a:ext cx="2514200" cy="350493"/>
          </a:xfrm>
        </p:spPr>
        <p:txBody>
          <a:bodyPr/>
          <a:lstStyle/>
          <a:p>
            <a:r>
              <a:rPr lang="ko-KR" altLang="en-US" sz="1800" dirty="0"/>
              <a:t>新来者歓迎 </a:t>
            </a:r>
            <a:r>
              <a:rPr lang="en-US" altLang="ko-KR" sz="1800" dirty="0"/>
              <a:t>Start</a:t>
            </a:r>
            <a:endParaRPr lang="ko-KR" altLang="en-US" sz="1800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idx="1"/>
          </p:nvPr>
        </p:nvSpPr>
        <p:spPr>
          <a:xfrm>
            <a:off x="1524003" y="476253"/>
            <a:ext cx="8964613" cy="39592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ja-JP" altLang="en-US" sz="4600" b="1" dirty="0">
                <a:solidFill>
                  <a:srgbClr val="FDE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新来者</a:t>
            </a:r>
            <a:r>
              <a:rPr lang="ja-JP" altLang="mn-MN" sz="4600" b="1" dirty="0">
                <a:solidFill>
                  <a:srgbClr val="FDE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の</a:t>
            </a:r>
            <a:r>
              <a:rPr lang="ja-JP" altLang="en-US" sz="4600" b="1" dirty="0">
                <a:solidFill>
                  <a:srgbClr val="FDE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方々を、歓迎します。</a:t>
            </a:r>
            <a:endParaRPr lang="ja-JP" altLang="ko-KR" sz="4600" b="1" dirty="0">
              <a:solidFill>
                <a:srgbClr val="FDE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34" charset="-128"/>
            </a:endParaRPr>
          </a:p>
          <a:p>
            <a:pPr algn="ctr" eaLnBrk="1" hangingPunct="1">
              <a:spcBef>
                <a:spcPts val="1000"/>
              </a:spcBef>
              <a:buFontTx/>
              <a:buNone/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로고스라이프 교회에 오신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여러분을 진심으로 환영합니다</a:t>
            </a:r>
            <a:r>
              <a:rPr lang="en-US" altLang="ko-KR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.</a:t>
            </a:r>
            <a:endParaRPr lang="ko-KR" altLang="en-US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idx="1"/>
          </p:nvPr>
        </p:nvSpPr>
        <p:spPr>
          <a:xfrm>
            <a:off x="1558928" y="549278"/>
            <a:ext cx="9109075" cy="39592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ja-JP" altLang="en-US" sz="4400" b="1" dirty="0">
                <a:solidFill>
                  <a:srgbClr val="FDE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祝福します。主イエスのみ名で</a:t>
            </a:r>
            <a:endParaRPr lang="ko-KR" altLang="en-US" sz="4400" b="1" dirty="0">
              <a:solidFill>
                <a:srgbClr val="FDE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34" charset="-128"/>
            </a:endParaRPr>
          </a:p>
          <a:p>
            <a:pPr algn="ctr" eaLnBrk="1" hangingPunct="1">
              <a:buFontTx/>
              <a:buNone/>
            </a:pPr>
            <a:r>
              <a:rPr lang="ko-KR" alt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축복합니다</a:t>
            </a:r>
            <a:r>
              <a:rPr lang="en-US" altLang="ko-KR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. </a:t>
            </a:r>
            <a:r>
              <a:rPr lang="ko-KR" alt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주님의 이름으로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ja-JP" altLang="en-US" sz="36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チュ</a:t>
            </a:r>
            <a:r>
              <a:rPr lang="ja-JP" altLang="en-US" sz="3600" b="1" baseline="20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ク</a:t>
            </a:r>
            <a:r>
              <a:rPr lang="ja-JP" altLang="en-US" sz="36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ポカンニダ。　チュニメ　イルムロ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4400" b="1" dirty="0"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1524000" y="188640"/>
            <a:ext cx="961256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7200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祝福します</a:t>
            </a:r>
            <a:r>
              <a:rPr lang="ja-JP" altLang="en-US" sz="2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 </a:t>
            </a:r>
            <a:r>
              <a:rPr lang="en-US" altLang="ko-KR" sz="2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/ </a:t>
            </a:r>
            <a:r>
              <a:rPr lang="ko-KR" altLang="en-US" sz="2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축복합니다</a:t>
            </a:r>
            <a:endParaRPr lang="ja-JP" alt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50" charset="-127"/>
              <a:ea typeface="SimSun" pitchFamily="2" charset="-122"/>
            </a:endParaRP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idx="1"/>
          </p:nvPr>
        </p:nvSpPr>
        <p:spPr>
          <a:xfrm>
            <a:off x="1558928" y="549278"/>
            <a:ext cx="9109075" cy="39592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ja-JP" altLang="en-US" sz="4400" b="1" dirty="0">
                <a:solidFill>
                  <a:srgbClr val="FDE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祝福します。主イエスの愛で</a:t>
            </a:r>
            <a:endParaRPr lang="ko-KR" altLang="en-US" sz="4400" b="1" dirty="0">
              <a:solidFill>
                <a:srgbClr val="FDE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34" charset="-128"/>
            </a:endParaRPr>
          </a:p>
          <a:p>
            <a:pPr algn="ctr" eaLnBrk="1" hangingPunct="1">
              <a:buFontTx/>
              <a:buNone/>
            </a:pPr>
            <a:r>
              <a:rPr lang="ko-KR" alt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축복합니다</a:t>
            </a:r>
            <a:r>
              <a:rPr lang="en-US" altLang="ko-KR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. </a:t>
            </a:r>
            <a:r>
              <a:rPr lang="ko-KR" alt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주님의 사랑으로</a:t>
            </a:r>
            <a:endParaRPr lang="ko-KR" altLang="ja-JP" sz="4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우린체" pitchFamily="18" charset="-127"/>
              <a:ea typeface="휴먼우린체" pitchFamily="18" charset="-127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ja-JP" altLang="en-US" sz="36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チュ</a:t>
            </a:r>
            <a:r>
              <a:rPr lang="ja-JP" altLang="en-US" sz="3600" b="1" baseline="20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ク</a:t>
            </a:r>
            <a:r>
              <a:rPr lang="ja-JP" altLang="en-US" sz="36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ポカンニダ。　チュニメ　サランウロ</a:t>
            </a:r>
            <a:endParaRPr lang="ja-JP" altLang="en-US" sz="36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itchFamily="18" charset="-127"/>
              <a:ea typeface="MS UI Gothic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4400" b="1" dirty="0"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idx="1"/>
          </p:nvPr>
        </p:nvSpPr>
        <p:spPr>
          <a:xfrm>
            <a:off x="1558928" y="549278"/>
            <a:ext cx="9109075" cy="39592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ja-JP" altLang="ja-JP" sz="4400" b="1" dirty="0">
                <a:solidFill>
                  <a:srgbClr val="FDE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ここにあつまる福なるあなたに</a:t>
            </a:r>
            <a:endParaRPr lang="ko-KR" altLang="ja-JP" sz="4400" b="1" dirty="0">
              <a:solidFill>
                <a:srgbClr val="FDE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34" charset="-128"/>
            </a:endParaRPr>
          </a:p>
          <a:p>
            <a:pPr algn="ctr" eaLnBrk="1" hangingPunct="1">
              <a:buFontTx/>
              <a:buNone/>
            </a:pPr>
            <a:r>
              <a:rPr lang="ko-KR" altLang="ja-JP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이 곳에 모인 주의 거룩한 자녀에게</a:t>
            </a:r>
            <a:endParaRPr lang="ko-KR" altLang="en-US" sz="4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우린체" pitchFamily="18" charset="-127"/>
              <a:ea typeface="휴먼우린체" pitchFamily="18" charset="-127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ja-JP" altLang="en-US" sz="36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イゴセ　モイン　チュエ　コルカン　チャニョエケ</a:t>
            </a:r>
            <a:endParaRPr lang="ko-KR" altLang="en-US" sz="36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itchFamily="18" charset="-127"/>
              <a:ea typeface="MS UI Gothic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 b="1" dirty="0"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idx="1"/>
          </p:nvPr>
        </p:nvSpPr>
        <p:spPr>
          <a:xfrm>
            <a:off x="1558928" y="549278"/>
            <a:ext cx="9109075" cy="39592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ja-JP" altLang="en-US" sz="4400" b="1" dirty="0">
                <a:solidFill>
                  <a:srgbClr val="FDE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主イエスのよろこびと愛が</a:t>
            </a:r>
            <a:endParaRPr lang="ko-KR" altLang="en-US" sz="4400" b="1" dirty="0">
              <a:solidFill>
                <a:srgbClr val="FDE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34" charset="-128"/>
            </a:endParaRPr>
          </a:p>
          <a:p>
            <a:pPr algn="ctr" eaLnBrk="1" hangingPunct="1">
              <a:buFontTx/>
              <a:buNone/>
            </a:pPr>
            <a:r>
              <a:rPr lang="ko-KR" alt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주님의 기쁨과 주님의 사랑이</a:t>
            </a:r>
            <a:endParaRPr lang="ko-KR" altLang="ja-JP" sz="4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우린체" pitchFamily="18" charset="-127"/>
              <a:ea typeface="휴먼우린체" pitchFamily="18" charset="-127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ja-JP" altLang="en-US" sz="36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チュニメ　キプンクァ　チュニメ　サランイ</a:t>
            </a:r>
            <a:endParaRPr lang="ja-JP" altLang="en-US" sz="36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itchFamily="18" charset="-127"/>
              <a:ea typeface="Woorin R" pitchFamily="18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 b="1" dirty="0"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idx="1"/>
          </p:nvPr>
        </p:nvSpPr>
        <p:spPr>
          <a:xfrm>
            <a:off x="1558928" y="549278"/>
            <a:ext cx="9109075" cy="37433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ja-JP" altLang="en-US" sz="4400" b="1" dirty="0">
                <a:solidFill>
                  <a:srgbClr val="FDE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ゆたかにみちあふれるように</a:t>
            </a:r>
            <a:endParaRPr lang="ko-KR" altLang="en-US" sz="4400" b="1" dirty="0">
              <a:solidFill>
                <a:srgbClr val="FDE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34" charset="-128"/>
            </a:endParaRPr>
          </a:p>
          <a:p>
            <a:pPr algn="ctr" eaLnBrk="1" hangingPunct="1">
              <a:buFontTx/>
              <a:buNone/>
            </a:pPr>
            <a:r>
              <a:rPr lang="ko-KR" alt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충만하게 </a:t>
            </a:r>
            <a:r>
              <a:rPr lang="ko-KR" altLang="en-US" sz="4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충만하게</a:t>
            </a:r>
            <a:r>
              <a:rPr lang="ko-KR" alt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 넘치기를</a:t>
            </a:r>
            <a:endParaRPr lang="ko-KR" altLang="ja-JP" sz="4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우린체" pitchFamily="18" charset="-127"/>
              <a:ea typeface="휴먼우린체" pitchFamily="18" charset="-127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ja-JP" altLang="en-US" sz="36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チュンマンハゲ　チュンマンハゲ　ノ</a:t>
            </a:r>
            <a:r>
              <a:rPr lang="ja-JP" altLang="en-US" sz="3600" b="1" baseline="20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ム</a:t>
            </a:r>
            <a:r>
              <a:rPr lang="ja-JP" altLang="en-US" sz="36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チキル</a:t>
            </a:r>
            <a:endParaRPr lang="ja-JP" altLang="ko-KR" sz="36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itchFamily="18" charset="-127"/>
              <a:ea typeface="Woorin R" pitchFamily="18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 b="1" dirty="0"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idx="1"/>
          </p:nvPr>
        </p:nvSpPr>
        <p:spPr>
          <a:xfrm>
            <a:off x="1558928" y="549278"/>
            <a:ext cx="9109075" cy="37433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ko-KR" sz="4400" b="1" dirty="0">
                <a:solidFill>
                  <a:srgbClr val="FDE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BLESS YOU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4400" b="1" dirty="0">
                <a:solidFill>
                  <a:srgbClr val="FDE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BLESS YOU</a:t>
            </a:r>
            <a:endParaRPr lang="en-US" altLang="ja-JP" sz="4400" b="1" dirty="0">
              <a:solidFill>
                <a:srgbClr val="FDE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Tx/>
              <a:buNone/>
            </a:pPr>
            <a:r>
              <a:rPr lang="ko-KR" alt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갓 </a:t>
            </a:r>
            <a:r>
              <a:rPr lang="ko-KR" altLang="en-US" sz="4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블레스</a:t>
            </a:r>
            <a:r>
              <a:rPr lang="ko-KR" alt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 유  갓 </a:t>
            </a:r>
            <a:r>
              <a:rPr lang="ko-KR" altLang="en-US" sz="4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블레스</a:t>
            </a:r>
            <a:r>
              <a:rPr lang="ko-KR" alt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 유</a:t>
            </a:r>
            <a:endParaRPr lang="en-US" altLang="ko-KR" sz="4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우린체" pitchFamily="18" charset="-127"/>
              <a:ea typeface="휴먼우린체" pitchFamily="18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 dirty="0"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87A01275-7FC0-45DB-AA3D-2ED053F0CB1A}"/>
              </a:ext>
            </a:extLst>
          </p:cNvPr>
          <p:cNvSpPr/>
          <p:nvPr/>
        </p:nvSpPr>
        <p:spPr>
          <a:xfrm>
            <a:off x="0" y="431999"/>
            <a:ext cx="12204000" cy="3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692F9F5-DCF3-4E8C-9935-CB93CFE17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679" y="966635"/>
            <a:ext cx="8906642" cy="202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9729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idx="1"/>
          </p:nvPr>
        </p:nvSpPr>
        <p:spPr>
          <a:xfrm>
            <a:off x="1558928" y="549278"/>
            <a:ext cx="9109075" cy="37433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ja-JP" altLang="en-US" sz="4400" b="1" dirty="0">
                <a:solidFill>
                  <a:srgbClr val="FDE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祝福します。主イエスのみ名で</a:t>
            </a:r>
            <a:endParaRPr lang="ko-KR" altLang="en-US" sz="4400" b="1" dirty="0">
              <a:solidFill>
                <a:srgbClr val="FDE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34" charset="-128"/>
            </a:endParaRPr>
          </a:p>
          <a:p>
            <a:pPr algn="ctr" eaLnBrk="1" hangingPunct="1">
              <a:buFontTx/>
              <a:buNone/>
            </a:pPr>
            <a:r>
              <a:rPr lang="ko-KR" alt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축복합니다</a:t>
            </a:r>
            <a:r>
              <a:rPr lang="en-US" altLang="ko-KR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. </a:t>
            </a:r>
            <a:r>
              <a:rPr lang="ko-KR" alt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주님의 사랑으로</a:t>
            </a:r>
            <a:endParaRPr lang="ko-KR" altLang="ja-JP" sz="4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우린체" pitchFamily="18" charset="-127"/>
              <a:ea typeface="휴먼우린체" pitchFamily="18" charset="-127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ja-JP" altLang="en-US" sz="36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チュ</a:t>
            </a:r>
            <a:r>
              <a:rPr lang="ja-JP" altLang="en-US" sz="3600" b="1" baseline="20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ク</a:t>
            </a:r>
            <a:r>
              <a:rPr lang="ja-JP" altLang="en-US" sz="36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ポカンニダ。　チュニメ　サランウロ</a:t>
            </a:r>
            <a:endParaRPr lang="ja-JP" altLang="en-US" sz="36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itchFamily="18" charset="-127"/>
              <a:ea typeface="MS UI Gothic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 b="1" dirty="0"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271451-FD6B-4260-9914-D70162262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6309320"/>
            <a:ext cx="2373288" cy="411832"/>
          </a:xfrm>
        </p:spPr>
        <p:txBody>
          <a:bodyPr/>
          <a:lstStyle/>
          <a:p>
            <a:r>
              <a:rPr lang="ko-KR" altLang="en-US" sz="1800" dirty="0"/>
              <a:t>新来者歓迎 </a:t>
            </a:r>
            <a:r>
              <a:rPr lang="en-US" altLang="ko-KR" sz="1800" dirty="0"/>
              <a:t>End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20093995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Rectangle 3"/>
          <p:cNvSpPr>
            <a:spLocks noChangeArrowheads="1"/>
          </p:cNvSpPr>
          <p:nvPr/>
        </p:nvSpPr>
        <p:spPr bwMode="auto">
          <a:xfrm>
            <a:off x="786040" y="357689"/>
            <a:ext cx="603004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rIns="3600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-30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本日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のみことば</a:t>
            </a:r>
            <a:r>
              <a:rPr kumimoji="1" lang="ja-JP" altLang="ko-KR" sz="27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 </a:t>
            </a:r>
            <a:r>
              <a:rPr kumimoji="1" lang="en-US" altLang="ko-KR" sz="27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휴먼우린체" pitchFamily="18" charset="-127"/>
                <a:ea typeface="휴먼우린체" pitchFamily="18" charset="-127"/>
                <a:cs typeface="+mn-cs"/>
              </a:rPr>
              <a:t>/ </a:t>
            </a: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휴먼우린체" pitchFamily="18" charset="-127"/>
                <a:cs typeface="+mn-cs"/>
              </a:rPr>
              <a:t>오늘의</a:t>
            </a:r>
            <a:r>
              <a:rPr kumimoji="1" lang="ja-JP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ＭＳ Ｐゴシック" pitchFamily="34" charset="-128"/>
                <a:cs typeface="+mn-cs"/>
              </a:rPr>
              <a:t> </a:t>
            </a: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휴먼우린체" pitchFamily="18" charset="-127"/>
                <a:cs typeface="+mn-cs"/>
              </a:rPr>
              <a:t>말씀</a:t>
            </a:r>
            <a:endParaRPr kumimoji="1" lang="ko-KR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Woorin R" panose="02030504000101010101" pitchFamily="18" charset="-127"/>
              <a:ea typeface="Woorin R" panose="02030504000101010101" pitchFamily="18" charset="-127"/>
              <a:cs typeface="+mn-cs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A0655BEE-789C-4C5A-9526-C8B35B75B7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400800"/>
            <a:ext cx="2663825" cy="331788"/>
          </a:xfrm>
        </p:spPr>
        <p:txBody>
          <a:bodyPr/>
          <a:lstStyle/>
          <a:p>
            <a:r>
              <a:rPr lang="ja-JP" altLang="en-US" sz="1800" dirty="0"/>
              <a:t>今日のみことば</a:t>
            </a:r>
            <a:endParaRPr lang="ko-KR" altLang="en-US" sz="1800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39D3CE9-18A9-4973-92A7-33B5DD824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0" y="3811106"/>
            <a:ext cx="12168000" cy="553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出エジプト記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체" panose="020B0609000101010101" pitchFamily="49" charset="-127"/>
                <a:ea typeface="굴림체" panose="020B0609000101010101" pitchFamily="49" charset="-127"/>
                <a:cs typeface="+mn-cs"/>
              </a:rPr>
              <a:t>3:</a:t>
            </a:r>
            <a:r>
              <a:rPr kumimoji="1" lang="en-US" altLang="ja-JP" sz="3600" b="1" i="0" u="none" strike="noStrike" kern="1200" cap="none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체" panose="020B0609000101010101" pitchFamily="49" charset="-127"/>
                <a:ea typeface="굴림체" panose="020B0609000101010101" pitchFamily="49" charset="-127"/>
                <a:cs typeface="+mn-cs"/>
              </a:rPr>
              <a:t>1-14</a:t>
            </a:r>
          </a:p>
        </p:txBody>
      </p:sp>
      <p:sp>
        <p:nvSpPr>
          <p:cNvPr id="12" name="타원 5">
            <a:extLst>
              <a:ext uri="{FF2B5EF4-FFF2-40B4-BE49-F238E27FC236}">
                <a16:creationId xmlns:a16="http://schemas.microsoft.com/office/drawing/2014/main" id="{A5FEF0A0-2917-44BE-99D8-292E95E19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00" y="871548"/>
            <a:ext cx="11376000" cy="45719"/>
          </a:xfrm>
          <a:prstGeom prst="ellipse">
            <a:avLst/>
          </a:prstGeom>
          <a:solidFill>
            <a:srgbClr val="FFFFCC"/>
          </a:solidFill>
          <a:ln w="19050">
            <a:noFill/>
            <a:round/>
            <a:headEnd/>
            <a:tailEnd/>
          </a:ln>
        </p:spPr>
        <p:txBody>
          <a:bodyPr wrap="none" lIns="72000" rIns="7200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AEA4F148-4E55-4609-8621-B8A7F5424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9" y="2564904"/>
            <a:ext cx="12189354" cy="76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00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000" b="1" i="0" u="none" strike="noStrike" kern="0" cap="none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휴먼우린체" panose="02030504000101010101" pitchFamily="18" charset="-127"/>
                <a:ea typeface="휴먼우린체" panose="02030504000101010101" pitchFamily="18" charset="-127"/>
                <a:cs typeface="+mj-cs"/>
              </a:rPr>
              <a:t>인생의 빨간 불은 멈춤이 아닌 </a:t>
            </a:r>
            <a:endParaRPr kumimoji="1" lang="en-US" altLang="ko-KR" sz="4000" b="1" i="0" u="none" strike="noStrike" kern="0" cap="none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휴먼우린체" panose="02030504000101010101" pitchFamily="18" charset="-127"/>
              <a:ea typeface="휴먼우린체" panose="02030504000101010101" pitchFamily="18" charset="-127"/>
              <a:cs typeface="+mj-cs"/>
            </a:endParaRPr>
          </a:p>
          <a:p>
            <a:pPr marL="0" marR="0" lvl="0" indent="0" algn="ctr" defTabSz="914400" rtl="0" eaLnBrk="0" fontAlgn="base" latinLnBrk="1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000" b="1" i="0" u="none" strike="noStrike" kern="0" cap="none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휴먼우린체" panose="02030504000101010101" pitchFamily="18" charset="-127"/>
                <a:ea typeface="휴먼우린체" panose="02030504000101010101" pitchFamily="18" charset="-127"/>
                <a:cs typeface="+mj-cs"/>
              </a:rPr>
              <a:t>비상의 싸인 입니다</a:t>
            </a:r>
            <a:endParaRPr kumimoji="1" lang="en-US" altLang="ko-KR" sz="4000" b="1" i="0" u="none" strike="noStrike" kern="0" cap="none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휴먼우린체" panose="02030504000101010101" pitchFamily="18" charset="-127"/>
              <a:ea typeface="휴먼우린체" panose="02030504000101010101" pitchFamily="18" charset="-127"/>
              <a:cs typeface="+mj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252FBCE7-4339-4AE6-87DE-9880BB08D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" y="1261764"/>
            <a:ext cx="12192000" cy="76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normalizeH="0" baseline="0" noProof="0" dirty="0">
                <a:ln>
                  <a:noFill/>
                </a:ln>
                <a:solidFill>
                  <a:srgbClr val="FAF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赤信号は停止ではなく、</a:t>
            </a:r>
            <a:endParaRPr kumimoji="1" lang="en-US" altLang="ja-JP" sz="4400" b="1" i="0" u="none" strike="noStrike" kern="1200" cap="none" normalizeH="0" baseline="0" noProof="0" dirty="0">
              <a:ln>
                <a:noFill/>
              </a:ln>
              <a:solidFill>
                <a:srgbClr val="FAF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normalizeH="0" baseline="0" noProof="0" dirty="0">
                <a:ln>
                  <a:noFill/>
                </a:ln>
                <a:solidFill>
                  <a:srgbClr val="FAF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飛び立つためのサインです。</a:t>
            </a:r>
          </a:p>
        </p:txBody>
      </p:sp>
      <p:sp>
        <p:nvSpPr>
          <p:cNvPr id="11" name="타원 5">
            <a:extLst>
              <a:ext uri="{FF2B5EF4-FFF2-40B4-BE49-F238E27FC236}">
                <a16:creationId xmlns:a16="http://schemas.microsoft.com/office/drawing/2014/main" id="{AD6F698D-8C88-4CDE-8D3E-CA63AD804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00" y="3619624"/>
            <a:ext cx="11376000" cy="45719"/>
          </a:xfrm>
          <a:prstGeom prst="ellipse">
            <a:avLst/>
          </a:prstGeom>
          <a:solidFill>
            <a:srgbClr val="FFFFCC"/>
          </a:solidFill>
          <a:ln w="19050">
            <a:noFill/>
            <a:round/>
            <a:headEnd/>
            <a:tailEnd/>
          </a:ln>
        </p:spPr>
        <p:txBody>
          <a:bodyPr wrap="none" lIns="72000" rIns="7200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78E230-B7EF-4AA7-9965-0BB42ED14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t>ヨハネの福音書</a:t>
            </a:r>
            <a:r>
              <a:rPr kumimoji="0" lang="ko-K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itchFamily="34" charset="-128"/>
                <a:cs typeface="+mn-cs"/>
              </a:rPr>
              <a:t> </a:t>
            </a: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13425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3200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</a:rPr>
              <a:t>モーセは、ミディアンの祭司、しゅうとイテロの羊を飼っていた。彼はその群れを荒野の奥まで導いて、神の山ホレブにやって来た。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모세가 그의 장인 </a:t>
            </a:r>
            <a:r>
              <a:rPr lang="ko-KR" altLang="en-US" sz="3600" b="1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미디안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제사장 이드로의 양 떼를 치더니 그 떼를 광야 서쪽으로 인도하여 하나님의 산 </a:t>
            </a:r>
            <a:r>
              <a:rPr lang="ko-KR" altLang="en-US" sz="3600" b="1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호렙에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</a:t>
            </a:r>
            <a:r>
              <a:rPr lang="ko-KR" altLang="en-US" sz="3600" b="1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이르매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3:1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537098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3200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</a:rPr>
              <a:t>すると</a:t>
            </a:r>
            <a:r>
              <a:rPr lang="en-US" altLang="ja-JP" sz="3600" b="1" dirty="0">
                <a:solidFill>
                  <a:srgbClr val="FFFF00"/>
                </a:solidFill>
              </a:rPr>
              <a:t>【</a:t>
            </a:r>
            <a:r>
              <a:rPr lang="ja-JP" altLang="en-US" sz="3600" b="1" dirty="0">
                <a:solidFill>
                  <a:srgbClr val="FFFF00"/>
                </a:solidFill>
              </a:rPr>
              <a:t>主</a:t>
            </a:r>
            <a:r>
              <a:rPr lang="en-US" altLang="ja-JP" sz="3600" b="1" dirty="0">
                <a:solidFill>
                  <a:srgbClr val="FFFF00"/>
                </a:solidFill>
              </a:rPr>
              <a:t>】</a:t>
            </a:r>
            <a:r>
              <a:rPr lang="ja-JP" altLang="en-US" sz="3600" b="1" dirty="0">
                <a:solidFill>
                  <a:srgbClr val="FFFF00"/>
                </a:solidFill>
              </a:rPr>
              <a:t>の使いが、柴の茂みのただ中の、燃える炎の中で彼に現れた。彼が見ると、なんと、燃えているのに柴は燃え尽きていなかった。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여호와의 사자가 떨기나무 가운데로부터 나오는 불꽃 안에서 그에게 </a:t>
            </a:r>
            <a:r>
              <a:rPr lang="ko-KR" altLang="en-US" sz="3600" b="1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나타나시니라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그가 보니 떨기나무에 불이 붙었으나 그 떨기나무가 사라지지 아니하는지라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3:2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264603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3200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</a:rPr>
              <a:t>モーセは思った。「近寄って、この大いなる光景を見よう。なぜ柴が燃え尽きないのだろう。」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이에 모세가 이르되 내가 돌이켜 가서 이 큰 광경을 보리라 떨기나무가 어찌하여 타지 </a:t>
            </a:r>
            <a:r>
              <a:rPr lang="ko-KR" altLang="en-US" sz="3600" b="1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아니하는고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하니 그 때에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3:3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747808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3200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ja-JP" sz="3600" b="1" dirty="0">
                <a:solidFill>
                  <a:srgbClr val="FFFF00"/>
                </a:solidFill>
              </a:rPr>
              <a:t>【</a:t>
            </a:r>
            <a:r>
              <a:rPr lang="ja-JP" altLang="en-US" sz="3600" b="1" dirty="0">
                <a:solidFill>
                  <a:srgbClr val="FFFF00"/>
                </a:solidFill>
              </a:rPr>
              <a:t>主</a:t>
            </a:r>
            <a:r>
              <a:rPr lang="en-US" altLang="ja-JP" sz="3600" b="1" dirty="0">
                <a:solidFill>
                  <a:srgbClr val="FFFF00"/>
                </a:solidFill>
              </a:rPr>
              <a:t>】</a:t>
            </a:r>
            <a:r>
              <a:rPr lang="ja-JP" altLang="en-US" sz="3600" b="1" dirty="0">
                <a:solidFill>
                  <a:srgbClr val="FFFF00"/>
                </a:solidFill>
              </a:rPr>
              <a:t>は、彼が横切って見に来るのをご覧になった。神は柴の茂みの中から彼に「モーセ、モーセ」と呼びかけられた。彼は「はい、ここにおります」と答えた。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여호와께서 그가 보려고 돌이켜 오는 것을 보신지라 하나님이 떨기나무 가운데서 그를 불러 </a:t>
            </a:r>
            <a:r>
              <a:rPr lang="ko-KR" altLang="en-US" sz="3600" b="1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이르시되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모세야 </a:t>
            </a:r>
            <a:r>
              <a:rPr lang="ko-KR" altLang="en-US" sz="3600" b="1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모세야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</a:t>
            </a:r>
            <a:r>
              <a:rPr lang="ko-KR" altLang="en-US" sz="3600" b="1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하시매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그가 이르되 내가 여기 </a:t>
            </a:r>
            <a:r>
              <a:rPr lang="ko-KR" altLang="en-US" sz="3600" b="1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있나이다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3:4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214544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3200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</a:rPr>
              <a:t>神は仰せられた。「ここに近づいてはならない。あなたの履き物を脱げ。あなたの立っている場所は聖なる地である。」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하나님이 </a:t>
            </a:r>
            <a:r>
              <a:rPr lang="ko-KR" altLang="en-US" sz="3600" b="1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이르시되</a:t>
            </a:r>
            <a:r>
              <a:rPr lang="ko-KR" altLang="en-US" sz="3600" b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이리로 가까이 오지 말라 네가 선 곳은 거룩한 땅이니 네 발에서 신을 벗으라 </a:t>
            </a:r>
            <a:endParaRPr lang="ko-KR" altLang="en-US" sz="3600" b="1" dirty="0">
              <a:solidFill>
                <a:schemeClr val="bg1"/>
              </a:solidFill>
              <a:latin typeface="Woorin R" panose="02030504000101010101" pitchFamily="18" charset="-127"/>
              <a:ea typeface="Woorin R" panose="02030504000101010101" pitchFamily="18" charset="-127"/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3:5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74733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3200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</a:rPr>
              <a:t>さらに仰せられた。「わたしはあなたの父祖の神、アブラハムの神、イサクの神、ヤコブの神である。」モーセは顔を隠した。神を仰ぎ見るのを恐れたからである。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또 </a:t>
            </a:r>
            <a:r>
              <a:rPr lang="ko-KR" altLang="en-US" sz="3600" b="1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이르시되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나는 네 조상의 하나님이니 아브라함의 하나님</a:t>
            </a:r>
            <a:r>
              <a:rPr lang="en-US" altLang="ko-KR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, 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이삭의 하나님</a:t>
            </a:r>
            <a:r>
              <a:rPr lang="en-US" altLang="ko-KR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, 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야곱의 </a:t>
            </a:r>
            <a:r>
              <a:rPr lang="ko-KR" altLang="en-US" sz="3600" b="1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하나님이니라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모세가 하나님 </a:t>
            </a:r>
            <a:r>
              <a:rPr lang="ko-KR" altLang="en-US" sz="3600" b="1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뵈옵기를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두려워하여 얼굴을 </a:t>
            </a:r>
            <a:r>
              <a:rPr lang="ko-KR" altLang="en-US" sz="3600" b="1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가리매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3:6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362702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3200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ja-JP" sz="3600" b="1" dirty="0">
                <a:solidFill>
                  <a:srgbClr val="FFFF00"/>
                </a:solidFill>
              </a:rPr>
              <a:t>【</a:t>
            </a:r>
            <a:r>
              <a:rPr lang="ja-JP" altLang="en-US" sz="3600" b="1" dirty="0">
                <a:solidFill>
                  <a:srgbClr val="FFFF00"/>
                </a:solidFill>
              </a:rPr>
              <a:t>主</a:t>
            </a:r>
            <a:r>
              <a:rPr lang="en-US" altLang="ja-JP" sz="3600" b="1" dirty="0">
                <a:solidFill>
                  <a:srgbClr val="FFFF00"/>
                </a:solidFill>
              </a:rPr>
              <a:t>】</a:t>
            </a:r>
            <a:r>
              <a:rPr lang="ja-JP" altLang="en-US" sz="3600" b="1" dirty="0">
                <a:solidFill>
                  <a:srgbClr val="FFFF00"/>
                </a:solidFill>
              </a:rPr>
              <a:t>は言われた。「わたしは、エジプトにいるわたしの民の苦しみを確かに見、追い立てる者たちの前での彼らの叫びを聞いた。わたしは彼らの痛みを確かに知っている。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여호와께서 </a:t>
            </a:r>
            <a:r>
              <a:rPr lang="ko-KR" altLang="en-US" sz="3600" b="1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이르시되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내가 애굽에 있는 내 백성의 고통을 분명히 보고 그들이 그들의 감독자로 말미암아 부르짖음을 듣고 그 근심을 알고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3:7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24513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89F409D-03F0-491F-B2EC-69B3F1C37A60}"/>
              </a:ext>
            </a:extLst>
          </p:cNvPr>
          <p:cNvSpPr/>
          <p:nvPr/>
        </p:nvSpPr>
        <p:spPr>
          <a:xfrm>
            <a:off x="0" y="431999"/>
            <a:ext cx="12204000" cy="3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136D157-0B01-497A-B3F2-E9FB4BBB3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649" y="1032367"/>
            <a:ext cx="9136703" cy="1895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2D5789-0E7E-4732-8B76-7AB30D769B70}"/>
              </a:ext>
            </a:extLst>
          </p:cNvPr>
          <p:cNvSpPr txBox="1"/>
          <p:nvPr/>
        </p:nvSpPr>
        <p:spPr>
          <a:xfrm>
            <a:off x="0" y="638175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#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PGothic" panose="020B0600070205080204" pitchFamily="34" charset="-128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91507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68052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わたしが下って来たのは、エジプトの手から彼らを救い出し、その地から、広く良い地、乳と蜜の流れる地に、カナン人、ヒッタイト人、アモリ人、ペリジ人、ヒビ人、エブス人のいる場所に、彼らを導き上るためである。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내가 내려가서 그들을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애굽인의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손에서 건져내고 그들을 그 땅에서 인도하여 아름답고 광대한 땅</a:t>
            </a: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, 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젖과 꿀이 흐르는 땅 곧 가나안 족속</a:t>
            </a: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,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헷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족속</a:t>
            </a: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,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아모리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족속</a:t>
            </a: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,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브리스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족속</a:t>
            </a: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,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히위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족속</a:t>
            </a: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,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여부스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족속의 지방에 데려가려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하노라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3:8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951931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68052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今、見よ、イスラエルの子らの叫びはわたしに届いた。わたしはまた、エジプト人が彼らを虐げている有様を見た。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이제 가라 이스라엘 자손의 부르짖음이 내게 달하고 애굽 사람이 그들을 괴롭히는 학대도 내가 보았으니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3:9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758903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68052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今、行け。わたしは、あなたをファラオのもとに遣わす。わたしの民、イスラエルの子らをエジプトから導き出せ。」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이제 내가 너를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바로에게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보내어 너에게 내 백성 이스라엘 자손을 애굽에서 인도하여 내게 하리라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3:10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975939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68052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モーセは神に言った。「私は、いったい何者なのでしょう。ファラオのもとに行き、イスラエルの子らをエジプトから導き出さなければならないとは。」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모세가 하나님께 아뢰되 내가 누구이기에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바로에게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가며 이스라엘 자손을 애굽에서 인도하여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내리이까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3:11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4848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68052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は仰せられた。「わたしが、あなたとともにいる。これが、あなたのためのしるしである。このわたしがあなたを遣わすのだ。あなたがこの民をエジプトから導き出すとき、あなたがたは、この山で神に仕えなければならない。」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하나님이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이르시되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내가 반드시 너와 함께 있으리라 네가 그 백성을 애굽에서 인도하여 낸 후에 너희가 이 산에서 하나님을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섬기리니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이것이 내가 너를 보낸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증거니라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3:12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628535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68052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モーセは神に言った。「今、私がイスラエルの子らのところに行き、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『</a:t>
            </a: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あなたがたの父祖の神が、あなたがたのもとに私を遣わされた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』</a:t>
            </a: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と言えば、彼らは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『</a:t>
            </a: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その名は何か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』</a:t>
            </a: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と私に聞くでしょう。私は彼らに何と答えればよいのでしょうか。」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모세가 하나님께 아뢰되 내가 이스라엘 자손에게 가서 이르기를 너희의 조상의 하나님이 나를 너희에게 보내셨다 하면 그들이 내게 묻기를 그의 이름이 무엇이냐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하리니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내가 무엇이라고 그들에게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말하리이까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3:13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70215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68052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神はモーセに仰せられた。「わたしは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『</a:t>
            </a: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わたしはある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』</a:t>
            </a: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という者である。」また仰せられた。「あなたはイスラエルの子らに、こう言わなければならない。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『</a:t>
            </a: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わたしはある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』</a:t>
            </a: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という方が私をあなたがたのところに遣わされた、と。」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하나님이 모세에게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이르시되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나는 스스로 있는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자이니라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또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이르시되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너는 이스라엘 자손에게 이같이 이르기를 스스로 있는 자가 나를 너희에게 보내셨다 하라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3:14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062261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Rectangle 3"/>
          <p:cNvSpPr>
            <a:spLocks noChangeArrowheads="1"/>
          </p:cNvSpPr>
          <p:nvPr/>
        </p:nvSpPr>
        <p:spPr bwMode="auto">
          <a:xfrm>
            <a:off x="786040" y="357689"/>
            <a:ext cx="603004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rIns="3600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-30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本日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のみことば</a:t>
            </a:r>
            <a:r>
              <a:rPr kumimoji="1" lang="ja-JP" altLang="ko-KR" sz="27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 </a:t>
            </a:r>
            <a:r>
              <a:rPr kumimoji="1" lang="en-US" altLang="ko-KR" sz="27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휴먼우린체" pitchFamily="18" charset="-127"/>
                <a:ea typeface="휴먼우린체" pitchFamily="18" charset="-127"/>
                <a:cs typeface="+mn-cs"/>
              </a:rPr>
              <a:t>/ </a:t>
            </a: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휴먼우린체" pitchFamily="18" charset="-127"/>
                <a:cs typeface="+mn-cs"/>
              </a:rPr>
              <a:t>오늘의</a:t>
            </a:r>
            <a:r>
              <a:rPr kumimoji="1" lang="ja-JP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ＭＳ Ｐゴシック" pitchFamily="34" charset="-128"/>
                <a:cs typeface="+mn-cs"/>
              </a:rPr>
              <a:t> </a:t>
            </a: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휴먼우린체" pitchFamily="18" charset="-127"/>
                <a:cs typeface="+mn-cs"/>
              </a:rPr>
              <a:t>말씀</a:t>
            </a:r>
            <a:endParaRPr kumimoji="1" lang="ko-KR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Woorin R" panose="02030504000101010101" pitchFamily="18" charset="-127"/>
              <a:ea typeface="Woorin R" panose="02030504000101010101" pitchFamily="18" charset="-127"/>
              <a:cs typeface="+mn-cs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A0655BEE-789C-4C5A-9526-C8B35B75B7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400800"/>
            <a:ext cx="2663825" cy="331788"/>
          </a:xfrm>
        </p:spPr>
        <p:txBody>
          <a:bodyPr/>
          <a:lstStyle/>
          <a:p>
            <a:r>
              <a:rPr lang="ja-JP" altLang="en-US" sz="1800" dirty="0"/>
              <a:t>今日のみことば</a:t>
            </a:r>
            <a:endParaRPr lang="ko-KR" altLang="en-US" sz="1800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39D3CE9-18A9-4973-92A7-33B5DD824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0" y="3811106"/>
            <a:ext cx="12168000" cy="553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出エジプト記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체" panose="020B0609000101010101" pitchFamily="49" charset="-127"/>
                <a:ea typeface="굴림체" panose="020B0609000101010101" pitchFamily="49" charset="-127"/>
                <a:cs typeface="+mn-cs"/>
              </a:rPr>
              <a:t>3:1-14</a:t>
            </a:r>
          </a:p>
        </p:txBody>
      </p:sp>
      <p:sp>
        <p:nvSpPr>
          <p:cNvPr id="12" name="타원 5">
            <a:extLst>
              <a:ext uri="{FF2B5EF4-FFF2-40B4-BE49-F238E27FC236}">
                <a16:creationId xmlns:a16="http://schemas.microsoft.com/office/drawing/2014/main" id="{A5FEF0A0-2917-44BE-99D8-292E95E19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00" y="871548"/>
            <a:ext cx="11376000" cy="45719"/>
          </a:xfrm>
          <a:prstGeom prst="ellipse">
            <a:avLst/>
          </a:prstGeom>
          <a:solidFill>
            <a:srgbClr val="FFFFCC"/>
          </a:solidFill>
          <a:ln w="19050">
            <a:noFill/>
            <a:round/>
            <a:headEnd/>
            <a:tailEnd/>
          </a:ln>
        </p:spPr>
        <p:txBody>
          <a:bodyPr wrap="none" lIns="72000" rIns="7200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AEA4F148-4E55-4609-8621-B8A7F5424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9" y="2564904"/>
            <a:ext cx="12189354" cy="76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00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휴먼우린체" panose="02030504000101010101" pitchFamily="18" charset="-127"/>
                <a:ea typeface="휴먼우린체" panose="02030504000101010101" pitchFamily="18" charset="-127"/>
                <a:cs typeface="+mj-cs"/>
              </a:rPr>
              <a:t>인생의 빨간 불은 멈춤이 아닌 </a:t>
            </a:r>
            <a:endParaRPr kumimoji="1" lang="en-US" altLang="ko-KR" sz="40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휴먼우린체" panose="02030504000101010101" pitchFamily="18" charset="-127"/>
              <a:ea typeface="휴먼우린체" panose="02030504000101010101" pitchFamily="18" charset="-127"/>
              <a:cs typeface="+mj-cs"/>
            </a:endParaRPr>
          </a:p>
          <a:p>
            <a:pPr marL="0" marR="0" lvl="0" indent="0" algn="ctr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휴먼우린체" panose="02030504000101010101" pitchFamily="18" charset="-127"/>
                <a:ea typeface="휴먼우린체" panose="02030504000101010101" pitchFamily="18" charset="-127"/>
                <a:cs typeface="+mj-cs"/>
              </a:rPr>
              <a:t>비상의 싸인 입니다</a:t>
            </a:r>
            <a:endParaRPr kumimoji="1" lang="en-US" altLang="ko-KR" sz="40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휴먼우린체" panose="02030504000101010101" pitchFamily="18" charset="-127"/>
              <a:ea typeface="휴먼우린체" panose="02030504000101010101" pitchFamily="18" charset="-127"/>
              <a:cs typeface="+mj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252FBCE7-4339-4AE6-87DE-9880BB08D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" y="1261764"/>
            <a:ext cx="12192000" cy="76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AF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赤信号は停止ではなく、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srgbClr val="FAF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AF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飛び立つためのサインです。</a:t>
            </a:r>
          </a:p>
        </p:txBody>
      </p:sp>
      <p:sp>
        <p:nvSpPr>
          <p:cNvPr id="11" name="타원 5">
            <a:extLst>
              <a:ext uri="{FF2B5EF4-FFF2-40B4-BE49-F238E27FC236}">
                <a16:creationId xmlns:a16="http://schemas.microsoft.com/office/drawing/2014/main" id="{AD6F698D-8C88-4CDE-8D3E-CA63AD804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00" y="3619624"/>
            <a:ext cx="11376000" cy="45719"/>
          </a:xfrm>
          <a:prstGeom prst="ellipse">
            <a:avLst/>
          </a:prstGeom>
          <a:solidFill>
            <a:srgbClr val="FFFFCC"/>
          </a:solidFill>
          <a:ln w="19050">
            <a:noFill/>
            <a:round/>
            <a:headEnd/>
            <a:tailEnd/>
          </a:ln>
        </p:spPr>
        <p:txBody>
          <a:bodyPr wrap="none" lIns="72000" rIns="7200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78E230-B7EF-4AA7-9965-0BB42ED14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t>ヨハネの福音書</a:t>
            </a:r>
            <a:r>
              <a:rPr kumimoji="0" lang="ko-K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itchFamily="34" charset="-128"/>
                <a:cs typeface="+mn-cs"/>
              </a:rPr>
              <a:t> </a:t>
            </a: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47622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36547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3200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u="sng" dirty="0">
                <a:solidFill>
                  <a:srgbClr val="FFFF00"/>
                </a:solidFill>
              </a:rPr>
              <a:t>モーセは、ミディアンの祭司、しゅうとイテロの羊を飼っていた。</a:t>
            </a:r>
            <a:r>
              <a:rPr lang="ja-JP" altLang="en-US" sz="3600" b="1" dirty="0">
                <a:solidFill>
                  <a:srgbClr val="FFFF00"/>
                </a:solidFill>
              </a:rPr>
              <a:t>彼はその群れを荒野の奥まで導いて、</a:t>
            </a:r>
            <a:r>
              <a:rPr lang="ja-JP" altLang="en-US" sz="3600" b="1" u="sng" dirty="0">
                <a:solidFill>
                  <a:srgbClr val="FFFF00"/>
                </a:solidFill>
              </a:rPr>
              <a:t>神の山ホレブにやって来た。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u="sng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모세가 그의 장인 </a:t>
            </a:r>
            <a:r>
              <a:rPr lang="ko-KR" altLang="en-US" sz="3600" b="1" u="sng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미디안</a:t>
            </a:r>
            <a:r>
              <a:rPr lang="ko-KR" altLang="en-US" sz="3600" b="1" u="sng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제사장 이드로의 양 떼를 치더니 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그 떼를 광야 서쪽으로 인도하여 </a:t>
            </a:r>
            <a:r>
              <a:rPr lang="ko-KR" altLang="en-US" sz="3600" b="1" u="sng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하나님의 산 </a:t>
            </a:r>
            <a:r>
              <a:rPr lang="ko-KR" altLang="en-US" sz="3600" b="1" u="sng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호렙에</a:t>
            </a:r>
            <a:r>
              <a:rPr lang="ko-KR" altLang="en-US" sz="3600" b="1" u="sng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</a:t>
            </a:r>
            <a:r>
              <a:rPr lang="ko-KR" altLang="en-US" sz="3600" b="1" u="sng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이르매</a:t>
            </a:r>
            <a:r>
              <a:rPr lang="ko-KR" altLang="en-US" sz="3600" b="1" u="sng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3:1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12711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기본 디자인">
  <a:themeElements>
    <a:clrScheme name="2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MS PGothic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MS PGothic" pitchFamily="50" charset="-128"/>
          </a:defRPr>
        </a:defPPr>
      </a:lstStyle>
    </a:lnDef>
  </a:objectDefaults>
  <a:extraClrSchemeLst>
    <a:extraClrScheme>
      <a:clrScheme name="2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휴먼우린체" pitchFamily="18" charset="-127"/>
            <a:ea typeface="휴먼우린체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휴먼우린체" pitchFamily="18" charset="-127"/>
            <a:ea typeface="휴먼우린체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MS PGothic"/>
        <a:cs typeface=""/>
      </a:majorFont>
      <a:minorFont>
        <a:latin typeface="Times New Roman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15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S PGothic" pitchFamily="34" charset="-128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15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S PGothic" pitchFamily="34" charset="-128"/>
            <a:ea typeface="MS PGothic" pitchFamily="34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기본 디자인">
  <a:themeElements>
    <a:clrScheme name="4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MS PGothic"/>
        <a:cs typeface=""/>
      </a:majorFont>
      <a:minorFont>
        <a:latin typeface="Times New Roman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14:hiddenLine>
          </a:ext>
        </a:extLst>
      </a:spPr>
      <a:bodyPr wrap="none" lIns="72000" rIns="72000" anchor="ctr"/>
      <a:lstStyle>
        <a:defPPr eaLnBrk="1" hangingPunct="1">
          <a:lnSpc>
            <a:spcPct val="100000"/>
          </a:lnSpc>
          <a:spcBef>
            <a:spcPct val="0"/>
          </a:spcBef>
          <a:buFontTx/>
          <a:buNone/>
          <a:defRPr sz="2800" dirty="0" smtClean="0"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15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S PGothic" pitchFamily="34" charset="-128"/>
            <a:ea typeface="MS PGothic" pitchFamily="34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MS PGothic"/>
        <a:cs typeface=""/>
      </a:majorFont>
      <a:minorFont>
        <a:latin typeface="Times New Roman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15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S PGothic" pitchFamily="34" charset="-128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15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S PGothic" pitchFamily="34" charset="-128"/>
            <a:ea typeface="MS PGothic" pitchFamily="34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102213</TotalTime>
  <Words>5724</Words>
  <Application>Microsoft Office PowerPoint</Application>
  <PresentationFormat>와이드스크린</PresentationFormat>
  <Paragraphs>568</Paragraphs>
  <Slides>172</Slides>
  <Notes>111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10</vt:i4>
      </vt:variant>
      <vt:variant>
        <vt:lpstr>슬라이드 제목</vt:lpstr>
      </vt:variant>
      <vt:variant>
        <vt:i4>172</vt:i4>
      </vt:variant>
    </vt:vector>
  </HeadingPairs>
  <TitlesOfParts>
    <vt:vector size="196" baseType="lpstr">
      <vt:lpstr>Arial Unicode MS</vt:lpstr>
      <vt:lpstr>ＭＳ Ｐゴシック</vt:lpstr>
      <vt:lpstr>ＭＳ Ｐゴシック</vt:lpstr>
      <vt:lpstr>MS UI Gothic</vt:lpstr>
      <vt:lpstr>SimHei</vt:lpstr>
      <vt:lpstr>SimSun</vt:lpstr>
      <vt:lpstr>Woorin R</vt:lpstr>
      <vt:lpstr>굴림</vt:lpstr>
      <vt:lpstr>굴림체</vt:lpstr>
      <vt:lpstr>맑은 고딕</vt:lpstr>
      <vt:lpstr>휴먼엑스포</vt:lpstr>
      <vt:lpstr>휴먼우린체</vt:lpstr>
      <vt:lpstr>Arial</vt:lpstr>
      <vt:lpstr>Times New Roman</vt:lpstr>
      <vt:lpstr>Office 테마</vt:lpstr>
      <vt:lpstr>3_기본 디자인</vt:lpstr>
      <vt:lpstr>2_기본 디자인</vt:lpstr>
      <vt:lpstr>4_標準デザイン</vt:lpstr>
      <vt:lpstr>기본 디자인</vt:lpstr>
      <vt:lpstr>5_기본 디자인</vt:lpstr>
      <vt:lpstr>3_標準デザイン</vt:lpstr>
      <vt:lpstr>4_기본 디자인</vt:lpstr>
      <vt:lpstr>6_標準デザイン</vt:lpstr>
      <vt:lpstr>1_Office 테마</vt:lpstr>
      <vt:lpstr>PowerPoint 프레젠테이션</vt:lpstr>
      <vt:lpstr>로고스라이프교회 LogosLife Evangelical Holiness Church Japan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讃美  End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キリストは生きておられる（新聖歌257）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使徒信条告白 End</vt:lpstr>
      <vt:lpstr>讃美と奉献 Start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讃美と奉献 End</vt:lpstr>
      <vt:lpstr>献金の祈り</vt:lpstr>
      <vt:lpstr>PowerPoint 프레젠테이션</vt:lpstr>
      <vt:lpstr>教会からのお知らせ</vt:lpstr>
      <vt:lpstr>新来者歓迎 End</vt:lpstr>
      <vt:lpstr>新来者歓迎 Start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新来者歓迎 End</vt:lpstr>
      <vt:lpstr>今日のみことば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今日のみことば</vt:lpstr>
      <vt:lpstr>PowerPoint 프레젠테이션</vt:lpstr>
      <vt:lpstr>PowerPoint 프레젠테이션</vt:lpstr>
      <vt:lpstr>하나님의 은혜</vt:lpstr>
      <vt:lpstr>PowerPoint 프레젠테이션</vt:lpstr>
      <vt:lpstr>하나님의 은혜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분병과  분잔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로고스라이프교회 LogosLife Evangelical Holiness Church Japan</vt:lpstr>
      <vt:lpstr>PowerPoint 프레젠테이션</vt:lpstr>
    </vt:vector>
  </TitlesOfParts>
  <Company>kameari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gima1000</dc:creator>
  <cp:lastModifiedBy>mainframe</cp:lastModifiedBy>
  <cp:revision>10546</cp:revision>
  <cp:lastPrinted>2015-01-25T01:14:43Z</cp:lastPrinted>
  <dcterms:created xsi:type="dcterms:W3CDTF">2004-10-02T06:16:36Z</dcterms:created>
  <dcterms:modified xsi:type="dcterms:W3CDTF">2026-06-06T16:03:53Z</dcterms:modified>
</cp:coreProperties>
</file>