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90" r:id="rId1"/>
    <p:sldMasterId id="2147501864" r:id="rId2"/>
    <p:sldMasterId id="2147505411" r:id="rId3"/>
    <p:sldMasterId id="2147505951" r:id="rId4"/>
    <p:sldMasterId id="2147506203" r:id="rId5"/>
    <p:sldMasterId id="2147506275" r:id="rId6"/>
    <p:sldMasterId id="2147506359" r:id="rId7"/>
    <p:sldMasterId id="2147506395" r:id="rId8"/>
    <p:sldMasterId id="2147506419" r:id="rId9"/>
    <p:sldMasterId id="2147506431" r:id="rId10"/>
    <p:sldMasterId id="2147506443" r:id="rId11"/>
  </p:sldMasterIdLst>
  <p:notesMasterIdLst>
    <p:notesMasterId r:id="rId164"/>
  </p:notesMasterIdLst>
  <p:handoutMasterIdLst>
    <p:handoutMasterId r:id="rId165"/>
  </p:handoutMasterIdLst>
  <p:sldIdLst>
    <p:sldId id="9994" r:id="rId12"/>
    <p:sldId id="14668" r:id="rId13"/>
    <p:sldId id="20247" r:id="rId14"/>
    <p:sldId id="20345" r:id="rId15"/>
    <p:sldId id="20346" r:id="rId16"/>
    <p:sldId id="20347" r:id="rId17"/>
    <p:sldId id="20348" r:id="rId18"/>
    <p:sldId id="20349" r:id="rId19"/>
    <p:sldId id="18179" r:id="rId20"/>
    <p:sldId id="20350" r:id="rId21"/>
    <p:sldId id="20351" r:id="rId22"/>
    <p:sldId id="20352" r:id="rId23"/>
    <p:sldId id="20353" r:id="rId24"/>
    <p:sldId id="20354" r:id="rId25"/>
    <p:sldId id="18183" r:id="rId26"/>
    <p:sldId id="18983" r:id="rId27"/>
    <p:sldId id="20433" r:id="rId28"/>
    <p:sldId id="18187" r:id="rId29"/>
    <p:sldId id="18188" r:id="rId30"/>
    <p:sldId id="20434" r:id="rId31"/>
    <p:sldId id="20435" r:id="rId32"/>
    <p:sldId id="20436" r:id="rId33"/>
    <p:sldId id="18192" r:id="rId34"/>
    <p:sldId id="18193" r:id="rId35"/>
    <p:sldId id="18194" r:id="rId36"/>
    <p:sldId id="18195" r:id="rId37"/>
    <p:sldId id="18196" r:id="rId38"/>
    <p:sldId id="18197" r:id="rId39"/>
    <p:sldId id="20262" r:id="rId40"/>
    <p:sldId id="323" r:id="rId41"/>
    <p:sldId id="360" r:id="rId42"/>
    <p:sldId id="18181" r:id="rId43"/>
    <p:sldId id="361" r:id="rId44"/>
    <p:sldId id="20263" r:id="rId45"/>
    <p:sldId id="18182" r:id="rId46"/>
    <p:sldId id="18190" r:id="rId47"/>
    <p:sldId id="18186" r:id="rId48"/>
    <p:sldId id="18180" r:id="rId49"/>
    <p:sldId id="18184" r:id="rId50"/>
    <p:sldId id="18185" r:id="rId51"/>
    <p:sldId id="18191" r:id="rId52"/>
    <p:sldId id="18189" r:id="rId53"/>
    <p:sldId id="20234" r:id="rId54"/>
    <p:sldId id="13793" r:id="rId55"/>
    <p:sldId id="13794" r:id="rId56"/>
    <p:sldId id="13795" r:id="rId57"/>
    <p:sldId id="16637" r:id="rId58"/>
    <p:sldId id="16638" r:id="rId59"/>
    <p:sldId id="16639" r:id="rId60"/>
    <p:sldId id="16640" r:id="rId61"/>
    <p:sldId id="16641" r:id="rId62"/>
    <p:sldId id="16642" r:id="rId63"/>
    <p:sldId id="16643" r:id="rId64"/>
    <p:sldId id="16644" r:id="rId65"/>
    <p:sldId id="16645" r:id="rId66"/>
    <p:sldId id="16646" r:id="rId67"/>
    <p:sldId id="16647" r:id="rId68"/>
    <p:sldId id="17940" r:id="rId69"/>
    <p:sldId id="17941" r:id="rId70"/>
    <p:sldId id="15786" r:id="rId71"/>
    <p:sldId id="15787" r:id="rId72"/>
    <p:sldId id="15788" r:id="rId73"/>
    <p:sldId id="15789" r:id="rId74"/>
    <p:sldId id="15790" r:id="rId75"/>
    <p:sldId id="15791" r:id="rId76"/>
    <p:sldId id="15792" r:id="rId77"/>
    <p:sldId id="15793" r:id="rId78"/>
    <p:sldId id="13816" r:id="rId79"/>
    <p:sldId id="16463" r:id="rId80"/>
    <p:sldId id="13819" r:id="rId81"/>
    <p:sldId id="13818" r:id="rId82"/>
    <p:sldId id="20194" r:id="rId83"/>
    <p:sldId id="13820" r:id="rId84"/>
    <p:sldId id="13821" r:id="rId85"/>
    <p:sldId id="13822" r:id="rId86"/>
    <p:sldId id="13823" r:id="rId87"/>
    <p:sldId id="13824" r:id="rId88"/>
    <p:sldId id="13825" r:id="rId89"/>
    <p:sldId id="13826" r:id="rId90"/>
    <p:sldId id="13827" r:id="rId91"/>
    <p:sldId id="16197" r:id="rId92"/>
    <p:sldId id="20413" r:id="rId93"/>
    <p:sldId id="736" r:id="rId94"/>
    <p:sldId id="738" r:id="rId95"/>
    <p:sldId id="739" r:id="rId96"/>
    <p:sldId id="740" r:id="rId97"/>
    <p:sldId id="741" r:id="rId98"/>
    <p:sldId id="742" r:id="rId99"/>
    <p:sldId id="743" r:id="rId100"/>
    <p:sldId id="744" r:id="rId101"/>
    <p:sldId id="745" r:id="rId102"/>
    <p:sldId id="746" r:id="rId103"/>
    <p:sldId id="747" r:id="rId104"/>
    <p:sldId id="748" r:id="rId105"/>
    <p:sldId id="749" r:id="rId106"/>
    <p:sldId id="750" r:id="rId107"/>
    <p:sldId id="751" r:id="rId108"/>
    <p:sldId id="752" r:id="rId109"/>
    <p:sldId id="753" r:id="rId110"/>
    <p:sldId id="20470" r:id="rId111"/>
    <p:sldId id="271" r:id="rId112"/>
    <p:sldId id="648" r:id="rId113"/>
    <p:sldId id="20453" r:id="rId114"/>
    <p:sldId id="20471" r:id="rId115"/>
    <p:sldId id="20472" r:id="rId116"/>
    <p:sldId id="20447" r:id="rId117"/>
    <p:sldId id="20473" r:id="rId118"/>
    <p:sldId id="20424" r:id="rId119"/>
    <p:sldId id="657" r:id="rId120"/>
    <p:sldId id="614" r:id="rId121"/>
    <p:sldId id="20474" r:id="rId122"/>
    <p:sldId id="20431" r:id="rId123"/>
    <p:sldId id="20475" r:id="rId124"/>
    <p:sldId id="20449" r:id="rId125"/>
    <p:sldId id="20487" r:id="rId126"/>
    <p:sldId id="20489" r:id="rId127"/>
    <p:sldId id="20490" r:id="rId128"/>
    <p:sldId id="20491" r:id="rId129"/>
    <p:sldId id="470" r:id="rId130"/>
    <p:sldId id="20486" r:id="rId131"/>
    <p:sldId id="20476" r:id="rId132"/>
    <p:sldId id="256" r:id="rId133"/>
    <p:sldId id="389" r:id="rId134"/>
    <p:sldId id="20479" r:id="rId135"/>
    <p:sldId id="11412" r:id="rId136"/>
    <p:sldId id="20477" r:id="rId137"/>
    <p:sldId id="20483" r:id="rId138"/>
    <p:sldId id="428" r:id="rId139"/>
    <p:sldId id="429" r:id="rId140"/>
    <p:sldId id="430" r:id="rId141"/>
    <p:sldId id="20484" r:id="rId142"/>
    <p:sldId id="420" r:id="rId143"/>
    <p:sldId id="543" r:id="rId144"/>
    <p:sldId id="20426" r:id="rId145"/>
    <p:sldId id="20326" r:id="rId146"/>
    <p:sldId id="20080" r:id="rId147"/>
    <p:sldId id="20081" r:id="rId148"/>
    <p:sldId id="20082" r:id="rId149"/>
    <p:sldId id="20083" r:id="rId150"/>
    <p:sldId id="362" r:id="rId151"/>
    <p:sldId id="20084" r:id="rId152"/>
    <p:sldId id="364" r:id="rId153"/>
    <p:sldId id="365" r:id="rId154"/>
    <p:sldId id="366" r:id="rId155"/>
    <p:sldId id="367" r:id="rId156"/>
    <p:sldId id="368" r:id="rId157"/>
    <p:sldId id="369" r:id="rId158"/>
    <p:sldId id="370" r:id="rId159"/>
    <p:sldId id="329" r:id="rId160"/>
    <p:sldId id="332" r:id="rId161"/>
    <p:sldId id="15251" r:id="rId162"/>
    <p:sldId id="534" r:id="rId163"/>
  </p:sldIdLst>
  <p:sldSz cx="12192000" cy="6858000"/>
  <p:notesSz cx="6735763" cy="9866313"/>
  <p:defaultTextStyle>
    <a:defPPr>
      <a:defRPr lang="ja-JP"/>
    </a:defPPr>
    <a:lvl1pPr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1pPr>
    <a:lvl2pPr marL="4572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2pPr>
    <a:lvl3pPr marL="9144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3pPr>
    <a:lvl4pPr marL="13716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4pPr>
    <a:lvl5pPr marL="1828800" algn="l" rtl="0" fontAlgn="base">
      <a:lnSpc>
        <a:spcPct val="90000"/>
      </a:lnSpc>
      <a:spcBef>
        <a:spcPct val="15000"/>
      </a:spcBef>
      <a:spcAft>
        <a:spcPct val="0"/>
      </a:spcAft>
      <a:defRPr kumimoji="1" sz="3200" b="1" kern="1200">
        <a:solidFill>
          <a:schemeClr val="bg1"/>
        </a:solidFill>
        <a:latin typeface="ＭＳ Ｐゴシック" pitchFamily="34" charset="-128"/>
        <a:ea typeface="ＭＳ Ｐゴシック" pitchFamily="34" charset="-128"/>
        <a:cs typeface="+mn-cs"/>
      </a:defRPr>
    </a:lvl5pPr>
    <a:lvl6pPr marL="22860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6pPr>
    <a:lvl7pPr marL="27432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7pPr>
    <a:lvl8pPr marL="32004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8pPr>
    <a:lvl9pPr marL="3657600" algn="l" defTabSz="914400" rtl="0" eaLnBrk="1" latinLnBrk="1" hangingPunct="1">
      <a:defRPr kumimoji="1" sz="3200" b="1" kern="1200">
        <a:solidFill>
          <a:schemeClr val="bg1"/>
        </a:solidFill>
        <a:latin typeface="ＭＳ Ｐゴシック" pitchFamily="34" charset="-128"/>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DA3"/>
    <a:srgbClr val="FFFF66"/>
    <a:srgbClr val="FFFF99"/>
    <a:srgbClr val="FFFC79"/>
    <a:srgbClr val="DFDA00"/>
    <a:srgbClr val="FFE07D"/>
    <a:srgbClr val="0000FF"/>
    <a:srgbClr val="F8F2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131" autoAdjust="0"/>
    <p:restoredTop sz="95969" autoAdjust="0"/>
  </p:normalViewPr>
  <p:slideViewPr>
    <p:cSldViewPr>
      <p:cViewPr>
        <p:scale>
          <a:sx n="75" d="100"/>
          <a:sy n="75" d="100"/>
        </p:scale>
        <p:origin x="1206" y="876"/>
      </p:cViewPr>
      <p:guideLst>
        <p:guide orient="horz" pos="2160"/>
        <p:guide pos="3840"/>
      </p:guideLst>
    </p:cSldViewPr>
  </p:slideViewPr>
  <p:outlineViewPr>
    <p:cViewPr>
      <p:scale>
        <a:sx n="33" d="100"/>
        <a:sy n="33" d="100"/>
      </p:scale>
      <p:origin x="0" y="-44634"/>
    </p:cViewPr>
  </p:outlineViewPr>
  <p:notesTextViewPr>
    <p:cViewPr>
      <p:scale>
        <a:sx n="3" d="2"/>
        <a:sy n="3" d="2"/>
      </p:scale>
      <p:origin x="0" y="0"/>
    </p:cViewPr>
  </p:notesTextViewPr>
  <p:sorterViewPr>
    <p:cViewPr varScale="1">
      <p:scale>
        <a:sx n="100" d="100"/>
        <a:sy n="100" d="100"/>
      </p:scale>
      <p:origin x="0" y="-354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54" Type="http://schemas.openxmlformats.org/officeDocument/2006/relationships/slide" Target="slides/slide143.xml"/><Relationship Id="rId159" Type="http://schemas.openxmlformats.org/officeDocument/2006/relationships/slide" Target="slides/slide148.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slide" Target="slides/slide13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60" Type="http://schemas.openxmlformats.org/officeDocument/2006/relationships/slide" Target="slides/slide149.xml"/><Relationship Id="rId165" Type="http://schemas.openxmlformats.org/officeDocument/2006/relationships/handoutMaster" Target="handoutMasters/handoutMaster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slide" Target="slides/slide139.xml"/><Relationship Id="rId155" Type="http://schemas.openxmlformats.org/officeDocument/2006/relationships/slide" Target="slides/slide14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slide" Target="slides/slide15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30" Type="http://schemas.openxmlformats.org/officeDocument/2006/relationships/slide" Target="slides/slide119.xml"/><Relationship Id="rId135" Type="http://schemas.openxmlformats.org/officeDocument/2006/relationships/slide" Target="slides/slide124.xml"/><Relationship Id="rId143" Type="http://schemas.openxmlformats.org/officeDocument/2006/relationships/slide" Target="slides/slide132.xml"/><Relationship Id="rId148" Type="http://schemas.openxmlformats.org/officeDocument/2006/relationships/slide" Target="slides/slide137.xml"/><Relationship Id="rId151" Type="http://schemas.openxmlformats.org/officeDocument/2006/relationships/slide" Target="slides/slide140.xml"/><Relationship Id="rId156" Type="http://schemas.openxmlformats.org/officeDocument/2006/relationships/slide" Target="slides/slide145.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1" name="Rectangle 3"/>
          <p:cNvSpPr>
            <a:spLocks noGrp="1" noChangeArrowheads="1"/>
          </p:cNvSpPr>
          <p:nvPr>
            <p:ph type="dt" sz="quarter"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2" name="Rectangle 4"/>
          <p:cNvSpPr>
            <a:spLocks noGrp="1" noChangeArrowheads="1"/>
          </p:cNvSpPr>
          <p:nvPr>
            <p:ph type="ftr" sz="quarter" idx="2"/>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278533" name="Rectangle 5"/>
          <p:cNvSpPr>
            <a:spLocks noGrp="1" noChangeArrowheads="1"/>
          </p:cNvSpPr>
          <p:nvPr>
            <p:ph type="sldNum" sz="quarter" idx="3"/>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fld id="{CB7A6760-B708-42B7-962A-8304B9067A78}" type="slidenum">
              <a:rPr lang="en-US" altLang="ja-JP"/>
              <a:pPr>
                <a:defRPr/>
              </a:pPr>
              <a:t>‹#›</a:t>
            </a:fld>
            <a:endParaRPr lang="en-US" altLang="ja-JP"/>
          </a:p>
        </p:txBody>
      </p:sp>
    </p:spTree>
    <p:extLst>
      <p:ext uri="{BB962C8B-B14F-4D97-AF65-F5344CB8AC3E}">
        <p14:creationId xmlns:p14="http://schemas.microsoft.com/office/powerpoint/2010/main" val="10277113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663555" name="Rectangle 3"/>
          <p:cNvSpPr>
            <a:spLocks noGrp="1" noChangeArrowheads="1"/>
          </p:cNvSpPr>
          <p:nvPr>
            <p:ph type="dt"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171012" name="Rectangle 4"/>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3557" name="Rectangle 5"/>
          <p:cNvSpPr>
            <a:spLocks noGrp="1" noChangeArrowheads="1"/>
          </p:cNvSpPr>
          <p:nvPr>
            <p:ph type="body" sz="quarter" idx="3"/>
          </p:nvPr>
        </p:nvSpPr>
        <p:spPr bwMode="auto">
          <a:xfrm>
            <a:off x="898525" y="4686300"/>
            <a:ext cx="4938713" cy="44402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63558" name="Rectangle 6"/>
          <p:cNvSpPr>
            <a:spLocks noGrp="1" noChangeArrowheads="1"/>
          </p:cNvSpPr>
          <p:nvPr>
            <p:ph type="ftr" sz="quarter" idx="4"/>
          </p:nvPr>
        </p:nvSpPr>
        <p:spPr bwMode="auto">
          <a:xfrm>
            <a:off x="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endParaRPr lang="en-US" altLang="ja-JP"/>
          </a:p>
        </p:txBody>
      </p:sp>
      <p:sp>
        <p:nvSpPr>
          <p:cNvPr id="663559" name="Rectangle 7"/>
          <p:cNvSpPr>
            <a:spLocks noGrp="1" noChangeArrowheads="1"/>
          </p:cNvSpPr>
          <p:nvPr>
            <p:ph type="sldNum" sz="quarter" idx="5"/>
          </p:nvPr>
        </p:nvSpPr>
        <p:spPr bwMode="auto">
          <a:xfrm>
            <a:off x="3816350" y="9372600"/>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b="0">
                <a:solidFill>
                  <a:schemeClr val="tx1"/>
                </a:solidFill>
                <a:latin typeface="Times New Roman" pitchFamily="18" charset="0"/>
                <a:ea typeface="ＭＳ Ｐゴシック" pitchFamily="34" charset="-128"/>
              </a:defRPr>
            </a:lvl1pPr>
          </a:lstStyle>
          <a:p>
            <a:pPr>
              <a:defRPr/>
            </a:pPr>
            <a:fld id="{C34AA7B1-9046-4011-A2E3-6EE55E3C2F8A}" type="slidenum">
              <a:rPr lang="en-US" altLang="ja-JP"/>
              <a:pPr>
                <a:defRPr/>
              </a:pPr>
              <a:t>‹#›</a:t>
            </a:fld>
            <a:endParaRPr lang="en-US" altLang="ja-JP"/>
          </a:p>
        </p:txBody>
      </p:sp>
    </p:spTree>
    <p:extLst>
      <p:ext uri="{BB962C8B-B14F-4D97-AF65-F5344CB8AC3E}">
        <p14:creationId xmlns:p14="http://schemas.microsoft.com/office/powerpoint/2010/main" val="2494159660"/>
      </p:ext>
    </p:extLst>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79375" y="739775"/>
            <a:ext cx="6577013" cy="3700463"/>
          </a:xfrm>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400966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79375" y="739775"/>
            <a:ext cx="6577013" cy="3700463"/>
          </a:xfrm>
          <a:ln/>
        </p:spPr>
      </p:sp>
      <p:sp>
        <p:nvSpPr>
          <p:cNvPr id="177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73622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9375" y="739775"/>
            <a:ext cx="6577013" cy="3700463"/>
          </a:xfrm>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08064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59</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84026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C29FFC09-2440-4F01-B497-B39A11767D45}"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60</a:t>
            </a:fld>
            <a:endParaRPr lang="en-US" altLang="ja-JP">
              <a:solidFill>
                <a:srgbClr val="000000"/>
              </a:solidFill>
              <a:latin typeface="Times New Roman" pitchFamily="18" charset="0"/>
              <a:ea typeface="ＭＳ Ｐゴシック" pitchFamily="34" charset="-128"/>
            </a:endParaRPr>
          </a:p>
        </p:txBody>
      </p:sp>
      <p:sp>
        <p:nvSpPr>
          <p:cNvPr id="137219" name="Rectangle 2"/>
          <p:cNvSpPr>
            <a:spLocks noGrp="1" noRot="1" noChangeAspect="1" noChangeArrowheads="1" noTextEdit="1"/>
          </p:cNvSpPr>
          <p:nvPr>
            <p:ph type="sldImg"/>
          </p:nvPr>
        </p:nvSpPr>
        <p:spPr>
          <a:xfrm>
            <a:off x="79375" y="739775"/>
            <a:ext cx="6577013" cy="3700463"/>
          </a:xfrm>
          <a:ln/>
        </p:spPr>
      </p:sp>
      <p:sp>
        <p:nvSpPr>
          <p:cNvPr id="137220"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806988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96B10068-9EC9-4D36-A359-26F734DB3E1E}"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61</a:t>
            </a:fld>
            <a:endParaRPr lang="en-US" altLang="ja-JP">
              <a:solidFill>
                <a:srgbClr val="000000"/>
              </a:solidFill>
              <a:latin typeface="Times New Roman" pitchFamily="18" charset="0"/>
              <a:ea typeface="ＭＳ Ｐゴシック" pitchFamily="34" charset="-128"/>
            </a:endParaRPr>
          </a:p>
        </p:txBody>
      </p:sp>
      <p:sp>
        <p:nvSpPr>
          <p:cNvPr id="138243" name="Rectangle 2"/>
          <p:cNvSpPr>
            <a:spLocks noGrp="1" noRot="1" noChangeAspect="1" noChangeArrowheads="1" noTextEdit="1"/>
          </p:cNvSpPr>
          <p:nvPr>
            <p:ph type="sldImg"/>
          </p:nvPr>
        </p:nvSpPr>
        <p:spPr>
          <a:xfrm>
            <a:off x="79375" y="739775"/>
            <a:ext cx="6577013" cy="3700463"/>
          </a:xfrm>
          <a:ln/>
        </p:spPr>
      </p:sp>
      <p:sp>
        <p:nvSpPr>
          <p:cNvPr id="138244"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22204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F5E37A52-C557-4821-BBA9-0CAAAC668E3E}"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62</a:t>
            </a:fld>
            <a:endParaRPr lang="en-US" altLang="ja-JP">
              <a:solidFill>
                <a:srgbClr val="000000"/>
              </a:solidFill>
              <a:latin typeface="Times New Roman" pitchFamily="18" charset="0"/>
              <a:ea typeface="ＭＳ Ｐゴシック" pitchFamily="34" charset="-128"/>
            </a:endParaRPr>
          </a:p>
        </p:txBody>
      </p:sp>
      <p:sp>
        <p:nvSpPr>
          <p:cNvPr id="139267" name="Rectangle 2"/>
          <p:cNvSpPr>
            <a:spLocks noGrp="1" noRot="1" noChangeAspect="1" noChangeArrowheads="1" noTextEdit="1"/>
          </p:cNvSpPr>
          <p:nvPr>
            <p:ph type="sldImg"/>
          </p:nvPr>
        </p:nvSpPr>
        <p:spPr>
          <a:xfrm>
            <a:off x="79375" y="739775"/>
            <a:ext cx="6577013" cy="3700463"/>
          </a:xfrm>
          <a:ln/>
        </p:spPr>
      </p:sp>
      <p:sp>
        <p:nvSpPr>
          <p:cNvPr id="139268"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79380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3C57C9D0-4E65-49A4-9CC3-A3FFF0426ACC}"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63</a:t>
            </a:fld>
            <a:endParaRPr lang="en-US" altLang="ja-JP">
              <a:solidFill>
                <a:srgbClr val="000000"/>
              </a:solidFill>
              <a:latin typeface="Times New Roman" pitchFamily="18" charset="0"/>
              <a:ea typeface="ＭＳ Ｐゴシック" pitchFamily="34" charset="-128"/>
            </a:endParaRPr>
          </a:p>
        </p:txBody>
      </p:sp>
      <p:sp>
        <p:nvSpPr>
          <p:cNvPr id="140291" name="Rectangle 2"/>
          <p:cNvSpPr>
            <a:spLocks noGrp="1" noRot="1" noChangeAspect="1" noChangeArrowheads="1" noTextEdit="1"/>
          </p:cNvSpPr>
          <p:nvPr>
            <p:ph type="sldImg"/>
          </p:nvPr>
        </p:nvSpPr>
        <p:spPr>
          <a:xfrm>
            <a:off x="79375" y="739775"/>
            <a:ext cx="6577013" cy="3700463"/>
          </a:xfrm>
          <a:ln/>
        </p:spPr>
      </p:sp>
      <p:sp>
        <p:nvSpPr>
          <p:cNvPr id="140292"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26159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E9EBD48E-D1C4-4F3D-B695-09BB6B72C960}"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64</a:t>
            </a:fld>
            <a:endParaRPr lang="en-US" altLang="ja-JP">
              <a:solidFill>
                <a:srgbClr val="000000"/>
              </a:solidFill>
              <a:latin typeface="Times New Roman" pitchFamily="18" charset="0"/>
              <a:ea typeface="ＭＳ Ｐゴシック" pitchFamily="34" charset="-128"/>
            </a:endParaRPr>
          </a:p>
        </p:txBody>
      </p:sp>
      <p:sp>
        <p:nvSpPr>
          <p:cNvPr id="141315" name="Rectangle 2"/>
          <p:cNvSpPr>
            <a:spLocks noGrp="1" noRot="1" noChangeAspect="1" noChangeArrowheads="1" noTextEdit="1"/>
          </p:cNvSpPr>
          <p:nvPr>
            <p:ph type="sldImg"/>
          </p:nvPr>
        </p:nvSpPr>
        <p:spPr>
          <a:xfrm>
            <a:off x="79375" y="739775"/>
            <a:ext cx="6577013" cy="3700463"/>
          </a:xfrm>
          <a:ln/>
        </p:spPr>
      </p:sp>
      <p:sp>
        <p:nvSpPr>
          <p:cNvPr id="141316"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68031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4CFFF139-8BA3-4E52-A70A-0E1EE5295F23}"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65</a:t>
            </a:fld>
            <a:endParaRPr lang="en-US" altLang="ja-JP">
              <a:solidFill>
                <a:srgbClr val="000000"/>
              </a:solidFill>
              <a:latin typeface="Times New Roman" pitchFamily="18" charset="0"/>
              <a:ea typeface="ＭＳ Ｐゴシック" pitchFamily="34" charset="-128"/>
            </a:endParaRPr>
          </a:p>
        </p:txBody>
      </p:sp>
      <p:sp>
        <p:nvSpPr>
          <p:cNvPr id="142339" name="Rectangle 2"/>
          <p:cNvSpPr>
            <a:spLocks noGrp="1" noRot="1" noChangeAspect="1" noChangeArrowheads="1" noTextEdit="1"/>
          </p:cNvSpPr>
          <p:nvPr>
            <p:ph type="sldImg"/>
          </p:nvPr>
        </p:nvSpPr>
        <p:spPr>
          <a:xfrm>
            <a:off x="79375" y="739775"/>
            <a:ext cx="6577013" cy="3700463"/>
          </a:xfrm>
          <a:ln/>
        </p:spPr>
      </p:sp>
      <p:sp>
        <p:nvSpPr>
          <p:cNvPr id="142340"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85476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9B22C7EE-5264-4F7D-ACB0-ACCC9BFCBBE9}"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66</a:t>
            </a:fld>
            <a:endParaRPr lang="en-US" altLang="ja-JP">
              <a:solidFill>
                <a:srgbClr val="000000"/>
              </a:solidFill>
              <a:latin typeface="Times New Roman" pitchFamily="18" charset="0"/>
              <a:ea typeface="ＭＳ Ｐゴシック" pitchFamily="34" charset="-128"/>
            </a:endParaRPr>
          </a:p>
        </p:txBody>
      </p:sp>
      <p:sp>
        <p:nvSpPr>
          <p:cNvPr id="143363" name="Rectangle 2"/>
          <p:cNvSpPr>
            <a:spLocks noGrp="1" noRot="1" noChangeAspect="1" noChangeArrowheads="1" noTextEdit="1"/>
          </p:cNvSpPr>
          <p:nvPr>
            <p:ph type="sldImg"/>
          </p:nvPr>
        </p:nvSpPr>
        <p:spPr>
          <a:xfrm>
            <a:off x="79375" y="739775"/>
            <a:ext cx="6577013" cy="3700463"/>
          </a:xfrm>
          <a:ln/>
        </p:spPr>
      </p:sp>
      <p:sp>
        <p:nvSpPr>
          <p:cNvPr id="143364"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55182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9375" y="739775"/>
            <a:ext cx="6577013" cy="3700463"/>
          </a:xfrm>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153368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4E8173BD-86C2-4124-9112-40C452BDC604}"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67</a:t>
            </a:fld>
            <a:endParaRPr lang="en-US" altLang="ja-JP">
              <a:solidFill>
                <a:srgbClr val="000000"/>
              </a:solidFill>
              <a:latin typeface="Times New Roman" pitchFamily="18" charset="0"/>
              <a:ea typeface="ＭＳ Ｐゴシック" pitchFamily="34" charset="-128"/>
            </a:endParaRPr>
          </a:p>
        </p:txBody>
      </p:sp>
      <p:sp>
        <p:nvSpPr>
          <p:cNvPr id="144387" name="Rectangle 2"/>
          <p:cNvSpPr>
            <a:spLocks noGrp="1" noRot="1" noChangeAspect="1" noChangeArrowheads="1" noTextEdit="1"/>
          </p:cNvSpPr>
          <p:nvPr>
            <p:ph type="sldImg"/>
          </p:nvPr>
        </p:nvSpPr>
        <p:spPr>
          <a:xfrm>
            <a:off x="79375" y="739775"/>
            <a:ext cx="6577013" cy="3700463"/>
          </a:xfrm>
          <a:ln/>
        </p:spPr>
      </p:sp>
      <p:sp>
        <p:nvSpPr>
          <p:cNvPr id="144388" name="Rectangle 3"/>
          <p:cNvSpPr>
            <a:spLocks noGrp="1" noChangeArrowheads="1"/>
          </p:cNvSpPr>
          <p:nvPr>
            <p:ph type="body" idx="1"/>
          </p:nvPr>
        </p:nvSpPr>
        <p:spPr>
          <a:xfrm>
            <a:off x="673100" y="4686300"/>
            <a:ext cx="5389563" cy="4440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079479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79375" y="739775"/>
            <a:ext cx="6577013" cy="3700463"/>
          </a:xfrm>
          <a:ln/>
        </p:spPr>
      </p:sp>
      <p:sp>
        <p:nvSpPr>
          <p:cNvPr id="187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774793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A1C5DBC4-C0F6-4511-AD74-AA3942DB03BB}"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69</a:t>
            </a:fld>
            <a:endParaRPr lang="en-US" altLang="ja-JP">
              <a:solidFill>
                <a:srgbClr val="000000"/>
              </a:solidFill>
              <a:latin typeface="Times New Roman" pitchFamily="18" charset="0"/>
              <a:ea typeface="ＭＳ Ｐゴシック" pitchFamily="34" charset="-128"/>
            </a:endParaRPr>
          </a:p>
        </p:txBody>
      </p:sp>
      <p:sp>
        <p:nvSpPr>
          <p:cNvPr id="146435" name="Rectangle 2"/>
          <p:cNvSpPr>
            <a:spLocks noGrp="1" noRot="1" noChangeAspect="1" noChangeArrowheads="1" noTextEdit="1"/>
          </p:cNvSpPr>
          <p:nvPr>
            <p:ph type="sldImg"/>
          </p:nvPr>
        </p:nvSpPr>
        <p:spPr>
          <a:xfrm>
            <a:off x="79375" y="739775"/>
            <a:ext cx="6577013" cy="3700463"/>
          </a:xfrm>
          <a:ln/>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710596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79375" y="739775"/>
            <a:ext cx="6577013" cy="3700463"/>
          </a:xfrm>
          <a:ln/>
        </p:spPr>
      </p:sp>
      <p:sp>
        <p:nvSpPr>
          <p:cNvPr id="190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33089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79375" y="739775"/>
            <a:ext cx="6577013" cy="3700463"/>
          </a:xfrm>
          <a:ln/>
        </p:spPr>
      </p:sp>
      <p:sp>
        <p:nvSpPr>
          <p:cNvPr id="189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90198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DF11D3E7-24F4-4041-9F61-E2A2B6E9ACDA}"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72</a:t>
            </a:fld>
            <a:endParaRPr lang="en-US" altLang="ja-JP">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79375" y="739775"/>
            <a:ext cx="6577013" cy="3700463"/>
          </a:xfrm>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810023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79375" y="739775"/>
            <a:ext cx="6577013" cy="3700463"/>
          </a:xfrm>
          <a:ln/>
        </p:spPr>
      </p:sp>
      <p:sp>
        <p:nvSpPr>
          <p:cNvPr id="191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86438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79375" y="739775"/>
            <a:ext cx="6577013" cy="3700463"/>
          </a:xfrm>
          <a:ln/>
        </p:spPr>
      </p:sp>
      <p:sp>
        <p:nvSpPr>
          <p:cNvPr id="192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4017938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79375" y="739775"/>
            <a:ext cx="6577013" cy="3700463"/>
          </a:xfrm>
          <a:ln/>
        </p:spPr>
      </p:sp>
      <p:sp>
        <p:nvSpPr>
          <p:cNvPr id="193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939591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79375" y="739775"/>
            <a:ext cx="6577013" cy="3700463"/>
          </a:xfrm>
          <a:ln/>
        </p:spPr>
      </p:sp>
      <p:sp>
        <p:nvSpPr>
          <p:cNvPr id="194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53647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4035119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79375" y="739775"/>
            <a:ext cx="6577013" cy="3700463"/>
          </a:xfrm>
          <a:ln/>
        </p:spPr>
      </p:sp>
      <p:sp>
        <p:nvSpPr>
          <p:cNvPr id="195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291027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79375" y="739775"/>
            <a:ext cx="6577013" cy="3700463"/>
          </a:xfrm>
          <a:ln/>
        </p:spPr>
      </p:sp>
      <p:sp>
        <p:nvSpPr>
          <p:cNvPr id="196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941278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79375" y="739775"/>
            <a:ext cx="6577013" cy="3700463"/>
          </a:xfrm>
          <a:ln/>
        </p:spPr>
      </p:sp>
      <p:sp>
        <p:nvSpPr>
          <p:cNvPr id="197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639849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79375" y="739775"/>
            <a:ext cx="6577013" cy="3700463"/>
          </a:xfrm>
          <a:ln/>
        </p:spPr>
      </p:sp>
      <p:sp>
        <p:nvSpPr>
          <p:cNvPr id="198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3629247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eaLnBrk="1" latinLnBrk="0" hangingPunct="1">
              <a:spcBef>
                <a:spcPct val="0"/>
              </a:spcBef>
            </a:pPr>
            <a:fld id="{DF11D3E7-24F4-4041-9F61-E2A2B6E9ACDA}" type="slidenum">
              <a:rPr lang="en-US" altLang="ja-JP" smtClean="0">
                <a:solidFill>
                  <a:srgbClr val="000000"/>
                </a:solidFill>
                <a:latin typeface="Times New Roman" pitchFamily="18" charset="0"/>
                <a:ea typeface="ＭＳ Ｐゴシック" pitchFamily="34" charset="-128"/>
              </a:rPr>
              <a:pPr eaLnBrk="1" latinLnBrk="0" hangingPunct="1">
                <a:spcBef>
                  <a:spcPct val="0"/>
                </a:spcBef>
              </a:pPr>
              <a:t>81</a:t>
            </a:fld>
            <a:endParaRPr lang="en-US" altLang="ja-JP">
              <a:solidFill>
                <a:srgbClr val="000000"/>
              </a:solidFill>
              <a:latin typeface="Times New Roman" pitchFamily="18" charset="0"/>
              <a:ea typeface="ＭＳ Ｐゴシック" pitchFamily="34" charset="-128"/>
            </a:endParaRPr>
          </a:p>
        </p:txBody>
      </p:sp>
      <p:sp>
        <p:nvSpPr>
          <p:cNvPr id="182275" name="Rectangle 2"/>
          <p:cNvSpPr>
            <a:spLocks noGrp="1" noRot="1" noChangeAspect="1" noChangeArrowheads="1" noTextEdit="1"/>
          </p:cNvSpPr>
          <p:nvPr>
            <p:ph type="sldImg"/>
          </p:nvPr>
        </p:nvSpPr>
        <p:spPr>
          <a:xfrm>
            <a:off x="79375" y="739775"/>
            <a:ext cx="6577013" cy="3700463"/>
          </a:xfrm>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5770546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C3465-973B-4CF3-9AD5-3D6DB380372E}" type="slidenum">
              <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3"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fld id="{2522AFD4-94BF-4CB3-B1F4-10096361C053}" type="slidenum">
              <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90000"/>
                </a:lnSpc>
                <a:spcBef>
                  <a:spcPct val="15000"/>
                </a:spcBef>
                <a:spcAft>
                  <a:spcPct val="0"/>
                </a:spcAft>
                <a:buClrTx/>
                <a:buSzTx/>
                <a:buFontTx/>
                <a:buNone/>
                <a:tabLst/>
                <a:defRPr/>
              </a:pPr>
              <a:t>82</a:t>
            </a:fld>
            <a:endPar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4" name="Rectangle 2"/>
          <p:cNvSpPr>
            <a:spLocks noGrp="1" noRot="1" noChangeAspect="1" noChangeArrowheads="1" noTextEdit="1"/>
          </p:cNvSpPr>
          <p:nvPr>
            <p:ph type="sldImg"/>
          </p:nvPr>
        </p:nvSpPr>
        <p:spPr>
          <a:xfrm>
            <a:off x="79375" y="739775"/>
            <a:ext cx="6577013" cy="3700463"/>
          </a:xfrm>
          <a:ln/>
        </p:spPr>
      </p:sp>
      <p:sp>
        <p:nvSpPr>
          <p:cNvPr id="158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dirty="0"/>
          </a:p>
        </p:txBody>
      </p:sp>
    </p:spTree>
    <p:extLst>
      <p:ext uri="{BB962C8B-B14F-4D97-AF65-F5344CB8AC3E}">
        <p14:creationId xmlns:p14="http://schemas.microsoft.com/office/powerpoint/2010/main" val="398733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313130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419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216484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558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4</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1334252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212336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4257384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739917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384468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84668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89011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387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619557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26825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57398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17</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2457353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50802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1352496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750782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AC3465-973B-4CF3-9AD5-3D6DB380372E}" type="slidenum">
              <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3" name="Rectangle 7"/>
          <p:cNvSpPr txBox="1">
            <a:spLocks noGrp="1" noChangeArrowheads="1"/>
          </p:cNvSpPr>
          <p:nvPr/>
        </p:nvSpPr>
        <p:spPr bwMode="auto">
          <a:xfrm>
            <a:off x="3816350" y="9372600"/>
            <a:ext cx="29194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fld id="{2522AFD4-94BF-4CB3-B1F4-10096361C053}" type="slidenum">
              <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90000"/>
                </a:lnSpc>
                <a:spcBef>
                  <a:spcPct val="15000"/>
                </a:spcBef>
                <a:spcAft>
                  <a:spcPct val="0"/>
                </a:spcAft>
                <a:buClrTx/>
                <a:buSzTx/>
                <a:buFontTx/>
                <a:buNone/>
                <a:tabLst/>
                <a:defRPr/>
              </a:pPr>
              <a:t>100</a:t>
            </a:fld>
            <a:endParaRPr kumimoji="1" lang="en-US" altLang="ja-JP" sz="1200" b="1"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58724" name="Rectangle 2"/>
          <p:cNvSpPr>
            <a:spLocks noGrp="1" noRot="1" noChangeAspect="1" noChangeArrowheads="1" noTextEdit="1"/>
          </p:cNvSpPr>
          <p:nvPr>
            <p:ph type="sldImg"/>
          </p:nvPr>
        </p:nvSpPr>
        <p:spPr>
          <a:xfrm>
            <a:off x="79375" y="739775"/>
            <a:ext cx="6577013" cy="3700463"/>
          </a:xfrm>
          <a:ln/>
        </p:spPr>
      </p:sp>
      <p:sp>
        <p:nvSpPr>
          <p:cNvPr id="158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dirty="0"/>
          </a:p>
        </p:txBody>
      </p:sp>
    </p:spTree>
    <p:extLst>
      <p:ext uri="{BB962C8B-B14F-4D97-AF65-F5344CB8AC3E}">
        <p14:creationId xmlns:p14="http://schemas.microsoft.com/office/powerpoint/2010/main" val="2366299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101</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9656150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752882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207904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313130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41914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79718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1318584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2164844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108</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94675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444465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9933839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8255865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112</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47531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7507828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114</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0830413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70117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116</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329329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2A4E0FB-1FDB-45F8-A051-532E0D3253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943AF0A0-CEE7-4A1F-BCAA-DB8FB0911F32}"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29</a:t>
            </a:fld>
            <a:endParaRPr kumimoji="1" lang="en-US" altLang="ko-KR" sz="12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6147" name="Rectangle 2">
            <a:extLst>
              <a:ext uri="{FF2B5EF4-FFF2-40B4-BE49-F238E27FC236}">
                <a16:creationId xmlns:a16="http://schemas.microsoft.com/office/drawing/2014/main" id="{DE6E660B-D484-47E7-B492-8BC8C8DAE4E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2DE02A0-5A43-4552-BABB-7CF83BC6D1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6729832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5482740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118</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8300497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35482740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120</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321730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7528825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122611-97F1-4E65-8F70-6A59DB3A0302}"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342096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8437949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5814872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6746286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129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5227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38659837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11600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4179650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F11D3E7-24F4-4041-9F61-E2A2B6E9ACDA}"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182275" name="Rectangle 2"/>
          <p:cNvSpPr>
            <a:spLocks noGrp="1" noRot="1" noChangeAspect="1" noChangeArrowheads="1" noTextEdit="1"/>
          </p:cNvSpPr>
          <p:nvPr>
            <p:ph type="sldImg"/>
          </p:nvPr>
        </p:nvSpPr>
        <p:spPr>
          <a:xfrm>
            <a:off x="381000" y="685800"/>
            <a:ext cx="6096000" cy="3429000"/>
          </a:xfrm>
          <a:ln/>
        </p:spPr>
      </p:sp>
      <p:sp>
        <p:nvSpPr>
          <p:cNvPr id="182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24921034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5608" y="8686432"/>
            <a:ext cx="2972393"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charset="-127"/>
                <a:ea typeface="굴림" charset="-127"/>
              </a:defRPr>
            </a:lvl1pPr>
            <a:lvl2pPr marL="742950" indent="-285750" eaLnBrk="0" latinLnBrk="1" hangingPunct="0">
              <a:spcBef>
                <a:spcPct val="30000"/>
              </a:spcBef>
              <a:defRPr kumimoji="1" sz="1200">
                <a:solidFill>
                  <a:schemeClr val="tx1"/>
                </a:solidFill>
                <a:latin typeface="굴림" charset="-127"/>
                <a:ea typeface="굴림" charset="-127"/>
              </a:defRPr>
            </a:lvl2pPr>
            <a:lvl3pPr marL="1143000" indent="-228600" eaLnBrk="0" latinLnBrk="1" hangingPunct="0">
              <a:spcBef>
                <a:spcPct val="30000"/>
              </a:spcBef>
              <a:defRPr kumimoji="1" sz="1200">
                <a:solidFill>
                  <a:schemeClr val="tx1"/>
                </a:solidFill>
                <a:latin typeface="굴림" charset="-127"/>
                <a:ea typeface="굴림" charset="-127"/>
              </a:defRPr>
            </a:lvl3pPr>
            <a:lvl4pPr marL="1600200" indent="-228600" eaLnBrk="0" latinLnBrk="1" hangingPunct="0">
              <a:spcBef>
                <a:spcPct val="30000"/>
              </a:spcBef>
              <a:defRPr kumimoji="1" sz="1200">
                <a:solidFill>
                  <a:schemeClr val="tx1"/>
                </a:solidFill>
                <a:latin typeface="굴림" charset="-127"/>
                <a:ea typeface="굴림" charset="-127"/>
              </a:defRPr>
            </a:lvl4pPr>
            <a:lvl5pPr marL="2057400" indent="-228600" eaLnBrk="0" latinLnBrk="1" hangingPunct="0">
              <a:spcBef>
                <a:spcPct val="30000"/>
              </a:spcBef>
              <a:defRPr kumimoji="1" sz="1200">
                <a:solidFill>
                  <a:schemeClr val="tx1"/>
                </a:solidFill>
                <a:latin typeface="굴림" charset="-127"/>
                <a:ea typeface="굴림" charset="-127"/>
              </a:defRPr>
            </a:lvl5pPr>
            <a:lvl6pPr marL="2514600" indent="-228600" eaLnBrk="0" fontAlgn="base" hangingPunct="0">
              <a:spcBef>
                <a:spcPct val="30000"/>
              </a:spcBef>
              <a:spcAft>
                <a:spcPct val="0"/>
              </a:spcAft>
              <a:defRPr kumimoji="1" sz="1200">
                <a:solidFill>
                  <a:schemeClr val="tx1"/>
                </a:solidFill>
                <a:latin typeface="굴림" charset="-127"/>
                <a:ea typeface="굴림" charset="-127"/>
              </a:defRPr>
            </a:lvl6pPr>
            <a:lvl7pPr marL="2971800" indent="-228600" eaLnBrk="0" fontAlgn="base" hangingPunct="0">
              <a:spcBef>
                <a:spcPct val="30000"/>
              </a:spcBef>
              <a:spcAft>
                <a:spcPct val="0"/>
              </a:spcAft>
              <a:defRPr kumimoji="1" sz="1200">
                <a:solidFill>
                  <a:schemeClr val="tx1"/>
                </a:solidFill>
                <a:latin typeface="굴림" charset="-127"/>
                <a:ea typeface="굴림" charset="-127"/>
              </a:defRPr>
            </a:lvl7pPr>
            <a:lvl8pPr marL="3429000" indent="-228600" eaLnBrk="0" fontAlgn="base" hangingPunct="0">
              <a:spcBef>
                <a:spcPct val="30000"/>
              </a:spcBef>
              <a:spcAft>
                <a:spcPct val="0"/>
              </a:spcAft>
              <a:defRPr kumimoji="1" sz="1200">
                <a:solidFill>
                  <a:schemeClr val="tx1"/>
                </a:solidFill>
                <a:latin typeface="굴림" charset="-127"/>
                <a:ea typeface="굴림" charset="-127"/>
              </a:defRPr>
            </a:lvl8pPr>
            <a:lvl9pPr marL="3886200" indent="-228600" eaLnBrk="0" fontAlgn="base" hangingPunct="0">
              <a:spcBef>
                <a:spcPct val="30000"/>
              </a:spcBef>
              <a:spcAft>
                <a:spcPct val="0"/>
              </a:spcAft>
              <a:defRPr kumimoji="1" sz="1200">
                <a:solidFill>
                  <a:schemeClr val="tx1"/>
                </a:solidFill>
                <a:latin typeface="굴림" charset="-127"/>
                <a:ea typeface="굴림"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D68514F-5BB4-456E-B581-D541E6402366}"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latin typeface="굴림" charset="-127"/>
              <a:ea typeface="굴림" charset="-127"/>
            </a:endParaRPr>
          </a:p>
        </p:txBody>
      </p:sp>
    </p:spTree>
    <p:extLst>
      <p:ext uri="{BB962C8B-B14F-4D97-AF65-F5344CB8AC3E}">
        <p14:creationId xmlns:p14="http://schemas.microsoft.com/office/powerpoint/2010/main" val="2024616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134</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6051704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87CA529-B0EB-468C-A98A-5A3ED90811BA}" type="slidenum">
              <a:rPr kumimoji="1" lang="en-US" altLang="ko-KR"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135</a:t>
            </a:fld>
            <a:endParaRPr kumimoji="1" lang="en-US" altLang="ko-KR"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
        <p:nvSpPr>
          <p:cNvPr id="238595" name="Rectangle 2"/>
          <p:cNvSpPr>
            <a:spLocks noGrp="1" noRot="1" noChangeAspect="1" noChangeArrowheads="1" noTextEdit="1"/>
          </p:cNvSpPr>
          <p:nvPr>
            <p:ph type="sldImg"/>
          </p:nvPr>
        </p:nvSpPr>
        <p:spPr>
          <a:xfrm>
            <a:off x="381000" y="685800"/>
            <a:ext cx="6096000" cy="3429000"/>
          </a:xfrm>
          <a:ln/>
        </p:spPr>
      </p:sp>
      <p:sp>
        <p:nvSpPr>
          <p:cNvPr id="238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40363565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latinLnBrk="1" hangingPunct="0">
              <a:spcBef>
                <a:spcPct val="30000"/>
              </a:spcBef>
              <a:defRPr kumimoji="1" sz="1200">
                <a:solidFill>
                  <a:schemeClr val="tx1"/>
                </a:solidFill>
                <a:latin typeface="굴림" pitchFamily="50" charset="-127"/>
                <a:ea typeface="굴림" pitchFamily="50" charset="-127"/>
              </a:defRPr>
            </a:lvl1pPr>
            <a:lvl2pPr marL="742950" indent="-285750" eaLnBrk="0" latinLnBrk="1" hangingPunct="0">
              <a:spcBef>
                <a:spcPct val="30000"/>
              </a:spcBef>
              <a:defRPr kumimoji="1" sz="1200">
                <a:solidFill>
                  <a:schemeClr val="tx1"/>
                </a:solidFill>
                <a:latin typeface="굴림" pitchFamily="50" charset="-127"/>
                <a:ea typeface="굴림" pitchFamily="50" charset="-127"/>
              </a:defRPr>
            </a:lvl2pPr>
            <a:lvl3pPr marL="1143000" indent="-228600" eaLnBrk="0" latinLnBrk="1" hangingPunct="0">
              <a:spcBef>
                <a:spcPct val="30000"/>
              </a:spcBef>
              <a:defRPr kumimoji="1" sz="1200">
                <a:solidFill>
                  <a:schemeClr val="tx1"/>
                </a:solidFill>
                <a:latin typeface="굴림" pitchFamily="50" charset="-127"/>
                <a:ea typeface="굴림" pitchFamily="50" charset="-127"/>
              </a:defRPr>
            </a:lvl3pPr>
            <a:lvl4pPr marL="1600200" indent="-228600" eaLnBrk="0" latinLnBrk="1" hangingPunct="0">
              <a:spcBef>
                <a:spcPct val="30000"/>
              </a:spcBef>
              <a:defRPr kumimoji="1" sz="1200">
                <a:solidFill>
                  <a:schemeClr val="tx1"/>
                </a:solidFill>
                <a:latin typeface="굴림" pitchFamily="50" charset="-127"/>
                <a:ea typeface="굴림" pitchFamily="50" charset="-127"/>
              </a:defRPr>
            </a:lvl4pPr>
            <a:lvl5pPr marL="2057400" indent="-228600" eaLnBrk="0" latinLnBrk="1" hangingPunct="0">
              <a:spcBef>
                <a:spcPct val="30000"/>
              </a:spcBef>
              <a:defRPr kumimoji="1" sz="1200">
                <a:solidFill>
                  <a:schemeClr val="tx1"/>
                </a:solidFill>
                <a:latin typeface="굴림" pitchFamily="50" charset="-127"/>
                <a:ea typeface="굴림" pitchFamily="50" charset="-127"/>
              </a:defRPr>
            </a:lvl5pPr>
            <a:lvl6pPr marL="25146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6pPr>
            <a:lvl7pPr marL="29718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7pPr>
            <a:lvl8pPr marL="34290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8pPr>
            <a:lvl9pPr marL="3886200" indent="-228600" eaLnBrk="0" fontAlgn="base" hangingPunct="0">
              <a:spcBef>
                <a:spcPct val="30000"/>
              </a:spcBef>
              <a:spcAft>
                <a:spcPct val="0"/>
              </a:spcAft>
              <a:defRPr kumimoji="1" sz="1200">
                <a:solidFill>
                  <a:schemeClr val="tx1"/>
                </a:solidFill>
                <a:latin typeface="굴림" pitchFamily="50" charset="-127"/>
                <a:ea typeface="굴림" pitchFamily="50" charset="-127"/>
              </a:defRPr>
            </a:lvl9pPr>
          </a:lstStyle>
          <a:p>
            <a:pPr marL="0" marR="0" lvl="0" indent="0" algn="r" defTabSz="914400" rtl="0" eaLnBrk="1" fontAlgn="base" latinLnBrk="0" hangingPunct="1">
              <a:lnSpc>
                <a:spcPct val="100000"/>
              </a:lnSpc>
              <a:spcBef>
                <a:spcPct val="15000"/>
              </a:spcBef>
              <a:spcAft>
                <a:spcPct val="0"/>
              </a:spcAft>
              <a:buClrTx/>
              <a:buSzTx/>
              <a:buFontTx/>
              <a:buNone/>
              <a:tabLst/>
              <a:defRPr/>
            </a:pPr>
            <a:fld id="{EE6DB238-1445-493D-9852-69504BFDE5B5}" type="slidenum">
              <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15000"/>
                </a:spcBef>
                <a:spcAft>
                  <a:spcPct val="0"/>
                </a:spcAft>
                <a:buClrTx/>
                <a:buSzTx/>
                <a:buFontTx/>
                <a:buNone/>
                <a:tabLst/>
                <a:defRPr/>
              </a:pPr>
              <a:t>136</a:t>
            </a:fld>
            <a:endParaRPr kumimoji="1" lang="en-US" altLang="ko-KR" sz="12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83299" name="Rectangle 2"/>
          <p:cNvSpPr>
            <a:spLocks noGrp="1" noRot="1" noChangeAspect="1" noChangeArrowheads="1" noTextEdit="1"/>
          </p:cNvSpPr>
          <p:nvPr>
            <p:ph type="sldImg"/>
          </p:nvPr>
        </p:nvSpPr>
        <p:spPr>
          <a:xfrm>
            <a:off x="79375" y="739775"/>
            <a:ext cx="6577013" cy="3700463"/>
          </a:xfrm>
          <a:ln/>
        </p:spPr>
      </p:sp>
      <p:sp>
        <p:nvSpPr>
          <p:cNvPr id="183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p>
        </p:txBody>
      </p:sp>
    </p:spTree>
    <p:extLst>
      <p:ext uri="{BB962C8B-B14F-4D97-AF65-F5344CB8AC3E}">
        <p14:creationId xmlns:p14="http://schemas.microsoft.com/office/powerpoint/2010/main" val="35957920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83EA597-4441-4FFA-9D52-CAA32A1F90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7C875-67C5-4FC8-AC48-739C27E1D8A6}" type="slidenum">
              <a:rPr kumimoji="1" lang="ko-KR"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1" lang="en-US" altLang="ko-KR"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4275" name="Rectangle 2">
            <a:extLst>
              <a:ext uri="{FF2B5EF4-FFF2-40B4-BE49-F238E27FC236}">
                <a16:creationId xmlns:a16="http://schemas.microsoft.com/office/drawing/2014/main" id="{707FB152-E6A8-4537-BAAB-58E1455590A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A9A6F4B-0B32-49B6-8390-B4E4EC5575C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ＭＳ Ｐ明朝" panose="02020600040205080304" pitchFamily="18" charset="-128"/>
            </a:endParaRPr>
          </a:p>
        </p:txBody>
      </p:sp>
    </p:spTree>
    <p:extLst>
      <p:ext uri="{BB962C8B-B14F-4D97-AF65-F5344CB8AC3E}">
        <p14:creationId xmlns:p14="http://schemas.microsoft.com/office/powerpoint/2010/main" val="9577539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1571D98-4062-4FDD-9CD8-151B6166F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latinLnBrk="1">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latinLnBrk="1">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8096125D-8DB6-4E1E-B063-107FC4114713}" type="slidenum">
              <a:rPr kumimoji="1" lang="en-US" altLang="ko-KR" sz="1200" b="0" i="0" u="none" strike="noStrike" kern="1200" cap="none" spc="0" normalizeH="0" baseline="0" noProof="0" smtClean="0">
                <a:ln>
                  <a:noFill/>
                </a:ln>
                <a:solidFill>
                  <a:srgbClr val="000000"/>
                </a:solidFill>
                <a:effectLst/>
                <a:uLnTx/>
                <a:uFillTx/>
                <a:latin typeface="굴림" panose="020B0600000101010101" pitchFamily="50" charset="-127"/>
                <a:ea typeface="굴림" panose="020B0600000101010101" pitchFamily="50" charset="-127"/>
                <a:cs typeface="+mn-cs"/>
              </a:rPr>
              <a:pPr marL="0" marR="0" lvl="0" indent="0" algn="r" defTabSz="914400" rtl="0" eaLnBrk="1" fontAlgn="base" latinLnBrk="1" hangingPunct="1">
                <a:lnSpc>
                  <a:spcPct val="100000"/>
                </a:lnSpc>
                <a:spcBef>
                  <a:spcPct val="0"/>
                </a:spcBef>
                <a:spcAft>
                  <a:spcPct val="0"/>
                </a:spcAft>
                <a:buClrTx/>
                <a:buSzTx/>
                <a:buFontTx/>
                <a:buNone/>
                <a:tabLst/>
                <a:defRPr/>
              </a:pPr>
              <a:t>150</a:t>
            </a:fld>
            <a:endParaRPr kumimoji="1" lang="en-US" altLang="ko-KR" sz="1200" b="0" i="0" u="none" strike="noStrike" kern="1200" cap="none" spc="0" normalizeH="0" baseline="0" noProof="0">
              <a:ln>
                <a:noFill/>
              </a:ln>
              <a:solidFill>
                <a:srgbClr val="000000"/>
              </a:solidFill>
              <a:effectLst/>
              <a:uLnTx/>
              <a:uFillTx/>
              <a:latin typeface="굴림" panose="020B0600000101010101" pitchFamily="50" charset="-127"/>
              <a:ea typeface="굴림" panose="020B0600000101010101" pitchFamily="50" charset="-127"/>
              <a:cs typeface="+mn-cs"/>
            </a:endParaRPr>
          </a:p>
        </p:txBody>
      </p:sp>
      <p:sp>
        <p:nvSpPr>
          <p:cNvPr id="56323" name="Rectangle 2">
            <a:extLst>
              <a:ext uri="{FF2B5EF4-FFF2-40B4-BE49-F238E27FC236}">
                <a16:creationId xmlns:a16="http://schemas.microsoft.com/office/drawing/2014/main" id="{360C857A-0FC2-47FE-8157-3F0CCCDDF024}"/>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B113F2C-3A5B-4A54-8339-6FEBF259CD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9375" y="739775"/>
            <a:ext cx="6577013" cy="3700463"/>
          </a:xfrm>
          <a:ln/>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p>
        </p:txBody>
      </p:sp>
    </p:spTree>
    <p:extLst>
      <p:ext uri="{BB962C8B-B14F-4D97-AF65-F5344CB8AC3E}">
        <p14:creationId xmlns:p14="http://schemas.microsoft.com/office/powerpoint/2010/main" val="190825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9375" y="739775"/>
            <a:ext cx="6577013" cy="3700463"/>
          </a:xfrm>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p>
        </p:txBody>
      </p:sp>
    </p:spTree>
    <p:extLst>
      <p:ext uri="{BB962C8B-B14F-4D97-AF65-F5344CB8AC3E}">
        <p14:creationId xmlns:p14="http://schemas.microsoft.com/office/powerpoint/2010/main" val="1079854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C436683-6EDC-494E-9C05-C095F20538EE}"/>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굴림" panose="020B0600000101010101" pitchFamily="50" charset="-127"/>
                <a:ea typeface="굴림" panose="020B0600000101010101" pitchFamily="50" charset="-127"/>
              </a:defRPr>
            </a:lvl1pPr>
            <a:lvl2pPr marL="742950" indent="-28575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2pPr>
            <a:lvl3pPr marL="11430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3pPr>
            <a:lvl4pPr marL="16002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4pPr>
            <a:lvl5pPr marL="2057400" indent="-228600" eaLnBrk="0" hangingPunct="0">
              <a:spcBef>
                <a:spcPct val="30000"/>
              </a:spcBef>
              <a:defRPr kumimoji="1" sz="12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30000"/>
              </a:spcBef>
              <a:spcAft>
                <a:spcPct val="0"/>
              </a:spcAft>
              <a:defRPr kumimoji="1" sz="1200">
                <a:solidFill>
                  <a:schemeClr val="tx1"/>
                </a:solidFill>
                <a:latin typeface="굴림" panose="020B0600000101010101" pitchFamily="50" charset="-127"/>
                <a:ea typeface="굴림" panose="020B0600000101010101" pitchFamily="50" charset="-127"/>
              </a:defRPr>
            </a:lvl9pPr>
          </a:lstStyle>
          <a:p>
            <a:pPr eaLnBrk="1" hangingPunct="1">
              <a:spcBef>
                <a:spcPct val="0"/>
              </a:spcBef>
            </a:pPr>
            <a:fld id="{98962BD1-1C60-4DD7-9E58-2275C6E89A33}" type="slidenum">
              <a:rPr lang="en-US" altLang="ko-KR"/>
              <a:pPr eaLnBrk="1" hangingPunct="1">
                <a:spcBef>
                  <a:spcPct val="0"/>
                </a:spcBef>
              </a:pPr>
              <a:t>152</a:t>
            </a:fld>
            <a:endParaRPr lang="en-US" altLang="ko-KR"/>
          </a:p>
        </p:txBody>
      </p:sp>
      <p:sp>
        <p:nvSpPr>
          <p:cNvPr id="29699" name="Rectangle 2">
            <a:extLst>
              <a:ext uri="{FF2B5EF4-FFF2-40B4-BE49-F238E27FC236}">
                <a16:creationId xmlns:a16="http://schemas.microsoft.com/office/drawing/2014/main" id="{4EAC263B-BFA1-4AB7-85B8-6E8B6E35E077}"/>
              </a:ext>
            </a:extLst>
          </p:cNvPr>
          <p:cNvSpPr>
            <a:spLocks noGrp="1" noRot="1" noChangeAspect="1" noChangeArrowheads="1" noTextEdit="1"/>
          </p:cNvSpPr>
          <p:nvPr>
            <p:ph type="sldImg"/>
          </p:nvPr>
        </p:nvSpPr>
        <p:spPr>
          <a:xfrm>
            <a:off x="79375" y="739775"/>
            <a:ext cx="6577013" cy="3700463"/>
          </a:xfrm>
          <a:ln/>
        </p:spPr>
      </p:sp>
      <p:sp>
        <p:nvSpPr>
          <p:cNvPr id="29700" name="Rectangle 3">
            <a:extLst>
              <a:ext uri="{FF2B5EF4-FFF2-40B4-BE49-F238E27FC236}">
                <a16:creationId xmlns:a16="http://schemas.microsoft.com/office/drawing/2014/main" id="{DBB3C40E-A730-49C0-8FA6-802D0D391F74}"/>
              </a:ext>
            </a:extLst>
          </p:cNvPr>
          <p:cNvSpPr>
            <a:spLocks noGrp="1" noChangeArrowheads="1"/>
          </p:cNvSpPr>
          <p:nvPr>
            <p:ph type="body" idx="1"/>
          </p:nvPr>
        </p:nvSpPr>
        <p:spPr>
          <a:xfrm>
            <a:off x="914400" y="4343400"/>
            <a:ext cx="5029200" cy="4114800"/>
          </a:xfrm>
          <a:noFill/>
        </p:spPr>
        <p:txBody>
          <a:bodyPr/>
          <a:lstStyle/>
          <a:p>
            <a:pPr eaLnBrk="1" hangingPunct="1"/>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BF6CAE-52E1-44EC-A772-93E5B5A824CC}"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8D1875C-7281-4930-AE7A-7EC6F612F804}" type="slidenum">
              <a:rPr lang="ko-KR" altLang="en-US"/>
              <a:pPr>
                <a:defRPr/>
              </a:pPr>
              <a:t>‹#›</a:t>
            </a:fld>
            <a:endParaRPr lang="ko-KR" altLang="en-US"/>
          </a:p>
        </p:txBody>
      </p:sp>
    </p:spTree>
    <p:extLst>
      <p:ext uri="{BB962C8B-B14F-4D97-AF65-F5344CB8AC3E}">
        <p14:creationId xmlns:p14="http://schemas.microsoft.com/office/powerpoint/2010/main" val="249249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E4A45C5-92A3-434B-A375-6D19AC65EF05}"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AA4D1F45-6FD9-4812-9833-EFA4F4E203B7}" type="slidenum">
              <a:rPr lang="ko-KR" altLang="en-US"/>
              <a:pPr>
                <a:defRPr/>
              </a:pPr>
              <a:t>‹#›</a:t>
            </a:fld>
            <a:endParaRPr lang="ko-KR" altLang="en-US"/>
          </a:p>
        </p:txBody>
      </p:sp>
    </p:spTree>
    <p:extLst>
      <p:ext uri="{BB962C8B-B14F-4D97-AF65-F5344CB8AC3E}">
        <p14:creationId xmlns:p14="http://schemas.microsoft.com/office/powerpoint/2010/main" val="2497536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AA19C88-1051-4598-8658-74A30907448D}" type="slidenum">
              <a:rPr lang="en-US" altLang="ja-JP"/>
              <a:pPr>
                <a:defRPr/>
              </a:pPr>
              <a:t>‹#›</a:t>
            </a:fld>
            <a:endParaRPr lang="en-US" altLang="ja-JP"/>
          </a:p>
        </p:txBody>
      </p:sp>
    </p:spTree>
    <p:extLst>
      <p:ext uri="{BB962C8B-B14F-4D97-AF65-F5344CB8AC3E}">
        <p14:creationId xmlns:p14="http://schemas.microsoft.com/office/powerpoint/2010/main" val="3202374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2809CE-829C-4677-80B4-47BBEDC25D8F}" type="slidenum">
              <a:rPr lang="en-US" altLang="ja-JP"/>
              <a:pPr>
                <a:defRPr/>
              </a:pPr>
              <a:t>‹#›</a:t>
            </a:fld>
            <a:endParaRPr lang="en-US" altLang="ja-JP"/>
          </a:p>
        </p:txBody>
      </p:sp>
    </p:spTree>
    <p:extLst>
      <p:ext uri="{BB962C8B-B14F-4D97-AF65-F5344CB8AC3E}">
        <p14:creationId xmlns:p14="http://schemas.microsoft.com/office/powerpoint/2010/main" val="3240101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4017CEB-B4A3-4BD8-94F4-76FB9131CB03}" type="slidenum">
              <a:rPr lang="en-US" altLang="ja-JP"/>
              <a:pPr>
                <a:defRPr/>
              </a:pPr>
              <a:t>‹#›</a:t>
            </a:fld>
            <a:endParaRPr lang="en-US" altLang="ja-JP"/>
          </a:p>
        </p:txBody>
      </p:sp>
    </p:spTree>
    <p:extLst>
      <p:ext uri="{BB962C8B-B14F-4D97-AF65-F5344CB8AC3E}">
        <p14:creationId xmlns:p14="http://schemas.microsoft.com/office/powerpoint/2010/main" val="3583434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C205C6-5DD7-4ABF-862A-2C0A0DC38A27}" type="slidenum">
              <a:rPr lang="en-US" altLang="ja-JP"/>
              <a:pPr>
                <a:defRPr/>
              </a:pPr>
              <a:t>‹#›</a:t>
            </a:fld>
            <a:endParaRPr lang="en-US" altLang="ja-JP"/>
          </a:p>
        </p:txBody>
      </p:sp>
    </p:spTree>
    <p:extLst>
      <p:ext uri="{BB962C8B-B14F-4D97-AF65-F5344CB8AC3E}">
        <p14:creationId xmlns:p14="http://schemas.microsoft.com/office/powerpoint/2010/main" val="1867180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B1AAF8FA-0DA1-4318-A875-0AEA1AE1BDF9}" type="slidenum">
              <a:rPr lang="en-US" altLang="ja-JP"/>
              <a:pPr>
                <a:defRPr/>
              </a:pPr>
              <a:t>‹#›</a:t>
            </a:fld>
            <a:endParaRPr lang="en-US" altLang="ja-JP"/>
          </a:p>
        </p:txBody>
      </p:sp>
    </p:spTree>
    <p:extLst>
      <p:ext uri="{BB962C8B-B14F-4D97-AF65-F5344CB8AC3E}">
        <p14:creationId xmlns:p14="http://schemas.microsoft.com/office/powerpoint/2010/main" val="2233111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FFBBD41-E9CD-4FFA-AF2E-FD6EAA66E9B6}" type="slidenum">
              <a:rPr lang="en-US" altLang="ja-JP"/>
              <a:pPr>
                <a:defRPr/>
              </a:pPr>
              <a:t>‹#›</a:t>
            </a:fld>
            <a:endParaRPr lang="en-US" altLang="ja-JP"/>
          </a:p>
        </p:txBody>
      </p:sp>
    </p:spTree>
    <p:extLst>
      <p:ext uri="{BB962C8B-B14F-4D97-AF65-F5344CB8AC3E}">
        <p14:creationId xmlns:p14="http://schemas.microsoft.com/office/powerpoint/2010/main" val="1406871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C09A03D-749E-4D02-9723-F9F6EEE6E95E}" type="slidenum">
              <a:rPr lang="en-US" altLang="ja-JP"/>
              <a:pPr>
                <a:defRPr/>
              </a:pPr>
              <a:t>‹#›</a:t>
            </a:fld>
            <a:endParaRPr lang="en-US" altLang="ja-JP"/>
          </a:p>
        </p:txBody>
      </p:sp>
    </p:spTree>
    <p:extLst>
      <p:ext uri="{BB962C8B-B14F-4D97-AF65-F5344CB8AC3E}">
        <p14:creationId xmlns:p14="http://schemas.microsoft.com/office/powerpoint/2010/main" val="3189234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7F08053-264A-4D15-9BCC-9DD818AF206E}" type="slidenum">
              <a:rPr lang="en-US" altLang="ja-JP"/>
              <a:pPr>
                <a:defRPr/>
              </a:pPr>
              <a:t>‹#›</a:t>
            </a:fld>
            <a:endParaRPr lang="en-US" altLang="ja-JP"/>
          </a:p>
        </p:txBody>
      </p:sp>
    </p:spTree>
    <p:extLst>
      <p:ext uri="{BB962C8B-B14F-4D97-AF65-F5344CB8AC3E}">
        <p14:creationId xmlns:p14="http://schemas.microsoft.com/office/powerpoint/2010/main" val="34279421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55DDC37-C47E-43E1-A6E8-7E2394084115}" type="slidenum">
              <a:rPr lang="en-US" altLang="ja-JP"/>
              <a:pPr>
                <a:defRPr/>
              </a:pPr>
              <a:t>‹#›</a:t>
            </a:fld>
            <a:endParaRPr lang="en-US" altLang="ja-JP"/>
          </a:p>
        </p:txBody>
      </p:sp>
    </p:spTree>
    <p:extLst>
      <p:ext uri="{BB962C8B-B14F-4D97-AF65-F5344CB8AC3E}">
        <p14:creationId xmlns:p14="http://schemas.microsoft.com/office/powerpoint/2010/main" val="1621659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15BD62A-2876-4012-9131-C8DCC5ECFFD3}" type="slidenum">
              <a:rPr lang="en-US" altLang="ja-JP"/>
              <a:pPr>
                <a:defRPr/>
              </a:pPr>
              <a:t>‹#›</a:t>
            </a:fld>
            <a:endParaRPr lang="en-US" altLang="ja-JP"/>
          </a:p>
        </p:txBody>
      </p:sp>
    </p:spTree>
    <p:extLst>
      <p:ext uri="{BB962C8B-B14F-4D97-AF65-F5344CB8AC3E}">
        <p14:creationId xmlns:p14="http://schemas.microsoft.com/office/powerpoint/2010/main" val="229294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1"/>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1"/>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B74A3F6D-682D-44CF-81C1-8A05BB2E0D37}"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FC1AED58-BD95-4363-BF44-C21495E4DAC7}" type="slidenum">
              <a:rPr lang="ko-KR" altLang="en-US"/>
              <a:pPr>
                <a:defRPr/>
              </a:pPr>
              <a:t>‹#›</a:t>
            </a:fld>
            <a:endParaRPr lang="ko-KR" altLang="en-US"/>
          </a:p>
        </p:txBody>
      </p:sp>
    </p:spTree>
    <p:extLst>
      <p:ext uri="{BB962C8B-B14F-4D97-AF65-F5344CB8AC3E}">
        <p14:creationId xmlns:p14="http://schemas.microsoft.com/office/powerpoint/2010/main" val="2096894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AB294D-DA20-46F7-B261-B271EFB8A4E4}" type="slidenum">
              <a:rPr lang="en-US" altLang="ja-JP"/>
              <a:pPr>
                <a:defRPr/>
              </a:pPr>
              <a:t>‹#›</a:t>
            </a:fld>
            <a:endParaRPr lang="en-US" altLang="ja-JP"/>
          </a:p>
        </p:txBody>
      </p:sp>
    </p:spTree>
    <p:extLst>
      <p:ext uri="{BB962C8B-B14F-4D97-AF65-F5344CB8AC3E}">
        <p14:creationId xmlns:p14="http://schemas.microsoft.com/office/powerpoint/2010/main" val="1243583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D5871DAC-1147-4A43-AA6E-93FC1E4E0E3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AF6F5D9-7727-47E8-8101-BC2D5B9C466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143F181-3E51-4962-86C3-072FE6D82848}"/>
              </a:ext>
            </a:extLst>
          </p:cNvPr>
          <p:cNvSpPr>
            <a:spLocks noGrp="1" noChangeArrowheads="1"/>
          </p:cNvSpPr>
          <p:nvPr>
            <p:ph type="sldNum" sz="quarter" idx="12"/>
          </p:nvPr>
        </p:nvSpPr>
        <p:spPr>
          <a:ln/>
        </p:spPr>
        <p:txBody>
          <a:bodyPr/>
          <a:lstStyle>
            <a:lvl1pPr>
              <a:defRPr/>
            </a:lvl1pPr>
          </a:lstStyle>
          <a:p>
            <a:fld id="{A80E535D-C932-47BE-AB95-1054F0788C06}" type="slidenum">
              <a:rPr lang="en-US" altLang="ja-JP"/>
              <a:pPr/>
              <a:t>‹#›</a:t>
            </a:fld>
            <a:endParaRPr lang="en-US" altLang="ja-JP"/>
          </a:p>
        </p:txBody>
      </p:sp>
    </p:spTree>
    <p:extLst>
      <p:ext uri="{BB962C8B-B14F-4D97-AF65-F5344CB8AC3E}">
        <p14:creationId xmlns:p14="http://schemas.microsoft.com/office/powerpoint/2010/main" val="25681249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33D6E2DE-42C6-4380-8654-7DA26BDB62C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A2503F4-1481-489C-BA2B-72110F096F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AE99058-76A4-4F74-972B-A8C5B161D0B7}"/>
              </a:ext>
            </a:extLst>
          </p:cNvPr>
          <p:cNvSpPr>
            <a:spLocks noGrp="1" noChangeArrowheads="1"/>
          </p:cNvSpPr>
          <p:nvPr>
            <p:ph type="sldNum" sz="quarter" idx="12"/>
          </p:nvPr>
        </p:nvSpPr>
        <p:spPr>
          <a:ln/>
        </p:spPr>
        <p:txBody>
          <a:bodyPr/>
          <a:lstStyle>
            <a:lvl1pPr>
              <a:defRPr/>
            </a:lvl1pPr>
          </a:lstStyle>
          <a:p>
            <a:fld id="{2B03AF1D-0EE7-4864-A0E4-59C32FF9C8BD}" type="slidenum">
              <a:rPr lang="en-US" altLang="ja-JP"/>
              <a:pPr/>
              <a:t>‹#›</a:t>
            </a:fld>
            <a:endParaRPr lang="en-US" altLang="ja-JP"/>
          </a:p>
        </p:txBody>
      </p:sp>
    </p:spTree>
    <p:extLst>
      <p:ext uri="{BB962C8B-B14F-4D97-AF65-F5344CB8AC3E}">
        <p14:creationId xmlns:p14="http://schemas.microsoft.com/office/powerpoint/2010/main" val="19871275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52D39FCB-3901-4420-B847-0520135680C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57FD4D05-03A9-464F-976F-0CE6261069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EC61486-31B2-4EE8-B221-C9B69B19B934}"/>
              </a:ext>
            </a:extLst>
          </p:cNvPr>
          <p:cNvSpPr>
            <a:spLocks noGrp="1" noChangeArrowheads="1"/>
          </p:cNvSpPr>
          <p:nvPr>
            <p:ph type="sldNum" sz="quarter" idx="12"/>
          </p:nvPr>
        </p:nvSpPr>
        <p:spPr>
          <a:ln/>
        </p:spPr>
        <p:txBody>
          <a:bodyPr/>
          <a:lstStyle>
            <a:lvl1pPr>
              <a:defRPr/>
            </a:lvl1pPr>
          </a:lstStyle>
          <a:p>
            <a:fld id="{17B24E9F-A690-4D3E-BD8B-D3DB787D637E}" type="slidenum">
              <a:rPr lang="en-US" altLang="ja-JP"/>
              <a:pPr/>
              <a:t>‹#›</a:t>
            </a:fld>
            <a:endParaRPr lang="en-US" altLang="ja-JP"/>
          </a:p>
        </p:txBody>
      </p:sp>
    </p:spTree>
    <p:extLst>
      <p:ext uri="{BB962C8B-B14F-4D97-AF65-F5344CB8AC3E}">
        <p14:creationId xmlns:p14="http://schemas.microsoft.com/office/powerpoint/2010/main" val="2333210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833ED613-98CA-4545-BBF9-0DB0943BC34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041BB0C-AC37-4D9D-B434-68C436903CF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2277440-C8B8-4B32-8EC0-F85E67E98E89}"/>
              </a:ext>
            </a:extLst>
          </p:cNvPr>
          <p:cNvSpPr>
            <a:spLocks noGrp="1" noChangeArrowheads="1"/>
          </p:cNvSpPr>
          <p:nvPr>
            <p:ph type="sldNum" sz="quarter" idx="12"/>
          </p:nvPr>
        </p:nvSpPr>
        <p:spPr>
          <a:ln/>
        </p:spPr>
        <p:txBody>
          <a:bodyPr/>
          <a:lstStyle>
            <a:lvl1pPr>
              <a:defRPr/>
            </a:lvl1pPr>
          </a:lstStyle>
          <a:p>
            <a:fld id="{1A5CBD29-FE32-4DEB-9DC0-D5E5E4367C2E}" type="slidenum">
              <a:rPr lang="en-US" altLang="ja-JP"/>
              <a:pPr/>
              <a:t>‹#›</a:t>
            </a:fld>
            <a:endParaRPr lang="en-US" altLang="ja-JP"/>
          </a:p>
        </p:txBody>
      </p:sp>
    </p:spTree>
    <p:extLst>
      <p:ext uri="{BB962C8B-B14F-4D97-AF65-F5344CB8AC3E}">
        <p14:creationId xmlns:p14="http://schemas.microsoft.com/office/powerpoint/2010/main" val="10845071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A87C401A-FFBD-4AB1-BA25-AC9342E5A6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3488B0A2-950D-4EAB-BD47-FE58EB1F717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42173B5-D5D1-4DF7-8666-1EA34CE71988}"/>
              </a:ext>
            </a:extLst>
          </p:cNvPr>
          <p:cNvSpPr>
            <a:spLocks noGrp="1" noChangeArrowheads="1"/>
          </p:cNvSpPr>
          <p:nvPr>
            <p:ph type="sldNum" sz="quarter" idx="12"/>
          </p:nvPr>
        </p:nvSpPr>
        <p:spPr>
          <a:ln/>
        </p:spPr>
        <p:txBody>
          <a:bodyPr/>
          <a:lstStyle>
            <a:lvl1pPr>
              <a:defRPr/>
            </a:lvl1pPr>
          </a:lstStyle>
          <a:p>
            <a:fld id="{B1FA5394-FE38-4BF8-B43D-6F5DEA5D8BA4}" type="slidenum">
              <a:rPr lang="en-US" altLang="ja-JP"/>
              <a:pPr/>
              <a:t>‹#›</a:t>
            </a:fld>
            <a:endParaRPr lang="en-US" altLang="ja-JP"/>
          </a:p>
        </p:txBody>
      </p:sp>
    </p:spTree>
    <p:extLst>
      <p:ext uri="{BB962C8B-B14F-4D97-AF65-F5344CB8AC3E}">
        <p14:creationId xmlns:p14="http://schemas.microsoft.com/office/powerpoint/2010/main" val="25320354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FBCA8A94-7C09-4DB5-9DF5-F988380467A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3E231A4-F8D0-41BF-BB7C-50DC70EBE7D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16623ED-B555-45C6-9F4B-7B3C0AF594C7}"/>
              </a:ext>
            </a:extLst>
          </p:cNvPr>
          <p:cNvSpPr>
            <a:spLocks noGrp="1" noChangeArrowheads="1"/>
          </p:cNvSpPr>
          <p:nvPr>
            <p:ph type="sldNum" sz="quarter" idx="12"/>
          </p:nvPr>
        </p:nvSpPr>
        <p:spPr>
          <a:ln/>
        </p:spPr>
        <p:txBody>
          <a:bodyPr/>
          <a:lstStyle>
            <a:lvl1pPr>
              <a:defRPr/>
            </a:lvl1pPr>
          </a:lstStyle>
          <a:p>
            <a:fld id="{4D6E3C1D-A379-4F46-8001-9042E82A3F5B}" type="slidenum">
              <a:rPr lang="en-US" altLang="ja-JP"/>
              <a:pPr/>
              <a:t>‹#›</a:t>
            </a:fld>
            <a:endParaRPr lang="en-US" altLang="ja-JP"/>
          </a:p>
        </p:txBody>
      </p:sp>
    </p:spTree>
    <p:extLst>
      <p:ext uri="{BB962C8B-B14F-4D97-AF65-F5344CB8AC3E}">
        <p14:creationId xmlns:p14="http://schemas.microsoft.com/office/powerpoint/2010/main" val="19086610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2FE201-4FB5-4D31-BD8D-71C64F5518B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87AC3158-0661-4FC7-A29A-62542FD1D5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DE5FD31E-CCA4-493D-89A3-1609CFB465B1}"/>
              </a:ext>
            </a:extLst>
          </p:cNvPr>
          <p:cNvSpPr>
            <a:spLocks noGrp="1" noChangeArrowheads="1"/>
          </p:cNvSpPr>
          <p:nvPr>
            <p:ph type="sldNum" sz="quarter" idx="12"/>
          </p:nvPr>
        </p:nvSpPr>
        <p:spPr>
          <a:ln/>
        </p:spPr>
        <p:txBody>
          <a:bodyPr/>
          <a:lstStyle>
            <a:lvl1pPr>
              <a:defRPr/>
            </a:lvl1pPr>
          </a:lstStyle>
          <a:p>
            <a:fld id="{A55F1EFE-63A2-4F21-A1F0-002C818BE9EA}" type="slidenum">
              <a:rPr lang="en-US" altLang="ja-JP"/>
              <a:pPr/>
              <a:t>‹#›</a:t>
            </a:fld>
            <a:endParaRPr lang="en-US" altLang="ja-JP"/>
          </a:p>
        </p:txBody>
      </p:sp>
    </p:spTree>
    <p:extLst>
      <p:ext uri="{BB962C8B-B14F-4D97-AF65-F5344CB8AC3E}">
        <p14:creationId xmlns:p14="http://schemas.microsoft.com/office/powerpoint/2010/main" val="8402386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9EB77BF5-6579-4194-BB71-9A9DEA15CC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E6AE83F-4132-4BDE-BDC3-CFE18EDD185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353FC0D-6D15-4CB3-BE23-CD05B2B03549}"/>
              </a:ext>
            </a:extLst>
          </p:cNvPr>
          <p:cNvSpPr>
            <a:spLocks noGrp="1" noChangeArrowheads="1"/>
          </p:cNvSpPr>
          <p:nvPr>
            <p:ph type="sldNum" sz="quarter" idx="12"/>
          </p:nvPr>
        </p:nvSpPr>
        <p:spPr>
          <a:ln/>
        </p:spPr>
        <p:txBody>
          <a:bodyPr/>
          <a:lstStyle>
            <a:lvl1pPr>
              <a:defRPr/>
            </a:lvl1pPr>
          </a:lstStyle>
          <a:p>
            <a:fld id="{27D57D59-D634-416F-AF18-4AB1C982317B}" type="slidenum">
              <a:rPr lang="en-US" altLang="ja-JP"/>
              <a:pPr/>
              <a:t>‹#›</a:t>
            </a:fld>
            <a:endParaRPr lang="en-US" altLang="ja-JP"/>
          </a:p>
        </p:txBody>
      </p:sp>
    </p:spTree>
    <p:extLst>
      <p:ext uri="{BB962C8B-B14F-4D97-AF65-F5344CB8AC3E}">
        <p14:creationId xmlns:p14="http://schemas.microsoft.com/office/powerpoint/2010/main" val="4311657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E6EE69F3-EAD2-4C7C-BBD9-EB4D3686908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23C6639-BC1D-47D8-BB4A-40C9EBA3E02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3631C84-2E00-4861-812B-233A4F53A638}"/>
              </a:ext>
            </a:extLst>
          </p:cNvPr>
          <p:cNvSpPr>
            <a:spLocks noGrp="1" noChangeArrowheads="1"/>
          </p:cNvSpPr>
          <p:nvPr>
            <p:ph type="sldNum" sz="quarter" idx="12"/>
          </p:nvPr>
        </p:nvSpPr>
        <p:spPr>
          <a:ln/>
        </p:spPr>
        <p:txBody>
          <a:bodyPr/>
          <a:lstStyle>
            <a:lvl1pPr>
              <a:defRPr/>
            </a:lvl1pPr>
          </a:lstStyle>
          <a:p>
            <a:fld id="{237A075B-46D6-4B39-A9C9-482020B26BDD}" type="slidenum">
              <a:rPr lang="en-US" altLang="ja-JP"/>
              <a:pPr/>
              <a:t>‹#›</a:t>
            </a:fld>
            <a:endParaRPr lang="en-US" altLang="ja-JP"/>
          </a:p>
        </p:txBody>
      </p:sp>
    </p:spTree>
    <p:extLst>
      <p:ext uri="{BB962C8B-B14F-4D97-AF65-F5344CB8AC3E}">
        <p14:creationId xmlns:p14="http://schemas.microsoft.com/office/powerpoint/2010/main" val="384424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3234B806-B423-463F-8F45-72A6700E5C12}" type="slidenum">
              <a:rPr lang="ko-KR" altLang="en-US"/>
              <a:pPr>
                <a:defRPr/>
              </a:pPr>
              <a:t>‹#›</a:t>
            </a:fld>
            <a:endParaRPr lang="en-US" altLang="ko-KR"/>
          </a:p>
        </p:txBody>
      </p:sp>
    </p:spTree>
    <p:extLst>
      <p:ext uri="{BB962C8B-B14F-4D97-AF65-F5344CB8AC3E}">
        <p14:creationId xmlns:p14="http://schemas.microsoft.com/office/powerpoint/2010/main" val="39833216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0C53CD79-10B2-4311-989D-8879BB9AE54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F3BE98C-616B-4596-AB62-B8160F51E14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D58FCFE4-D442-434D-8F8D-F0298FC05D68}"/>
              </a:ext>
            </a:extLst>
          </p:cNvPr>
          <p:cNvSpPr>
            <a:spLocks noGrp="1" noChangeArrowheads="1"/>
          </p:cNvSpPr>
          <p:nvPr>
            <p:ph type="sldNum" sz="quarter" idx="12"/>
          </p:nvPr>
        </p:nvSpPr>
        <p:spPr>
          <a:ln/>
        </p:spPr>
        <p:txBody>
          <a:bodyPr/>
          <a:lstStyle>
            <a:lvl1pPr>
              <a:defRPr/>
            </a:lvl1pPr>
          </a:lstStyle>
          <a:p>
            <a:fld id="{B1A7F5D0-B755-4897-B594-38CBF95544C6}" type="slidenum">
              <a:rPr lang="en-US" altLang="ja-JP"/>
              <a:pPr/>
              <a:t>‹#›</a:t>
            </a:fld>
            <a:endParaRPr lang="en-US" altLang="ja-JP"/>
          </a:p>
        </p:txBody>
      </p:sp>
    </p:spTree>
    <p:extLst>
      <p:ext uri="{BB962C8B-B14F-4D97-AF65-F5344CB8AC3E}">
        <p14:creationId xmlns:p14="http://schemas.microsoft.com/office/powerpoint/2010/main" val="41538372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67EF93E9-42E0-4661-9CA7-481B01A647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2E37030-2419-4D29-AA6A-48C64C38E4F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3C2131B-106C-4871-B419-C4A2361E4936}"/>
              </a:ext>
            </a:extLst>
          </p:cNvPr>
          <p:cNvSpPr>
            <a:spLocks noGrp="1" noChangeArrowheads="1"/>
          </p:cNvSpPr>
          <p:nvPr>
            <p:ph type="sldNum" sz="quarter" idx="12"/>
          </p:nvPr>
        </p:nvSpPr>
        <p:spPr>
          <a:ln/>
        </p:spPr>
        <p:txBody>
          <a:bodyPr/>
          <a:lstStyle>
            <a:lvl1pPr>
              <a:defRPr/>
            </a:lvl1pPr>
          </a:lstStyle>
          <a:p>
            <a:fld id="{DA7D3425-3E5A-44FF-BF42-2AAADDB3B70A}" type="slidenum">
              <a:rPr lang="en-US" altLang="ja-JP"/>
              <a:pPr/>
              <a:t>‹#›</a:t>
            </a:fld>
            <a:endParaRPr lang="en-US" altLang="ja-JP"/>
          </a:p>
        </p:txBody>
      </p:sp>
    </p:spTree>
    <p:extLst>
      <p:ext uri="{BB962C8B-B14F-4D97-AF65-F5344CB8AC3E}">
        <p14:creationId xmlns:p14="http://schemas.microsoft.com/office/powerpoint/2010/main" val="405839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374F4E1F-5A3C-4CD5-9BFC-E960544220F3}" type="slidenum">
              <a:rPr lang="ko-KR" altLang="en-US"/>
              <a:pPr>
                <a:defRPr/>
              </a:pPr>
              <a:t>‹#›</a:t>
            </a:fld>
            <a:endParaRPr lang="en-US" altLang="ko-KR"/>
          </a:p>
        </p:txBody>
      </p:sp>
    </p:spTree>
    <p:extLst>
      <p:ext uri="{BB962C8B-B14F-4D97-AF65-F5344CB8AC3E}">
        <p14:creationId xmlns:p14="http://schemas.microsoft.com/office/powerpoint/2010/main" val="3727109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D3FE37C2-0901-4944-AE5E-1BB883275D26}" type="slidenum">
              <a:rPr lang="ko-KR" altLang="en-US"/>
              <a:pPr>
                <a:defRPr/>
              </a:pPr>
              <a:t>‹#›</a:t>
            </a:fld>
            <a:endParaRPr lang="en-US" altLang="ko-KR"/>
          </a:p>
        </p:txBody>
      </p:sp>
    </p:spTree>
    <p:extLst>
      <p:ext uri="{BB962C8B-B14F-4D97-AF65-F5344CB8AC3E}">
        <p14:creationId xmlns:p14="http://schemas.microsoft.com/office/powerpoint/2010/main" val="1659585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90000"/>
              </a:lnSpc>
              <a:spcBef>
                <a:spcPct val="15000"/>
              </a:spcBef>
              <a:defRPr b="1"/>
            </a:lvl1pPr>
          </a:lstStyle>
          <a:p>
            <a:pPr>
              <a:defRPr/>
            </a:pPr>
            <a:fld id="{46368CD4-4D27-4710-8C43-76F0DD1CDC26}" type="slidenum">
              <a:rPr lang="ko-KR" altLang="en-US"/>
              <a:pPr>
                <a:defRPr/>
              </a:pPr>
              <a:t>‹#›</a:t>
            </a:fld>
            <a:endParaRPr lang="en-US" altLang="ko-KR"/>
          </a:p>
        </p:txBody>
      </p:sp>
    </p:spTree>
    <p:extLst>
      <p:ext uri="{BB962C8B-B14F-4D97-AF65-F5344CB8AC3E}">
        <p14:creationId xmlns:p14="http://schemas.microsoft.com/office/powerpoint/2010/main" val="92017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8" name="바닥글 개체 틀 7"/>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9" name="슬라이드 번호 개체 틀 8"/>
          <p:cNvSpPr>
            <a:spLocks noGrp="1"/>
          </p:cNvSpPr>
          <p:nvPr>
            <p:ph type="sldNum" sz="quarter" idx="12"/>
          </p:nvPr>
        </p:nvSpPr>
        <p:spPr/>
        <p:txBody>
          <a:bodyPr/>
          <a:lstStyle>
            <a:lvl1pPr>
              <a:lnSpc>
                <a:spcPct val="90000"/>
              </a:lnSpc>
              <a:spcBef>
                <a:spcPct val="15000"/>
              </a:spcBef>
              <a:defRPr b="1"/>
            </a:lvl1pPr>
          </a:lstStyle>
          <a:p>
            <a:pPr>
              <a:defRPr/>
            </a:pPr>
            <a:fld id="{3F3CB5B6-DDD1-456A-A770-CA548027B838}" type="slidenum">
              <a:rPr lang="ko-KR" altLang="en-US"/>
              <a:pPr>
                <a:defRPr/>
              </a:pPr>
              <a:t>‹#›</a:t>
            </a:fld>
            <a:endParaRPr lang="en-US" altLang="ko-KR"/>
          </a:p>
        </p:txBody>
      </p:sp>
    </p:spTree>
    <p:extLst>
      <p:ext uri="{BB962C8B-B14F-4D97-AF65-F5344CB8AC3E}">
        <p14:creationId xmlns:p14="http://schemas.microsoft.com/office/powerpoint/2010/main" val="4153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4" name="바닥글 개체 틀 3"/>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5" name="슬라이드 번호 개체 틀 4"/>
          <p:cNvSpPr>
            <a:spLocks noGrp="1"/>
          </p:cNvSpPr>
          <p:nvPr>
            <p:ph type="sldNum" sz="quarter" idx="12"/>
          </p:nvPr>
        </p:nvSpPr>
        <p:spPr/>
        <p:txBody>
          <a:bodyPr/>
          <a:lstStyle>
            <a:lvl1pPr>
              <a:lnSpc>
                <a:spcPct val="90000"/>
              </a:lnSpc>
              <a:spcBef>
                <a:spcPct val="15000"/>
              </a:spcBef>
              <a:defRPr b="1"/>
            </a:lvl1pPr>
          </a:lstStyle>
          <a:p>
            <a:pPr>
              <a:defRPr/>
            </a:pPr>
            <a:fld id="{771FBA56-02BC-44A2-9B09-047B83938AA5}" type="slidenum">
              <a:rPr lang="ko-KR" altLang="en-US"/>
              <a:pPr>
                <a:defRPr/>
              </a:pPr>
              <a:t>‹#›</a:t>
            </a:fld>
            <a:endParaRPr lang="en-US" altLang="ko-KR"/>
          </a:p>
        </p:txBody>
      </p:sp>
    </p:spTree>
    <p:extLst>
      <p:ext uri="{BB962C8B-B14F-4D97-AF65-F5344CB8AC3E}">
        <p14:creationId xmlns:p14="http://schemas.microsoft.com/office/powerpoint/2010/main" val="250169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3" name="바닥글 개체 틀 2"/>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4" name="슬라이드 번호 개체 틀 3"/>
          <p:cNvSpPr>
            <a:spLocks noGrp="1"/>
          </p:cNvSpPr>
          <p:nvPr>
            <p:ph type="sldNum" sz="quarter" idx="12"/>
          </p:nvPr>
        </p:nvSpPr>
        <p:spPr/>
        <p:txBody>
          <a:bodyPr/>
          <a:lstStyle>
            <a:lvl1pPr>
              <a:lnSpc>
                <a:spcPct val="90000"/>
              </a:lnSpc>
              <a:spcBef>
                <a:spcPct val="15000"/>
              </a:spcBef>
              <a:defRPr b="1"/>
            </a:lvl1pPr>
          </a:lstStyle>
          <a:p>
            <a:pPr>
              <a:defRPr/>
            </a:pPr>
            <a:fld id="{85844C37-D09D-48EC-AD9F-B2208BBA87C2}" type="slidenum">
              <a:rPr lang="ko-KR" altLang="en-US"/>
              <a:pPr>
                <a:defRPr/>
              </a:pPr>
              <a:t>‹#›</a:t>
            </a:fld>
            <a:endParaRPr lang="en-US" altLang="ko-KR"/>
          </a:p>
        </p:txBody>
      </p:sp>
    </p:spTree>
    <p:extLst>
      <p:ext uri="{BB962C8B-B14F-4D97-AF65-F5344CB8AC3E}">
        <p14:creationId xmlns:p14="http://schemas.microsoft.com/office/powerpoint/2010/main" val="396510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90000"/>
              </a:lnSpc>
              <a:spcBef>
                <a:spcPct val="15000"/>
              </a:spcBef>
              <a:defRPr b="1"/>
            </a:lvl1pPr>
          </a:lstStyle>
          <a:p>
            <a:pPr>
              <a:defRPr/>
            </a:pPr>
            <a:fld id="{0BCB10D2-E045-4250-B60E-9BF89070FDFD}" type="slidenum">
              <a:rPr lang="ko-KR" altLang="en-US"/>
              <a:pPr>
                <a:defRPr/>
              </a:pPr>
              <a:t>‹#›</a:t>
            </a:fld>
            <a:endParaRPr lang="en-US" altLang="ko-KR"/>
          </a:p>
        </p:txBody>
      </p:sp>
    </p:spTree>
    <p:extLst>
      <p:ext uri="{BB962C8B-B14F-4D97-AF65-F5344CB8AC3E}">
        <p14:creationId xmlns:p14="http://schemas.microsoft.com/office/powerpoint/2010/main" val="5844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32C152-B3CC-4A74-82B1-897D7022CF28}"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054DE519-E45D-4E43-8D0A-66FE9909808A}" type="slidenum">
              <a:rPr lang="ko-KR" altLang="en-US"/>
              <a:pPr>
                <a:defRPr/>
              </a:pPr>
              <a:t>‹#›</a:t>
            </a:fld>
            <a:endParaRPr lang="ko-KR" altLang="en-US"/>
          </a:p>
        </p:txBody>
      </p:sp>
    </p:spTree>
    <p:extLst>
      <p:ext uri="{BB962C8B-B14F-4D97-AF65-F5344CB8AC3E}">
        <p14:creationId xmlns:p14="http://schemas.microsoft.com/office/powerpoint/2010/main" val="620259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6" name="바닥글 개체 틀 5"/>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7" name="슬라이드 번호 개체 틀 6"/>
          <p:cNvSpPr>
            <a:spLocks noGrp="1"/>
          </p:cNvSpPr>
          <p:nvPr>
            <p:ph type="sldNum" sz="quarter" idx="12"/>
          </p:nvPr>
        </p:nvSpPr>
        <p:spPr/>
        <p:txBody>
          <a:bodyPr/>
          <a:lstStyle>
            <a:lvl1pPr>
              <a:lnSpc>
                <a:spcPct val="90000"/>
              </a:lnSpc>
              <a:spcBef>
                <a:spcPct val="15000"/>
              </a:spcBef>
              <a:defRPr b="1"/>
            </a:lvl1pPr>
          </a:lstStyle>
          <a:p>
            <a:pPr>
              <a:defRPr/>
            </a:pPr>
            <a:fld id="{9FD27F0C-C8F6-4F32-B26E-DFBA3CCF4D99}" type="slidenum">
              <a:rPr lang="ko-KR" altLang="en-US"/>
              <a:pPr>
                <a:defRPr/>
              </a:pPr>
              <a:t>‹#›</a:t>
            </a:fld>
            <a:endParaRPr lang="en-US" altLang="ko-KR"/>
          </a:p>
        </p:txBody>
      </p:sp>
    </p:spTree>
    <p:extLst>
      <p:ext uri="{BB962C8B-B14F-4D97-AF65-F5344CB8AC3E}">
        <p14:creationId xmlns:p14="http://schemas.microsoft.com/office/powerpoint/2010/main" val="3481252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F34C357D-D219-4E8A-BC22-5108D092FDBD}" type="slidenum">
              <a:rPr lang="ko-KR" altLang="en-US"/>
              <a:pPr>
                <a:defRPr/>
              </a:pPr>
              <a:t>‹#›</a:t>
            </a:fld>
            <a:endParaRPr lang="en-US" altLang="ko-KR"/>
          </a:p>
        </p:txBody>
      </p:sp>
    </p:spTree>
    <p:extLst>
      <p:ext uri="{BB962C8B-B14F-4D97-AF65-F5344CB8AC3E}">
        <p14:creationId xmlns:p14="http://schemas.microsoft.com/office/powerpoint/2010/main" val="1293141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1"/>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1"/>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lnSpc>
                <a:spcPct val="90000"/>
              </a:lnSpc>
              <a:spcBef>
                <a:spcPct val="15000"/>
              </a:spcBef>
              <a:defRPr b="1"/>
            </a:lvl1pPr>
          </a:lstStyle>
          <a:p>
            <a:pPr>
              <a:defRPr/>
            </a:pPr>
            <a:endParaRPr lang="en-US" altLang="ko-KR"/>
          </a:p>
        </p:txBody>
      </p:sp>
      <p:sp>
        <p:nvSpPr>
          <p:cNvPr id="5" name="바닥글 개체 틀 4"/>
          <p:cNvSpPr>
            <a:spLocks noGrp="1"/>
          </p:cNvSpPr>
          <p:nvPr>
            <p:ph type="ftr" sz="quarter" idx="11"/>
          </p:nvPr>
        </p:nvSpPr>
        <p:spPr/>
        <p:txBody>
          <a:bodyPr/>
          <a:lstStyle>
            <a:lvl1pPr>
              <a:lnSpc>
                <a:spcPct val="90000"/>
              </a:lnSpc>
              <a:spcBef>
                <a:spcPct val="15000"/>
              </a:spcBef>
              <a:defRPr b="1"/>
            </a:lvl1pPr>
          </a:lstStyle>
          <a:p>
            <a:pPr>
              <a:defRPr/>
            </a:pPr>
            <a:endParaRPr lang="en-US" altLang="ko-KR"/>
          </a:p>
        </p:txBody>
      </p:sp>
      <p:sp>
        <p:nvSpPr>
          <p:cNvPr id="6" name="슬라이드 번호 개체 틀 5"/>
          <p:cNvSpPr>
            <a:spLocks noGrp="1"/>
          </p:cNvSpPr>
          <p:nvPr>
            <p:ph type="sldNum" sz="quarter" idx="12"/>
          </p:nvPr>
        </p:nvSpPr>
        <p:spPr/>
        <p:txBody>
          <a:bodyPr/>
          <a:lstStyle>
            <a:lvl1pPr>
              <a:lnSpc>
                <a:spcPct val="90000"/>
              </a:lnSpc>
              <a:spcBef>
                <a:spcPct val="15000"/>
              </a:spcBef>
              <a:defRPr b="1"/>
            </a:lvl1pPr>
          </a:lstStyle>
          <a:p>
            <a:pPr>
              <a:defRPr/>
            </a:pPr>
            <a:fld id="{5D850799-D612-4EEF-802E-DB038E58145A}" type="slidenum">
              <a:rPr lang="ko-KR" altLang="en-US"/>
              <a:pPr>
                <a:defRPr/>
              </a:pPr>
              <a:t>‹#›</a:t>
            </a:fld>
            <a:endParaRPr lang="en-US" altLang="ko-KR"/>
          </a:p>
        </p:txBody>
      </p:sp>
    </p:spTree>
    <p:extLst>
      <p:ext uri="{BB962C8B-B14F-4D97-AF65-F5344CB8AC3E}">
        <p14:creationId xmlns:p14="http://schemas.microsoft.com/office/powerpoint/2010/main" val="158424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29E49F-0DC4-448C-BF29-527268DE6A5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861133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CA43E7-0D78-497C-9427-A4DC2FAF2675}"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72841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80C092-C621-4894-BBE6-60DE38C05A6F}"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979389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78762C-BADE-4C4C-A1B5-57FC5A2B443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490218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210E64-CD18-4434-A997-3D69E23D70C3}"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204364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75629F-5CC5-4140-822E-8D45D08E09C3}"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59463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AC95D7B-646C-4D1C-81AD-5FFB82D9E11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38286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1DF01583-DE2F-4BC9-9CE6-84993BD87D99}" type="datetimeFigureOut">
              <a:rPr lang="ko-KR" altLang="en-US"/>
              <a:pPr>
                <a:defRPr/>
              </a:pPr>
              <a:t>2026-06-13</a:t>
            </a:fld>
            <a:endParaRPr lang="ko-KR" altLang="en-US"/>
          </a:p>
        </p:txBody>
      </p:sp>
      <p:sp>
        <p:nvSpPr>
          <p:cNvPr id="5" name="바닥글 개체 틀 4"/>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6" name="슬라이드 번호 개체 틀 5"/>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30B56535-61A8-4DFF-8DAB-DF11C37F1D65}" type="slidenum">
              <a:rPr lang="ko-KR" altLang="en-US"/>
              <a:pPr>
                <a:defRPr/>
              </a:pPr>
              <a:t>‹#›</a:t>
            </a:fld>
            <a:endParaRPr lang="ko-KR" altLang="en-US"/>
          </a:p>
        </p:txBody>
      </p:sp>
    </p:spTree>
    <p:extLst>
      <p:ext uri="{BB962C8B-B14F-4D97-AF65-F5344CB8AC3E}">
        <p14:creationId xmlns:p14="http://schemas.microsoft.com/office/powerpoint/2010/main" val="4294199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01C650-811B-4D83-B2A9-9ED0C07FD6C9}"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556481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B55E7A-5699-44E5-8686-C87F27C89FA1}"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74733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C3F8D-C106-4E27-9C8B-700D455839D8}"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2585361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1"/>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583B56-F5C4-4C17-B095-31E60A97866B}" type="slidenum">
              <a:rPr lang="en-US" altLang="ko-KR">
                <a:solidFill>
                  <a:srgbClr val="000000"/>
                </a:solidFill>
              </a:rPr>
              <a:pPr>
                <a:defRPr/>
              </a:pPr>
              <a:t>‹#›</a:t>
            </a:fld>
            <a:endParaRPr lang="en-US" altLang="ko-KR">
              <a:solidFill>
                <a:srgbClr val="000000"/>
              </a:solidFill>
            </a:endParaRPr>
          </a:p>
        </p:txBody>
      </p:sp>
    </p:spTree>
    <p:extLst>
      <p:ext uri="{BB962C8B-B14F-4D97-AF65-F5344CB8AC3E}">
        <p14:creationId xmlns:p14="http://schemas.microsoft.com/office/powerpoint/2010/main" val="122449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8"/>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0E7BDE1-0ED3-405D-AEFD-A99F16B24E6B}" type="slidenum">
              <a:rPr lang="en-US" altLang="ja-JP"/>
              <a:pPr>
                <a:defRPr/>
              </a:pPr>
              <a:t>‹#›</a:t>
            </a:fld>
            <a:endParaRPr lang="en-US" altLang="ja-JP"/>
          </a:p>
        </p:txBody>
      </p:sp>
    </p:spTree>
    <p:extLst>
      <p:ext uri="{BB962C8B-B14F-4D97-AF65-F5344CB8AC3E}">
        <p14:creationId xmlns:p14="http://schemas.microsoft.com/office/powerpoint/2010/main" val="755949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2CF2B56-2CAE-4298-884F-357B6D627976}" type="slidenum">
              <a:rPr lang="en-US" altLang="ja-JP"/>
              <a:pPr>
                <a:defRPr/>
              </a:pPr>
              <a:t>‹#›</a:t>
            </a:fld>
            <a:endParaRPr lang="en-US" altLang="ja-JP"/>
          </a:p>
        </p:txBody>
      </p:sp>
    </p:spTree>
    <p:extLst>
      <p:ext uri="{BB962C8B-B14F-4D97-AF65-F5344CB8AC3E}">
        <p14:creationId xmlns:p14="http://schemas.microsoft.com/office/powerpoint/2010/main" val="2734864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3"/>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2213FA8-8931-4533-B4FE-81B62B4BEFC1}" type="slidenum">
              <a:rPr lang="en-US" altLang="ja-JP"/>
              <a:pPr>
                <a:defRPr/>
              </a:pPr>
              <a:t>‹#›</a:t>
            </a:fld>
            <a:endParaRPr lang="en-US" altLang="ja-JP"/>
          </a:p>
        </p:txBody>
      </p:sp>
    </p:spTree>
    <p:extLst>
      <p:ext uri="{BB962C8B-B14F-4D97-AF65-F5344CB8AC3E}">
        <p14:creationId xmlns:p14="http://schemas.microsoft.com/office/powerpoint/2010/main" val="427402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5118254-4DF1-4E01-A14D-50F2EFA687D9}" type="slidenum">
              <a:rPr lang="en-US" altLang="ja-JP"/>
              <a:pPr>
                <a:defRPr/>
              </a:pPr>
              <a:t>‹#›</a:t>
            </a:fld>
            <a:endParaRPr lang="en-US" altLang="ja-JP"/>
          </a:p>
        </p:txBody>
      </p:sp>
    </p:spTree>
    <p:extLst>
      <p:ext uri="{BB962C8B-B14F-4D97-AF65-F5344CB8AC3E}">
        <p14:creationId xmlns:p14="http://schemas.microsoft.com/office/powerpoint/2010/main" val="209123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2CED9BB-E9A4-4DD0-BDAA-74541528F082}" type="slidenum">
              <a:rPr lang="en-US" altLang="ja-JP"/>
              <a:pPr>
                <a:defRPr/>
              </a:pPr>
              <a:t>‹#›</a:t>
            </a:fld>
            <a:endParaRPr lang="en-US" altLang="ja-JP"/>
          </a:p>
        </p:txBody>
      </p:sp>
    </p:spTree>
    <p:extLst>
      <p:ext uri="{BB962C8B-B14F-4D97-AF65-F5344CB8AC3E}">
        <p14:creationId xmlns:p14="http://schemas.microsoft.com/office/powerpoint/2010/main" val="3591437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3EAED4-6DBC-4865-A01A-A647A2D22CF6}" type="slidenum">
              <a:rPr lang="en-US" altLang="ja-JP"/>
              <a:pPr>
                <a:defRPr/>
              </a:pPr>
              <a:t>‹#›</a:t>
            </a:fld>
            <a:endParaRPr lang="en-US" altLang="ja-JP"/>
          </a:p>
        </p:txBody>
      </p:sp>
    </p:spTree>
    <p:extLst>
      <p:ext uri="{BB962C8B-B14F-4D97-AF65-F5344CB8AC3E}">
        <p14:creationId xmlns:p14="http://schemas.microsoft.com/office/powerpoint/2010/main" val="171500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E86F460-60E4-4AB4-A24C-6291BB64C955}"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2D20AB85-A907-4F90-BF1F-1A3F89806ED0}" type="slidenum">
              <a:rPr lang="ko-KR" altLang="en-US"/>
              <a:pPr>
                <a:defRPr/>
              </a:pPr>
              <a:t>‹#›</a:t>
            </a:fld>
            <a:endParaRPr lang="ko-KR" altLang="en-US"/>
          </a:p>
        </p:txBody>
      </p:sp>
    </p:spTree>
    <p:extLst>
      <p:ext uri="{BB962C8B-B14F-4D97-AF65-F5344CB8AC3E}">
        <p14:creationId xmlns:p14="http://schemas.microsoft.com/office/powerpoint/2010/main" val="2098012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04F8578-90CB-48DB-BE94-1968E269521B}" type="slidenum">
              <a:rPr lang="en-US" altLang="ja-JP"/>
              <a:pPr>
                <a:defRPr/>
              </a:pPr>
              <a:t>‹#›</a:t>
            </a:fld>
            <a:endParaRPr lang="en-US" altLang="ja-JP"/>
          </a:p>
        </p:txBody>
      </p:sp>
    </p:spTree>
    <p:extLst>
      <p:ext uri="{BB962C8B-B14F-4D97-AF65-F5344CB8AC3E}">
        <p14:creationId xmlns:p14="http://schemas.microsoft.com/office/powerpoint/2010/main" val="4007198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F54B5C9-9443-480C-BD65-09AA17225D6F}" type="slidenum">
              <a:rPr lang="en-US" altLang="ja-JP"/>
              <a:pPr>
                <a:defRPr/>
              </a:pPr>
              <a:t>‹#›</a:t>
            </a:fld>
            <a:endParaRPr lang="en-US" altLang="ja-JP"/>
          </a:p>
        </p:txBody>
      </p:sp>
    </p:spTree>
    <p:extLst>
      <p:ext uri="{BB962C8B-B14F-4D97-AF65-F5344CB8AC3E}">
        <p14:creationId xmlns:p14="http://schemas.microsoft.com/office/powerpoint/2010/main" val="1977682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C128AC7-659A-4346-B3BE-9E1A8662F43A}" type="slidenum">
              <a:rPr lang="en-US" altLang="ja-JP"/>
              <a:pPr>
                <a:defRPr/>
              </a:pPr>
              <a:t>‹#›</a:t>
            </a:fld>
            <a:endParaRPr lang="en-US" altLang="ja-JP"/>
          </a:p>
        </p:txBody>
      </p:sp>
    </p:spTree>
    <p:extLst>
      <p:ext uri="{BB962C8B-B14F-4D97-AF65-F5344CB8AC3E}">
        <p14:creationId xmlns:p14="http://schemas.microsoft.com/office/powerpoint/2010/main" val="1597884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643DA50-2310-48DA-9F00-3511678B9652}" type="slidenum">
              <a:rPr lang="en-US" altLang="ja-JP"/>
              <a:pPr>
                <a:defRPr/>
              </a:pPr>
              <a:t>‹#›</a:t>
            </a:fld>
            <a:endParaRPr lang="en-US" altLang="ja-JP"/>
          </a:p>
        </p:txBody>
      </p:sp>
    </p:spTree>
    <p:extLst>
      <p:ext uri="{BB962C8B-B14F-4D97-AF65-F5344CB8AC3E}">
        <p14:creationId xmlns:p14="http://schemas.microsoft.com/office/powerpoint/2010/main" val="4077394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F2BA14-27E7-426A-8E1C-D6ACB0D5D009}" type="slidenum">
              <a:rPr lang="en-US" altLang="ja-JP"/>
              <a:pPr>
                <a:defRPr/>
              </a:pPr>
              <a:t>‹#›</a:t>
            </a:fld>
            <a:endParaRPr lang="en-US" altLang="ja-JP"/>
          </a:p>
        </p:txBody>
      </p:sp>
    </p:spTree>
    <p:extLst>
      <p:ext uri="{BB962C8B-B14F-4D97-AF65-F5344CB8AC3E}">
        <p14:creationId xmlns:p14="http://schemas.microsoft.com/office/powerpoint/2010/main" val="3337193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F243906C-FB94-475C-8D04-6AA0445043A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51874F02-99CA-4C15-BFC1-C924B35B493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2D18EF0D-A7BE-4D4F-A74A-F427664D050E}"/>
              </a:ext>
            </a:extLst>
          </p:cNvPr>
          <p:cNvSpPr>
            <a:spLocks noGrp="1" noChangeArrowheads="1"/>
          </p:cNvSpPr>
          <p:nvPr>
            <p:ph type="sldNum" sz="quarter" idx="12"/>
          </p:nvPr>
        </p:nvSpPr>
        <p:spPr>
          <a:ln/>
        </p:spPr>
        <p:txBody>
          <a:bodyPr/>
          <a:lstStyle>
            <a:lvl1pPr>
              <a:defRPr/>
            </a:lvl1pPr>
          </a:lstStyle>
          <a:p>
            <a:fld id="{F4011046-6D75-490A-842E-AAA38B28C610}" type="slidenum">
              <a:rPr lang="ko-KR" altLang="en-US"/>
              <a:pPr/>
              <a:t>‹#›</a:t>
            </a:fld>
            <a:endParaRPr lang="en-US" altLang="ko-KR"/>
          </a:p>
        </p:txBody>
      </p:sp>
    </p:spTree>
    <p:extLst>
      <p:ext uri="{BB962C8B-B14F-4D97-AF65-F5344CB8AC3E}">
        <p14:creationId xmlns:p14="http://schemas.microsoft.com/office/powerpoint/2010/main" val="2190976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8BD1A17-9BD1-4F89-8905-833E0427B80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7539A918-A5A1-4A14-9A8D-148945637A6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EA16493E-435C-42A5-A8C2-B4F535A7CF9B}"/>
              </a:ext>
            </a:extLst>
          </p:cNvPr>
          <p:cNvSpPr>
            <a:spLocks noGrp="1" noChangeArrowheads="1"/>
          </p:cNvSpPr>
          <p:nvPr>
            <p:ph type="sldNum" sz="quarter" idx="12"/>
          </p:nvPr>
        </p:nvSpPr>
        <p:spPr>
          <a:ln/>
        </p:spPr>
        <p:txBody>
          <a:bodyPr/>
          <a:lstStyle>
            <a:lvl1pPr>
              <a:defRPr/>
            </a:lvl1pPr>
          </a:lstStyle>
          <a:p>
            <a:fld id="{321BB14A-4668-4AE0-8E6B-81E977D75E46}" type="slidenum">
              <a:rPr lang="ko-KR" altLang="en-US"/>
              <a:pPr/>
              <a:t>‹#›</a:t>
            </a:fld>
            <a:endParaRPr lang="en-US" altLang="ko-KR"/>
          </a:p>
        </p:txBody>
      </p:sp>
    </p:spTree>
    <p:extLst>
      <p:ext uri="{BB962C8B-B14F-4D97-AF65-F5344CB8AC3E}">
        <p14:creationId xmlns:p14="http://schemas.microsoft.com/office/powerpoint/2010/main" val="348976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6DC479BC-7036-4FBE-BADD-F18657A3FE9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CF1F2B11-3383-4E9F-96AF-BCF76391296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2D80C981-656E-4896-A300-13B29ACE2574}"/>
              </a:ext>
            </a:extLst>
          </p:cNvPr>
          <p:cNvSpPr>
            <a:spLocks noGrp="1" noChangeArrowheads="1"/>
          </p:cNvSpPr>
          <p:nvPr>
            <p:ph type="sldNum" sz="quarter" idx="12"/>
          </p:nvPr>
        </p:nvSpPr>
        <p:spPr>
          <a:ln/>
        </p:spPr>
        <p:txBody>
          <a:bodyPr/>
          <a:lstStyle>
            <a:lvl1pPr>
              <a:defRPr/>
            </a:lvl1pPr>
          </a:lstStyle>
          <a:p>
            <a:fld id="{AD005715-CF6C-40A3-8A19-B798F80C15A8}" type="slidenum">
              <a:rPr lang="ko-KR" altLang="en-US"/>
              <a:pPr/>
              <a:t>‹#›</a:t>
            </a:fld>
            <a:endParaRPr lang="en-US" altLang="ko-KR"/>
          </a:p>
        </p:txBody>
      </p:sp>
    </p:spTree>
    <p:extLst>
      <p:ext uri="{BB962C8B-B14F-4D97-AF65-F5344CB8AC3E}">
        <p14:creationId xmlns:p14="http://schemas.microsoft.com/office/powerpoint/2010/main" val="2347224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112B6BD-6B1E-4312-9255-A497AAE32B1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8AC445EC-EAAA-4E32-91F2-89E9514C8248}"/>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8A502A3C-7591-470B-BDA3-5BBC038949E1}"/>
              </a:ext>
            </a:extLst>
          </p:cNvPr>
          <p:cNvSpPr>
            <a:spLocks noGrp="1" noChangeArrowheads="1"/>
          </p:cNvSpPr>
          <p:nvPr>
            <p:ph type="sldNum" sz="quarter" idx="12"/>
          </p:nvPr>
        </p:nvSpPr>
        <p:spPr>
          <a:ln/>
        </p:spPr>
        <p:txBody>
          <a:bodyPr/>
          <a:lstStyle>
            <a:lvl1pPr>
              <a:defRPr/>
            </a:lvl1pPr>
          </a:lstStyle>
          <a:p>
            <a:fld id="{7C16D60E-2D90-404A-AC96-84F9CFD698B6}" type="slidenum">
              <a:rPr lang="ko-KR" altLang="en-US"/>
              <a:pPr/>
              <a:t>‹#›</a:t>
            </a:fld>
            <a:endParaRPr lang="en-US" altLang="ko-KR"/>
          </a:p>
        </p:txBody>
      </p:sp>
    </p:spTree>
    <p:extLst>
      <p:ext uri="{BB962C8B-B14F-4D97-AF65-F5344CB8AC3E}">
        <p14:creationId xmlns:p14="http://schemas.microsoft.com/office/powerpoint/2010/main" val="3252570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EBB266D-1908-457E-81DE-F0461157DAC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38793C3B-C1B7-4429-AAB4-A982D16A9E9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8DB3F8FF-9A28-4CB9-B47E-5E86D69C7B1A}"/>
              </a:ext>
            </a:extLst>
          </p:cNvPr>
          <p:cNvSpPr>
            <a:spLocks noGrp="1" noChangeArrowheads="1"/>
          </p:cNvSpPr>
          <p:nvPr>
            <p:ph type="sldNum" sz="quarter" idx="12"/>
          </p:nvPr>
        </p:nvSpPr>
        <p:spPr>
          <a:ln/>
        </p:spPr>
        <p:txBody>
          <a:bodyPr/>
          <a:lstStyle>
            <a:lvl1pPr>
              <a:defRPr/>
            </a:lvl1pPr>
          </a:lstStyle>
          <a:p>
            <a:fld id="{0531C3B1-B853-446F-A212-25348B9E7ECB}" type="slidenum">
              <a:rPr lang="ko-KR" altLang="en-US"/>
              <a:pPr/>
              <a:t>‹#›</a:t>
            </a:fld>
            <a:endParaRPr lang="en-US" altLang="ko-KR"/>
          </a:p>
        </p:txBody>
      </p:sp>
    </p:spTree>
    <p:extLst>
      <p:ext uri="{BB962C8B-B14F-4D97-AF65-F5344CB8AC3E}">
        <p14:creationId xmlns:p14="http://schemas.microsoft.com/office/powerpoint/2010/main" val="37128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9AD10F6-B673-44CD-B5AB-8697BC545A82}" type="datetimeFigureOut">
              <a:rPr lang="ko-KR" altLang="en-US"/>
              <a:pPr>
                <a:defRPr/>
              </a:pPr>
              <a:t>2026-06-13</a:t>
            </a:fld>
            <a:endParaRPr lang="ko-KR" altLang="en-US"/>
          </a:p>
        </p:txBody>
      </p:sp>
      <p:sp>
        <p:nvSpPr>
          <p:cNvPr id="8" name="바닥글 개체 틀 7"/>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9" name="슬라이드 번호 개체 틀 8"/>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D2F754C-082F-44B9-A507-CAF072179578}" type="slidenum">
              <a:rPr lang="ko-KR" altLang="en-US"/>
              <a:pPr>
                <a:defRPr/>
              </a:pPr>
              <a:t>‹#›</a:t>
            </a:fld>
            <a:endParaRPr lang="ko-KR" altLang="en-US"/>
          </a:p>
        </p:txBody>
      </p:sp>
    </p:spTree>
    <p:extLst>
      <p:ext uri="{BB962C8B-B14F-4D97-AF65-F5344CB8AC3E}">
        <p14:creationId xmlns:p14="http://schemas.microsoft.com/office/powerpoint/2010/main" val="575291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86F31483-4929-4FAF-AA1D-D62AF38641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0E234177-B7C0-4538-BD43-A169F5B3F3C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44CA138D-173F-4C02-9751-6B1D331E02A3}"/>
              </a:ext>
            </a:extLst>
          </p:cNvPr>
          <p:cNvSpPr>
            <a:spLocks noGrp="1" noChangeArrowheads="1"/>
          </p:cNvSpPr>
          <p:nvPr>
            <p:ph type="sldNum" sz="quarter" idx="12"/>
          </p:nvPr>
        </p:nvSpPr>
        <p:spPr>
          <a:ln/>
        </p:spPr>
        <p:txBody>
          <a:bodyPr/>
          <a:lstStyle>
            <a:lvl1pPr>
              <a:defRPr/>
            </a:lvl1pPr>
          </a:lstStyle>
          <a:p>
            <a:fld id="{28BF2163-DEA0-4E19-B252-536424196DF2}" type="slidenum">
              <a:rPr lang="ko-KR" altLang="en-US"/>
              <a:pPr/>
              <a:t>‹#›</a:t>
            </a:fld>
            <a:endParaRPr lang="en-US" altLang="ko-KR"/>
          </a:p>
        </p:txBody>
      </p:sp>
    </p:spTree>
    <p:extLst>
      <p:ext uri="{BB962C8B-B14F-4D97-AF65-F5344CB8AC3E}">
        <p14:creationId xmlns:p14="http://schemas.microsoft.com/office/powerpoint/2010/main" val="24232884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CD1560-3B0D-495C-8A4B-AE33D13F09B3}"/>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0CC27CC0-53FE-404B-84B3-23C8F9F9CF4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47993A86-9B77-499D-B137-6DFC7B2B41DD}"/>
              </a:ext>
            </a:extLst>
          </p:cNvPr>
          <p:cNvSpPr>
            <a:spLocks noGrp="1" noChangeArrowheads="1"/>
          </p:cNvSpPr>
          <p:nvPr>
            <p:ph type="sldNum" sz="quarter" idx="12"/>
          </p:nvPr>
        </p:nvSpPr>
        <p:spPr>
          <a:ln/>
        </p:spPr>
        <p:txBody>
          <a:bodyPr/>
          <a:lstStyle>
            <a:lvl1pPr>
              <a:defRPr/>
            </a:lvl1pPr>
          </a:lstStyle>
          <a:p>
            <a:fld id="{632CC26A-25A1-4D15-B37F-D259A2CB26C4}" type="slidenum">
              <a:rPr lang="ko-KR" altLang="en-US"/>
              <a:pPr/>
              <a:t>‹#›</a:t>
            </a:fld>
            <a:endParaRPr lang="en-US" altLang="ko-KR"/>
          </a:p>
        </p:txBody>
      </p:sp>
    </p:spTree>
    <p:extLst>
      <p:ext uri="{BB962C8B-B14F-4D97-AF65-F5344CB8AC3E}">
        <p14:creationId xmlns:p14="http://schemas.microsoft.com/office/powerpoint/2010/main" val="186415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C6C8450B-040C-48D8-AD32-4B828DA3E3FE}"/>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200AA643-94C8-429F-B7DA-EA548186C38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EC676F03-6B8F-4C65-A694-9D5E7FB06BA7}"/>
              </a:ext>
            </a:extLst>
          </p:cNvPr>
          <p:cNvSpPr>
            <a:spLocks noGrp="1" noChangeArrowheads="1"/>
          </p:cNvSpPr>
          <p:nvPr>
            <p:ph type="sldNum" sz="quarter" idx="12"/>
          </p:nvPr>
        </p:nvSpPr>
        <p:spPr>
          <a:ln/>
        </p:spPr>
        <p:txBody>
          <a:bodyPr/>
          <a:lstStyle>
            <a:lvl1pPr>
              <a:defRPr/>
            </a:lvl1pPr>
          </a:lstStyle>
          <a:p>
            <a:fld id="{7C041E7D-CF98-41EB-967E-D1E3AF3F8BA2}" type="slidenum">
              <a:rPr lang="ko-KR" altLang="en-US"/>
              <a:pPr/>
              <a:t>‹#›</a:t>
            </a:fld>
            <a:endParaRPr lang="en-US" altLang="ko-KR"/>
          </a:p>
        </p:txBody>
      </p:sp>
    </p:spTree>
    <p:extLst>
      <p:ext uri="{BB962C8B-B14F-4D97-AF65-F5344CB8AC3E}">
        <p14:creationId xmlns:p14="http://schemas.microsoft.com/office/powerpoint/2010/main" val="3039224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A3DA2327-1405-4662-BB10-76A1FB523FB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79D38B60-61FA-4FD5-B871-8EA3072C8726}"/>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B5095684-9962-47B1-8226-B91EC8299579}"/>
              </a:ext>
            </a:extLst>
          </p:cNvPr>
          <p:cNvSpPr>
            <a:spLocks noGrp="1" noChangeArrowheads="1"/>
          </p:cNvSpPr>
          <p:nvPr>
            <p:ph type="sldNum" sz="quarter" idx="12"/>
          </p:nvPr>
        </p:nvSpPr>
        <p:spPr>
          <a:ln/>
        </p:spPr>
        <p:txBody>
          <a:bodyPr/>
          <a:lstStyle>
            <a:lvl1pPr>
              <a:defRPr/>
            </a:lvl1pPr>
          </a:lstStyle>
          <a:p>
            <a:fld id="{31A0D6E3-DF34-4525-981C-1E11FC9FF30E}" type="slidenum">
              <a:rPr lang="ko-KR" altLang="en-US"/>
              <a:pPr/>
              <a:t>‹#›</a:t>
            </a:fld>
            <a:endParaRPr lang="en-US" altLang="ko-KR"/>
          </a:p>
        </p:txBody>
      </p:sp>
    </p:spTree>
    <p:extLst>
      <p:ext uri="{BB962C8B-B14F-4D97-AF65-F5344CB8AC3E}">
        <p14:creationId xmlns:p14="http://schemas.microsoft.com/office/powerpoint/2010/main" val="2126238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BD0E109-D34C-434C-9131-758012235A0F}"/>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274BE133-EA87-47D0-9F03-79F04035AB9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46FE1141-89A0-4BC4-9CDB-049EC2947241}"/>
              </a:ext>
            </a:extLst>
          </p:cNvPr>
          <p:cNvSpPr>
            <a:spLocks noGrp="1" noChangeArrowheads="1"/>
          </p:cNvSpPr>
          <p:nvPr>
            <p:ph type="sldNum" sz="quarter" idx="12"/>
          </p:nvPr>
        </p:nvSpPr>
        <p:spPr>
          <a:ln/>
        </p:spPr>
        <p:txBody>
          <a:bodyPr/>
          <a:lstStyle>
            <a:lvl1pPr>
              <a:defRPr/>
            </a:lvl1pPr>
          </a:lstStyle>
          <a:p>
            <a:fld id="{62AA1B3E-CFE4-4CB5-9ADC-DDCB94666D5F}" type="slidenum">
              <a:rPr lang="ko-KR" altLang="en-US"/>
              <a:pPr/>
              <a:t>‹#›</a:t>
            </a:fld>
            <a:endParaRPr lang="en-US" altLang="ko-KR"/>
          </a:p>
        </p:txBody>
      </p:sp>
    </p:spTree>
    <p:extLst>
      <p:ext uri="{BB962C8B-B14F-4D97-AF65-F5344CB8AC3E}">
        <p14:creationId xmlns:p14="http://schemas.microsoft.com/office/powerpoint/2010/main" val="3582925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7B9C487-9BF5-4F10-B964-5E5355989B5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E72A80C2-14BB-44DF-BA92-A51DFA17F47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5F86F675-5CD9-4DFC-909E-652BD01B3057}"/>
              </a:ext>
            </a:extLst>
          </p:cNvPr>
          <p:cNvSpPr>
            <a:spLocks noGrp="1" noChangeArrowheads="1"/>
          </p:cNvSpPr>
          <p:nvPr>
            <p:ph type="sldNum" sz="quarter" idx="12"/>
          </p:nvPr>
        </p:nvSpPr>
        <p:spPr>
          <a:ln/>
        </p:spPr>
        <p:txBody>
          <a:bodyPr/>
          <a:lstStyle>
            <a:lvl1pPr>
              <a:defRPr/>
            </a:lvl1pPr>
          </a:lstStyle>
          <a:p>
            <a:fld id="{7D9DDD66-37D2-458D-A9E5-BE16BB93C162}" type="slidenum">
              <a:rPr lang="ko-KR" altLang="en-US"/>
              <a:pPr/>
              <a:t>‹#›</a:t>
            </a:fld>
            <a:endParaRPr lang="en-US" altLang="ko-KR"/>
          </a:p>
        </p:txBody>
      </p:sp>
    </p:spTree>
    <p:extLst>
      <p:ext uri="{BB962C8B-B14F-4D97-AF65-F5344CB8AC3E}">
        <p14:creationId xmlns:p14="http://schemas.microsoft.com/office/powerpoint/2010/main" val="1829585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085BFAC9-33B3-4479-969E-FC576B7C6659}"/>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0EFF2477-66DF-4F1A-8BC6-4B6B68B88471}"/>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D33DA01D-BC41-461F-9002-69591B8E2567}"/>
              </a:ext>
            </a:extLst>
          </p:cNvPr>
          <p:cNvSpPr>
            <a:spLocks noGrp="1" noChangeArrowheads="1"/>
          </p:cNvSpPr>
          <p:nvPr>
            <p:ph type="sldNum" sz="quarter" idx="12"/>
          </p:nvPr>
        </p:nvSpPr>
        <p:spPr>
          <a:ln/>
        </p:spPr>
        <p:txBody>
          <a:bodyPr/>
          <a:lstStyle>
            <a:lvl1pPr>
              <a:defRPr/>
            </a:lvl1pPr>
          </a:lstStyle>
          <a:p>
            <a:pPr>
              <a:defRPr/>
            </a:pPr>
            <a:fld id="{0CA2BAD4-1487-4214-A677-558248CCE110}" type="slidenum">
              <a:rPr lang="en-US" altLang="ko-KR"/>
              <a:pPr>
                <a:defRPr/>
              </a:pPr>
              <a:t>‹#›</a:t>
            </a:fld>
            <a:endParaRPr lang="en-US" altLang="ko-KR"/>
          </a:p>
        </p:txBody>
      </p:sp>
    </p:spTree>
    <p:extLst>
      <p:ext uri="{BB962C8B-B14F-4D97-AF65-F5344CB8AC3E}">
        <p14:creationId xmlns:p14="http://schemas.microsoft.com/office/powerpoint/2010/main" val="669217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AE11FA25-70C7-4A07-B825-23A787BFAF68}"/>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4A69566C-72CB-45E6-A6E5-E6B047667058}"/>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6E705659-1A17-4BC3-99EE-0AA8885593D0}"/>
              </a:ext>
            </a:extLst>
          </p:cNvPr>
          <p:cNvSpPr>
            <a:spLocks noGrp="1" noChangeArrowheads="1"/>
          </p:cNvSpPr>
          <p:nvPr>
            <p:ph type="sldNum" sz="quarter" idx="12"/>
          </p:nvPr>
        </p:nvSpPr>
        <p:spPr>
          <a:ln/>
        </p:spPr>
        <p:txBody>
          <a:bodyPr/>
          <a:lstStyle>
            <a:lvl1pPr>
              <a:defRPr/>
            </a:lvl1pPr>
          </a:lstStyle>
          <a:p>
            <a:pPr>
              <a:defRPr/>
            </a:pPr>
            <a:fld id="{08B0BD07-3C63-40BB-A35E-2B50EC56EA14}" type="slidenum">
              <a:rPr lang="en-US" altLang="ko-KR"/>
              <a:pPr>
                <a:defRPr/>
              </a:pPr>
              <a:t>‹#›</a:t>
            </a:fld>
            <a:endParaRPr lang="en-US" altLang="ko-KR"/>
          </a:p>
        </p:txBody>
      </p:sp>
    </p:spTree>
    <p:extLst>
      <p:ext uri="{BB962C8B-B14F-4D97-AF65-F5344CB8AC3E}">
        <p14:creationId xmlns:p14="http://schemas.microsoft.com/office/powerpoint/2010/main" val="1192378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04F6D813-7350-454B-AAE3-1A6F02A4BE7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A43865CA-256A-409E-A71B-9FA879B5A1E0}"/>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482A8C0-03D8-4B21-A41D-5CF9C31987B0}"/>
              </a:ext>
            </a:extLst>
          </p:cNvPr>
          <p:cNvSpPr>
            <a:spLocks noGrp="1" noChangeArrowheads="1"/>
          </p:cNvSpPr>
          <p:nvPr>
            <p:ph type="sldNum" sz="quarter" idx="12"/>
          </p:nvPr>
        </p:nvSpPr>
        <p:spPr>
          <a:ln/>
        </p:spPr>
        <p:txBody>
          <a:bodyPr/>
          <a:lstStyle>
            <a:lvl1pPr>
              <a:defRPr/>
            </a:lvl1pPr>
          </a:lstStyle>
          <a:p>
            <a:pPr>
              <a:defRPr/>
            </a:pPr>
            <a:fld id="{363F1F4F-EF99-4C99-AA06-C0328304EE66}" type="slidenum">
              <a:rPr lang="en-US" altLang="ko-KR"/>
              <a:pPr>
                <a:defRPr/>
              </a:pPr>
              <a:t>‹#›</a:t>
            </a:fld>
            <a:endParaRPr lang="en-US" altLang="ko-KR"/>
          </a:p>
        </p:txBody>
      </p:sp>
    </p:spTree>
    <p:extLst>
      <p:ext uri="{BB962C8B-B14F-4D97-AF65-F5344CB8AC3E}">
        <p14:creationId xmlns:p14="http://schemas.microsoft.com/office/powerpoint/2010/main" val="13014811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5C53EE5D-E666-41B8-BD17-CF764ABC186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2ECD6C30-C483-4227-BE65-1C75EA25921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5FC47201-ECD0-4286-88B8-85B1EF2F03B8}"/>
              </a:ext>
            </a:extLst>
          </p:cNvPr>
          <p:cNvSpPr>
            <a:spLocks noGrp="1" noChangeArrowheads="1"/>
          </p:cNvSpPr>
          <p:nvPr>
            <p:ph type="sldNum" sz="quarter" idx="12"/>
          </p:nvPr>
        </p:nvSpPr>
        <p:spPr>
          <a:ln/>
        </p:spPr>
        <p:txBody>
          <a:bodyPr/>
          <a:lstStyle>
            <a:lvl1pPr>
              <a:defRPr/>
            </a:lvl1pPr>
          </a:lstStyle>
          <a:p>
            <a:pPr>
              <a:defRPr/>
            </a:pPr>
            <a:fld id="{C09CCDBA-369D-4EF3-8104-38C481A349F0}" type="slidenum">
              <a:rPr lang="en-US" altLang="ko-KR"/>
              <a:pPr>
                <a:defRPr/>
              </a:pPr>
              <a:t>‹#›</a:t>
            </a:fld>
            <a:endParaRPr lang="en-US" altLang="ko-KR"/>
          </a:p>
        </p:txBody>
      </p:sp>
    </p:spTree>
    <p:extLst>
      <p:ext uri="{BB962C8B-B14F-4D97-AF65-F5344CB8AC3E}">
        <p14:creationId xmlns:p14="http://schemas.microsoft.com/office/powerpoint/2010/main" val="278873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A006A72-D714-44E9-A57B-E645B167BA8B}" type="datetimeFigureOut">
              <a:rPr lang="ko-KR" altLang="en-US"/>
              <a:pPr>
                <a:defRPr/>
              </a:pPr>
              <a:t>2026-06-13</a:t>
            </a:fld>
            <a:endParaRPr lang="ko-KR" altLang="en-US"/>
          </a:p>
        </p:txBody>
      </p:sp>
      <p:sp>
        <p:nvSpPr>
          <p:cNvPr id="4" name="바닥글 개체 틀 3"/>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5" name="슬라이드 번호 개체 틀 4"/>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CB2F238-F823-4B38-BC30-4E9EE45802FE}" type="slidenum">
              <a:rPr lang="ko-KR" altLang="en-US"/>
              <a:pPr>
                <a:defRPr/>
              </a:pPr>
              <a:t>‹#›</a:t>
            </a:fld>
            <a:endParaRPr lang="ko-KR" altLang="en-US"/>
          </a:p>
        </p:txBody>
      </p:sp>
    </p:spTree>
    <p:extLst>
      <p:ext uri="{BB962C8B-B14F-4D97-AF65-F5344CB8AC3E}">
        <p14:creationId xmlns:p14="http://schemas.microsoft.com/office/powerpoint/2010/main" val="32270471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FEA10651-7EE8-4DDF-A5EE-02F747FDC6DC}"/>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AA1A8260-C5DF-40BE-9CFA-55CAEC0CE6E1}"/>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63AE49DD-D469-4B15-A1C2-7C246005C88A}"/>
              </a:ext>
            </a:extLst>
          </p:cNvPr>
          <p:cNvSpPr>
            <a:spLocks noGrp="1" noChangeArrowheads="1"/>
          </p:cNvSpPr>
          <p:nvPr>
            <p:ph type="sldNum" sz="quarter" idx="12"/>
          </p:nvPr>
        </p:nvSpPr>
        <p:spPr>
          <a:ln/>
        </p:spPr>
        <p:txBody>
          <a:bodyPr/>
          <a:lstStyle>
            <a:lvl1pPr>
              <a:defRPr/>
            </a:lvl1pPr>
          </a:lstStyle>
          <a:p>
            <a:pPr>
              <a:defRPr/>
            </a:pPr>
            <a:fld id="{EC038A85-7EC8-4F2F-90E8-CC9C1A3D499F}" type="slidenum">
              <a:rPr lang="en-US" altLang="ko-KR"/>
              <a:pPr>
                <a:defRPr/>
              </a:pPr>
              <a:t>‹#›</a:t>
            </a:fld>
            <a:endParaRPr lang="en-US" altLang="ko-KR"/>
          </a:p>
        </p:txBody>
      </p:sp>
    </p:spTree>
    <p:extLst>
      <p:ext uri="{BB962C8B-B14F-4D97-AF65-F5344CB8AC3E}">
        <p14:creationId xmlns:p14="http://schemas.microsoft.com/office/powerpoint/2010/main" val="2521647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B41A0B4E-A89B-4713-99A6-34F2902D57B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5EAC4A47-169F-4975-8B42-65D2377DA68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C5D0238D-B407-4929-A389-62F189EC6066}"/>
              </a:ext>
            </a:extLst>
          </p:cNvPr>
          <p:cNvSpPr>
            <a:spLocks noGrp="1" noChangeArrowheads="1"/>
          </p:cNvSpPr>
          <p:nvPr>
            <p:ph type="sldNum" sz="quarter" idx="12"/>
          </p:nvPr>
        </p:nvSpPr>
        <p:spPr>
          <a:ln/>
        </p:spPr>
        <p:txBody>
          <a:bodyPr/>
          <a:lstStyle>
            <a:lvl1pPr>
              <a:defRPr/>
            </a:lvl1pPr>
          </a:lstStyle>
          <a:p>
            <a:pPr>
              <a:defRPr/>
            </a:pPr>
            <a:fld id="{BE7C1DFB-50B1-4D17-87A2-760E6FB41F06}" type="slidenum">
              <a:rPr lang="en-US" altLang="ko-KR"/>
              <a:pPr>
                <a:defRPr/>
              </a:pPr>
              <a:t>‹#›</a:t>
            </a:fld>
            <a:endParaRPr lang="en-US" altLang="ko-KR"/>
          </a:p>
        </p:txBody>
      </p:sp>
    </p:spTree>
    <p:extLst>
      <p:ext uri="{BB962C8B-B14F-4D97-AF65-F5344CB8AC3E}">
        <p14:creationId xmlns:p14="http://schemas.microsoft.com/office/powerpoint/2010/main" val="4088001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D89148-C0C5-423E-875E-D7F0BE1A420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0442EEFE-2AC2-4F91-8B02-535151CA901A}"/>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8B1E5829-93AA-4F70-927E-EA79350E5E81}"/>
              </a:ext>
            </a:extLst>
          </p:cNvPr>
          <p:cNvSpPr>
            <a:spLocks noGrp="1" noChangeArrowheads="1"/>
          </p:cNvSpPr>
          <p:nvPr>
            <p:ph type="sldNum" sz="quarter" idx="12"/>
          </p:nvPr>
        </p:nvSpPr>
        <p:spPr>
          <a:ln/>
        </p:spPr>
        <p:txBody>
          <a:bodyPr/>
          <a:lstStyle>
            <a:lvl1pPr>
              <a:defRPr/>
            </a:lvl1pPr>
          </a:lstStyle>
          <a:p>
            <a:pPr>
              <a:defRPr/>
            </a:pPr>
            <a:fld id="{01A06E9A-0C70-4B12-A30A-415336E78CC6}" type="slidenum">
              <a:rPr lang="en-US" altLang="ko-KR"/>
              <a:pPr>
                <a:defRPr/>
              </a:pPr>
              <a:t>‹#›</a:t>
            </a:fld>
            <a:endParaRPr lang="en-US" altLang="ko-KR"/>
          </a:p>
        </p:txBody>
      </p:sp>
    </p:spTree>
    <p:extLst>
      <p:ext uri="{BB962C8B-B14F-4D97-AF65-F5344CB8AC3E}">
        <p14:creationId xmlns:p14="http://schemas.microsoft.com/office/powerpoint/2010/main" val="3596906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83BEE542-E743-43E0-B951-50FF481D78B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4246E207-0BD3-49A0-AECE-F1826D5C4D39}"/>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60BF084F-1364-44CD-AB65-69F8A79859E2}"/>
              </a:ext>
            </a:extLst>
          </p:cNvPr>
          <p:cNvSpPr>
            <a:spLocks noGrp="1" noChangeArrowheads="1"/>
          </p:cNvSpPr>
          <p:nvPr>
            <p:ph type="sldNum" sz="quarter" idx="12"/>
          </p:nvPr>
        </p:nvSpPr>
        <p:spPr>
          <a:ln/>
        </p:spPr>
        <p:txBody>
          <a:bodyPr/>
          <a:lstStyle>
            <a:lvl1pPr>
              <a:defRPr/>
            </a:lvl1pPr>
          </a:lstStyle>
          <a:p>
            <a:pPr>
              <a:defRPr/>
            </a:pPr>
            <a:fld id="{DC2DC216-E35B-4740-A281-10222DC135B2}" type="slidenum">
              <a:rPr lang="en-US" altLang="ko-KR"/>
              <a:pPr>
                <a:defRPr/>
              </a:pPr>
              <a:t>‹#›</a:t>
            </a:fld>
            <a:endParaRPr lang="en-US" altLang="ko-KR"/>
          </a:p>
        </p:txBody>
      </p:sp>
    </p:spTree>
    <p:extLst>
      <p:ext uri="{BB962C8B-B14F-4D97-AF65-F5344CB8AC3E}">
        <p14:creationId xmlns:p14="http://schemas.microsoft.com/office/powerpoint/2010/main" val="13812089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97A5BC3D-8041-4623-A83F-EFF342A3A03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CEDFEC16-4A95-4D1E-9F8A-F88329CD34E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E87193C8-CC23-4271-A354-6FF76392AA92}"/>
              </a:ext>
            </a:extLst>
          </p:cNvPr>
          <p:cNvSpPr>
            <a:spLocks noGrp="1" noChangeArrowheads="1"/>
          </p:cNvSpPr>
          <p:nvPr>
            <p:ph type="sldNum" sz="quarter" idx="12"/>
          </p:nvPr>
        </p:nvSpPr>
        <p:spPr>
          <a:ln/>
        </p:spPr>
        <p:txBody>
          <a:bodyPr/>
          <a:lstStyle>
            <a:lvl1pPr>
              <a:defRPr/>
            </a:lvl1pPr>
          </a:lstStyle>
          <a:p>
            <a:pPr>
              <a:defRPr/>
            </a:pPr>
            <a:fld id="{6FAB4DFA-536D-460B-8240-41984514DD09}" type="slidenum">
              <a:rPr lang="en-US" altLang="ko-KR"/>
              <a:pPr>
                <a:defRPr/>
              </a:pPr>
              <a:t>‹#›</a:t>
            </a:fld>
            <a:endParaRPr lang="en-US" altLang="ko-KR"/>
          </a:p>
        </p:txBody>
      </p:sp>
    </p:spTree>
    <p:extLst>
      <p:ext uri="{BB962C8B-B14F-4D97-AF65-F5344CB8AC3E}">
        <p14:creationId xmlns:p14="http://schemas.microsoft.com/office/powerpoint/2010/main" val="3062190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8F71EA0D-68F3-4CEE-9BAD-16E82D07070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C42B9E77-4A37-4CC2-90FD-367A472621BE}"/>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FA7602CE-828D-4C5C-885F-C5318B594E55}"/>
              </a:ext>
            </a:extLst>
          </p:cNvPr>
          <p:cNvSpPr>
            <a:spLocks noGrp="1" noChangeArrowheads="1"/>
          </p:cNvSpPr>
          <p:nvPr>
            <p:ph type="sldNum" sz="quarter" idx="12"/>
          </p:nvPr>
        </p:nvSpPr>
        <p:spPr>
          <a:ln/>
        </p:spPr>
        <p:txBody>
          <a:bodyPr/>
          <a:lstStyle>
            <a:lvl1pPr>
              <a:defRPr/>
            </a:lvl1pPr>
          </a:lstStyle>
          <a:p>
            <a:pPr>
              <a:defRPr/>
            </a:pPr>
            <a:fld id="{24BA741F-3D32-4E45-9D35-CB7646D5015E}" type="slidenum">
              <a:rPr lang="en-US" altLang="ko-KR"/>
              <a:pPr>
                <a:defRPr/>
              </a:pPr>
              <a:t>‹#›</a:t>
            </a:fld>
            <a:endParaRPr lang="en-US" altLang="ko-KR"/>
          </a:p>
        </p:txBody>
      </p:sp>
    </p:spTree>
    <p:extLst>
      <p:ext uri="{BB962C8B-B14F-4D97-AF65-F5344CB8AC3E}">
        <p14:creationId xmlns:p14="http://schemas.microsoft.com/office/powerpoint/2010/main" val="2617751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01A6038C-8246-4583-A5DA-DF65D630038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19EDABAF-1545-4412-A0FE-3229BDF47159}"/>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6E9BE7BB-4B9F-45C0-B582-F44DABE19A42}"/>
              </a:ext>
            </a:extLst>
          </p:cNvPr>
          <p:cNvSpPr>
            <a:spLocks noGrp="1" noChangeArrowheads="1"/>
          </p:cNvSpPr>
          <p:nvPr>
            <p:ph type="sldNum" sz="quarter" idx="12"/>
          </p:nvPr>
        </p:nvSpPr>
        <p:spPr>
          <a:ln/>
        </p:spPr>
        <p:txBody>
          <a:bodyPr/>
          <a:lstStyle>
            <a:lvl1pPr>
              <a:defRPr/>
            </a:lvl1pPr>
          </a:lstStyle>
          <a:p>
            <a:pPr>
              <a:defRPr/>
            </a:pPr>
            <a:fld id="{7BA4B88F-BB4F-46BB-A075-89AD0979A298}" type="slidenum">
              <a:rPr lang="en-US" altLang="ko-KR"/>
              <a:pPr>
                <a:defRPr/>
              </a:pPr>
              <a:t>‹#›</a:t>
            </a:fld>
            <a:endParaRPr lang="en-US" altLang="ko-KR"/>
          </a:p>
        </p:txBody>
      </p:sp>
    </p:spTree>
    <p:extLst>
      <p:ext uri="{BB962C8B-B14F-4D97-AF65-F5344CB8AC3E}">
        <p14:creationId xmlns:p14="http://schemas.microsoft.com/office/powerpoint/2010/main" val="28451985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30"/>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DD6BE05-0318-4561-86DB-5B960AB68BC4}" type="slidenum">
              <a:rPr lang="en-US" altLang="ja-JP"/>
              <a:pPr>
                <a:defRPr/>
              </a:pPr>
              <a:t>‹#›</a:t>
            </a:fld>
            <a:endParaRPr lang="en-US" altLang="ja-JP"/>
          </a:p>
        </p:txBody>
      </p:sp>
    </p:spTree>
    <p:extLst>
      <p:ext uri="{BB962C8B-B14F-4D97-AF65-F5344CB8AC3E}">
        <p14:creationId xmlns:p14="http://schemas.microsoft.com/office/powerpoint/2010/main" val="13288694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F4B51B3-53C0-42EE-91A2-9F3F9F5EE776}" type="slidenum">
              <a:rPr lang="en-US" altLang="ja-JP"/>
              <a:pPr>
                <a:defRPr/>
              </a:pPr>
              <a:t>‹#›</a:t>
            </a:fld>
            <a:endParaRPr lang="en-US" altLang="ja-JP"/>
          </a:p>
        </p:txBody>
      </p:sp>
    </p:spTree>
    <p:extLst>
      <p:ext uri="{BB962C8B-B14F-4D97-AF65-F5344CB8AC3E}">
        <p14:creationId xmlns:p14="http://schemas.microsoft.com/office/powerpoint/2010/main" val="15995808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5"/>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FD3B6B5-CAEA-489E-A62A-A7DCCD4F59AF}" type="slidenum">
              <a:rPr lang="en-US" altLang="ja-JP"/>
              <a:pPr>
                <a:defRPr/>
              </a:pPr>
              <a:t>‹#›</a:t>
            </a:fld>
            <a:endParaRPr lang="en-US" altLang="ja-JP"/>
          </a:p>
        </p:txBody>
      </p:sp>
    </p:spTree>
    <p:extLst>
      <p:ext uri="{BB962C8B-B14F-4D97-AF65-F5344CB8AC3E}">
        <p14:creationId xmlns:p14="http://schemas.microsoft.com/office/powerpoint/2010/main" val="405931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23FD0B7-D784-428F-80C2-FF0FE7F271B0}" type="datetimeFigureOut">
              <a:rPr lang="ko-KR" altLang="en-US"/>
              <a:pPr>
                <a:defRPr/>
              </a:pPr>
              <a:t>2026-06-13</a:t>
            </a:fld>
            <a:endParaRPr lang="ko-KR" altLang="en-US"/>
          </a:p>
        </p:txBody>
      </p:sp>
      <p:sp>
        <p:nvSpPr>
          <p:cNvPr id="3" name="바닥글 개체 틀 2"/>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4" name="슬라이드 번호 개체 틀 3"/>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5312A0AA-225A-432C-B6E3-1DC66279DFCD}" type="slidenum">
              <a:rPr lang="ko-KR" altLang="en-US"/>
              <a:pPr>
                <a:defRPr/>
              </a:pPr>
              <a:t>‹#›</a:t>
            </a:fld>
            <a:endParaRPr lang="ko-KR" altLang="en-US"/>
          </a:p>
        </p:txBody>
      </p:sp>
    </p:spTree>
    <p:extLst>
      <p:ext uri="{BB962C8B-B14F-4D97-AF65-F5344CB8AC3E}">
        <p14:creationId xmlns:p14="http://schemas.microsoft.com/office/powerpoint/2010/main" val="2693179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80AC351-9BA0-41A9-9A9A-01FDCE43B848}" type="slidenum">
              <a:rPr lang="en-US" altLang="ja-JP"/>
              <a:pPr>
                <a:defRPr/>
              </a:pPr>
              <a:t>‹#›</a:t>
            </a:fld>
            <a:endParaRPr lang="en-US" altLang="ja-JP"/>
          </a:p>
        </p:txBody>
      </p:sp>
    </p:spTree>
    <p:extLst>
      <p:ext uri="{BB962C8B-B14F-4D97-AF65-F5344CB8AC3E}">
        <p14:creationId xmlns:p14="http://schemas.microsoft.com/office/powerpoint/2010/main" val="162718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8"/>
            <a:ext cx="10972800" cy="1143000"/>
          </a:xfr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4D3672B-0B8A-481F-AE47-F65B169712D3}" type="slidenum">
              <a:rPr lang="en-US" altLang="ja-JP"/>
              <a:pPr>
                <a:defRPr/>
              </a:pPr>
              <a:t>‹#›</a:t>
            </a:fld>
            <a:endParaRPr lang="en-US" altLang="ja-JP"/>
          </a:p>
        </p:txBody>
      </p:sp>
    </p:spTree>
    <p:extLst>
      <p:ext uri="{BB962C8B-B14F-4D97-AF65-F5344CB8AC3E}">
        <p14:creationId xmlns:p14="http://schemas.microsoft.com/office/powerpoint/2010/main" val="1210163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3485A8-4A07-4A2C-8EB9-9935363B04BB}" type="slidenum">
              <a:rPr lang="en-US" altLang="ja-JP"/>
              <a:pPr>
                <a:defRPr/>
              </a:pPr>
              <a:t>‹#›</a:t>
            </a:fld>
            <a:endParaRPr lang="en-US" altLang="ja-JP"/>
          </a:p>
        </p:txBody>
      </p:sp>
    </p:spTree>
    <p:extLst>
      <p:ext uri="{BB962C8B-B14F-4D97-AF65-F5344CB8AC3E}">
        <p14:creationId xmlns:p14="http://schemas.microsoft.com/office/powerpoint/2010/main" val="1398132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B8DCF184-7DCC-4DDC-85FA-E98FF473696A}" type="slidenum">
              <a:rPr lang="en-US" altLang="ja-JP"/>
              <a:pPr>
                <a:defRPr/>
              </a:pPr>
              <a:t>‹#›</a:t>
            </a:fld>
            <a:endParaRPr lang="en-US" altLang="ja-JP"/>
          </a:p>
        </p:txBody>
      </p:sp>
    </p:spTree>
    <p:extLst>
      <p:ext uri="{BB962C8B-B14F-4D97-AF65-F5344CB8AC3E}">
        <p14:creationId xmlns:p14="http://schemas.microsoft.com/office/powerpoint/2010/main" val="852766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3"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1AE5291-4EE0-4D84-B042-0F3DB6682404}" type="slidenum">
              <a:rPr lang="en-US" altLang="ja-JP"/>
              <a:pPr>
                <a:defRPr/>
              </a:pPr>
              <a:t>‹#›</a:t>
            </a:fld>
            <a:endParaRPr lang="en-US" altLang="ja-JP"/>
          </a:p>
        </p:txBody>
      </p:sp>
    </p:spTree>
    <p:extLst>
      <p:ext uri="{BB962C8B-B14F-4D97-AF65-F5344CB8AC3E}">
        <p14:creationId xmlns:p14="http://schemas.microsoft.com/office/powerpoint/2010/main" val="1833362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478E776-628B-4FFF-86E4-7C3154370519}" type="slidenum">
              <a:rPr lang="en-US" altLang="ja-JP"/>
              <a:pPr>
                <a:defRPr/>
              </a:pPr>
              <a:t>‹#›</a:t>
            </a:fld>
            <a:endParaRPr lang="en-US" altLang="ja-JP"/>
          </a:p>
        </p:txBody>
      </p:sp>
    </p:spTree>
    <p:extLst>
      <p:ext uri="{BB962C8B-B14F-4D97-AF65-F5344CB8AC3E}">
        <p14:creationId xmlns:p14="http://schemas.microsoft.com/office/powerpoint/2010/main" val="881277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F5D89A-FC85-4DB8-9ECC-5E7660C89B45}" type="slidenum">
              <a:rPr lang="en-US" altLang="ja-JP"/>
              <a:pPr>
                <a:defRPr/>
              </a:pPr>
              <a:t>‹#›</a:t>
            </a:fld>
            <a:endParaRPr lang="en-US" altLang="ja-JP"/>
          </a:p>
        </p:txBody>
      </p:sp>
    </p:spTree>
    <p:extLst>
      <p:ext uri="{BB962C8B-B14F-4D97-AF65-F5344CB8AC3E}">
        <p14:creationId xmlns:p14="http://schemas.microsoft.com/office/powerpoint/2010/main" val="2454644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686800" y="609600"/>
            <a:ext cx="2590800" cy="5486400"/>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914400" y="609600"/>
            <a:ext cx="7569200" cy="5486400"/>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E5DBFC-0669-4D9A-A7F3-8B3C3F88DBE7}" type="slidenum">
              <a:rPr lang="en-US" altLang="ja-JP"/>
              <a:pPr>
                <a:defRPr/>
              </a:pPr>
              <a:t>‹#›</a:t>
            </a:fld>
            <a:endParaRPr lang="en-US" altLang="ja-JP"/>
          </a:p>
        </p:txBody>
      </p:sp>
    </p:spTree>
    <p:extLst>
      <p:ext uri="{BB962C8B-B14F-4D97-AF65-F5344CB8AC3E}">
        <p14:creationId xmlns:p14="http://schemas.microsoft.com/office/powerpoint/2010/main" val="3715585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a:extLst>
              <a:ext uri="{FF2B5EF4-FFF2-40B4-BE49-F238E27FC236}">
                <a16:creationId xmlns:a16="http://schemas.microsoft.com/office/drawing/2014/main" id="{E6CAAF6C-B54E-4B9A-A4F4-A2321372848A}"/>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915D8CD4-A555-44C5-87A0-02818D7D9CE7}"/>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CA7DBA83-FDA5-43A2-BA5F-EAA474B66866}"/>
              </a:ext>
            </a:extLst>
          </p:cNvPr>
          <p:cNvSpPr>
            <a:spLocks noGrp="1" noChangeArrowheads="1"/>
          </p:cNvSpPr>
          <p:nvPr>
            <p:ph type="sldNum" sz="quarter" idx="12"/>
          </p:nvPr>
        </p:nvSpPr>
        <p:spPr>
          <a:ln/>
        </p:spPr>
        <p:txBody>
          <a:bodyPr/>
          <a:lstStyle>
            <a:lvl1pPr>
              <a:defRPr/>
            </a:lvl1pPr>
          </a:lstStyle>
          <a:p>
            <a:fld id="{A1BF0A8B-2E86-4D1D-81A4-66EB9B14C603}" type="slidenum">
              <a:rPr lang="en-US" altLang="ko-KR"/>
              <a:pPr/>
              <a:t>‹#›</a:t>
            </a:fld>
            <a:endParaRPr lang="en-US" altLang="ko-KR"/>
          </a:p>
        </p:txBody>
      </p:sp>
    </p:spTree>
    <p:extLst>
      <p:ext uri="{BB962C8B-B14F-4D97-AF65-F5344CB8AC3E}">
        <p14:creationId xmlns:p14="http://schemas.microsoft.com/office/powerpoint/2010/main" val="1812982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A260A06B-BB7E-4F2A-85E9-AE70F950D32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D7E315E0-4289-41A8-A45E-DCEAB310D1F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D3532A32-9132-43D0-B9DD-5A6CA285DCD5}"/>
              </a:ext>
            </a:extLst>
          </p:cNvPr>
          <p:cNvSpPr>
            <a:spLocks noGrp="1" noChangeArrowheads="1"/>
          </p:cNvSpPr>
          <p:nvPr>
            <p:ph type="sldNum" sz="quarter" idx="12"/>
          </p:nvPr>
        </p:nvSpPr>
        <p:spPr>
          <a:ln/>
        </p:spPr>
        <p:txBody>
          <a:bodyPr/>
          <a:lstStyle>
            <a:lvl1pPr>
              <a:defRPr/>
            </a:lvl1pPr>
          </a:lstStyle>
          <a:p>
            <a:fld id="{B057769F-519A-4496-A776-A1A8E731405B}" type="slidenum">
              <a:rPr lang="en-US" altLang="ko-KR"/>
              <a:pPr/>
              <a:t>‹#›</a:t>
            </a:fld>
            <a:endParaRPr lang="en-US" altLang="ko-KR"/>
          </a:p>
        </p:txBody>
      </p:sp>
    </p:spTree>
    <p:extLst>
      <p:ext uri="{BB962C8B-B14F-4D97-AF65-F5344CB8AC3E}">
        <p14:creationId xmlns:p14="http://schemas.microsoft.com/office/powerpoint/2010/main" val="24622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2"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DE0483D2-03B6-4A15-B6B5-DD74EC5C3A42}"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75213693-D936-40D4-8203-E9BD397AE860}" type="slidenum">
              <a:rPr lang="ko-KR" altLang="en-US"/>
              <a:pPr>
                <a:defRPr/>
              </a:pPr>
              <a:t>‹#›</a:t>
            </a:fld>
            <a:endParaRPr lang="ko-KR" altLang="en-US"/>
          </a:p>
        </p:txBody>
      </p:sp>
    </p:spTree>
    <p:extLst>
      <p:ext uri="{BB962C8B-B14F-4D97-AF65-F5344CB8AC3E}">
        <p14:creationId xmlns:p14="http://schemas.microsoft.com/office/powerpoint/2010/main" val="42641688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1"/>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a:t>마스터 텍스트 스타일을 편집합니다</a:t>
            </a:r>
          </a:p>
        </p:txBody>
      </p:sp>
      <p:sp>
        <p:nvSpPr>
          <p:cNvPr id="4" name="Rectangle 4">
            <a:extLst>
              <a:ext uri="{FF2B5EF4-FFF2-40B4-BE49-F238E27FC236}">
                <a16:creationId xmlns:a16="http://schemas.microsoft.com/office/drawing/2014/main" id="{E5D295B1-7B62-4F9B-B3A0-AF5E4348E815}"/>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DCB9AE91-AAD8-4D65-8339-574EF2DF5C6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E05C8770-1926-4E9C-8551-C2A0903C001C}"/>
              </a:ext>
            </a:extLst>
          </p:cNvPr>
          <p:cNvSpPr>
            <a:spLocks noGrp="1" noChangeArrowheads="1"/>
          </p:cNvSpPr>
          <p:nvPr>
            <p:ph type="sldNum" sz="quarter" idx="12"/>
          </p:nvPr>
        </p:nvSpPr>
        <p:spPr>
          <a:ln/>
        </p:spPr>
        <p:txBody>
          <a:bodyPr/>
          <a:lstStyle>
            <a:lvl1pPr>
              <a:defRPr/>
            </a:lvl1pPr>
          </a:lstStyle>
          <a:p>
            <a:fld id="{A679B829-4C44-4133-8D7B-2DEB737B0C8F}" type="slidenum">
              <a:rPr lang="en-US" altLang="ko-KR"/>
              <a:pPr/>
              <a:t>‹#›</a:t>
            </a:fld>
            <a:endParaRPr lang="en-US" altLang="ko-KR"/>
          </a:p>
        </p:txBody>
      </p:sp>
    </p:spTree>
    <p:extLst>
      <p:ext uri="{BB962C8B-B14F-4D97-AF65-F5344CB8AC3E}">
        <p14:creationId xmlns:p14="http://schemas.microsoft.com/office/powerpoint/2010/main" val="1849913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4">
            <a:extLst>
              <a:ext uri="{FF2B5EF4-FFF2-40B4-BE49-F238E27FC236}">
                <a16:creationId xmlns:a16="http://schemas.microsoft.com/office/drawing/2014/main" id="{89A417D0-0C62-490B-85B3-9B65C0897A8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8E2F6FB9-E69C-4683-8DDC-59F74ED2C9C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74B16EA2-F838-47EA-B594-C8D394588038}"/>
              </a:ext>
            </a:extLst>
          </p:cNvPr>
          <p:cNvSpPr>
            <a:spLocks noGrp="1" noChangeArrowheads="1"/>
          </p:cNvSpPr>
          <p:nvPr>
            <p:ph type="sldNum" sz="quarter" idx="12"/>
          </p:nvPr>
        </p:nvSpPr>
        <p:spPr>
          <a:ln/>
        </p:spPr>
        <p:txBody>
          <a:bodyPr/>
          <a:lstStyle>
            <a:lvl1pPr>
              <a:defRPr/>
            </a:lvl1pPr>
          </a:lstStyle>
          <a:p>
            <a:fld id="{EAB5FAD3-BF33-40F1-B6ED-5B87F26BD431}" type="slidenum">
              <a:rPr lang="en-US" altLang="ko-KR"/>
              <a:pPr/>
              <a:t>‹#›</a:t>
            </a:fld>
            <a:endParaRPr lang="en-US" altLang="ko-KR"/>
          </a:p>
        </p:txBody>
      </p:sp>
    </p:spTree>
    <p:extLst>
      <p:ext uri="{BB962C8B-B14F-4D97-AF65-F5344CB8AC3E}">
        <p14:creationId xmlns:p14="http://schemas.microsoft.com/office/powerpoint/2010/main" val="14207907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F3B65249-B06F-48AE-B7D6-C73CDA022DE4}"/>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a:extLst>
              <a:ext uri="{FF2B5EF4-FFF2-40B4-BE49-F238E27FC236}">
                <a16:creationId xmlns:a16="http://schemas.microsoft.com/office/drawing/2014/main" id="{E96FB737-DFCF-4B9B-AE69-25BBA0EFD68D}"/>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a:extLst>
              <a:ext uri="{FF2B5EF4-FFF2-40B4-BE49-F238E27FC236}">
                <a16:creationId xmlns:a16="http://schemas.microsoft.com/office/drawing/2014/main" id="{5E856AEF-3E51-46CC-AADD-1530D9C4F8F3}"/>
              </a:ext>
            </a:extLst>
          </p:cNvPr>
          <p:cNvSpPr>
            <a:spLocks noGrp="1" noChangeArrowheads="1"/>
          </p:cNvSpPr>
          <p:nvPr>
            <p:ph type="sldNum" sz="quarter" idx="12"/>
          </p:nvPr>
        </p:nvSpPr>
        <p:spPr>
          <a:ln/>
        </p:spPr>
        <p:txBody>
          <a:bodyPr/>
          <a:lstStyle>
            <a:lvl1pPr>
              <a:defRPr/>
            </a:lvl1pPr>
          </a:lstStyle>
          <a:p>
            <a:fld id="{DB3D3D08-85D6-4A52-9DA5-367BD78BF83E}" type="slidenum">
              <a:rPr lang="en-US" altLang="ko-KR"/>
              <a:pPr/>
              <a:t>‹#›</a:t>
            </a:fld>
            <a:endParaRPr lang="en-US" altLang="ko-KR"/>
          </a:p>
        </p:txBody>
      </p:sp>
    </p:spTree>
    <p:extLst>
      <p:ext uri="{BB962C8B-B14F-4D97-AF65-F5344CB8AC3E}">
        <p14:creationId xmlns:p14="http://schemas.microsoft.com/office/powerpoint/2010/main" val="3338288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Rectangle 4">
            <a:extLst>
              <a:ext uri="{FF2B5EF4-FFF2-40B4-BE49-F238E27FC236}">
                <a16:creationId xmlns:a16="http://schemas.microsoft.com/office/drawing/2014/main" id="{BF151E24-581A-43E8-ADFA-F0CCBE8C8AC0}"/>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a:extLst>
              <a:ext uri="{FF2B5EF4-FFF2-40B4-BE49-F238E27FC236}">
                <a16:creationId xmlns:a16="http://schemas.microsoft.com/office/drawing/2014/main" id="{D1ADCEEC-878E-4F3C-BDE9-74940DB03744}"/>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a:extLst>
              <a:ext uri="{FF2B5EF4-FFF2-40B4-BE49-F238E27FC236}">
                <a16:creationId xmlns:a16="http://schemas.microsoft.com/office/drawing/2014/main" id="{DB32FCFB-4A46-4A08-8E8C-627CD0B44DE8}"/>
              </a:ext>
            </a:extLst>
          </p:cNvPr>
          <p:cNvSpPr>
            <a:spLocks noGrp="1" noChangeArrowheads="1"/>
          </p:cNvSpPr>
          <p:nvPr>
            <p:ph type="sldNum" sz="quarter" idx="12"/>
          </p:nvPr>
        </p:nvSpPr>
        <p:spPr>
          <a:ln/>
        </p:spPr>
        <p:txBody>
          <a:bodyPr/>
          <a:lstStyle>
            <a:lvl1pPr>
              <a:defRPr/>
            </a:lvl1pPr>
          </a:lstStyle>
          <a:p>
            <a:fld id="{89FBF046-0D41-4C20-9BBC-1F082718B2F3}" type="slidenum">
              <a:rPr lang="en-US" altLang="ko-KR"/>
              <a:pPr/>
              <a:t>‹#›</a:t>
            </a:fld>
            <a:endParaRPr lang="en-US" altLang="ko-KR"/>
          </a:p>
        </p:txBody>
      </p:sp>
    </p:spTree>
    <p:extLst>
      <p:ext uri="{BB962C8B-B14F-4D97-AF65-F5344CB8AC3E}">
        <p14:creationId xmlns:p14="http://schemas.microsoft.com/office/powerpoint/2010/main" val="39464276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94E3DE-51A2-45A7-9F01-559088913FD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a:extLst>
              <a:ext uri="{FF2B5EF4-FFF2-40B4-BE49-F238E27FC236}">
                <a16:creationId xmlns:a16="http://schemas.microsoft.com/office/drawing/2014/main" id="{6251F0C1-B5D6-46A4-B59A-A0D6BFFBE303}"/>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a:extLst>
              <a:ext uri="{FF2B5EF4-FFF2-40B4-BE49-F238E27FC236}">
                <a16:creationId xmlns:a16="http://schemas.microsoft.com/office/drawing/2014/main" id="{ACBBCC75-6473-421A-B066-9DE94FD0ADA1}"/>
              </a:ext>
            </a:extLst>
          </p:cNvPr>
          <p:cNvSpPr>
            <a:spLocks noGrp="1" noChangeArrowheads="1"/>
          </p:cNvSpPr>
          <p:nvPr>
            <p:ph type="sldNum" sz="quarter" idx="12"/>
          </p:nvPr>
        </p:nvSpPr>
        <p:spPr>
          <a:ln/>
        </p:spPr>
        <p:txBody>
          <a:bodyPr/>
          <a:lstStyle>
            <a:lvl1pPr>
              <a:defRPr/>
            </a:lvl1pPr>
          </a:lstStyle>
          <a:p>
            <a:fld id="{72A9CC94-E53B-421D-9511-11411BCEAEC4}" type="slidenum">
              <a:rPr lang="en-US" altLang="ko-KR"/>
              <a:pPr/>
              <a:t>‹#›</a:t>
            </a:fld>
            <a:endParaRPr lang="en-US" altLang="ko-KR"/>
          </a:p>
        </p:txBody>
      </p:sp>
    </p:spTree>
    <p:extLst>
      <p:ext uri="{BB962C8B-B14F-4D97-AF65-F5344CB8AC3E}">
        <p14:creationId xmlns:p14="http://schemas.microsoft.com/office/powerpoint/2010/main" val="387619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1"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361B3891-117B-4FBA-97E5-62CE96E1B962}"/>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34742394-F523-460F-A07C-99036DC4C245}"/>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ECDF044A-F5EB-4031-AAAE-BC6CC10D0C6D}"/>
              </a:ext>
            </a:extLst>
          </p:cNvPr>
          <p:cNvSpPr>
            <a:spLocks noGrp="1" noChangeArrowheads="1"/>
          </p:cNvSpPr>
          <p:nvPr>
            <p:ph type="sldNum" sz="quarter" idx="12"/>
          </p:nvPr>
        </p:nvSpPr>
        <p:spPr>
          <a:ln/>
        </p:spPr>
        <p:txBody>
          <a:bodyPr/>
          <a:lstStyle>
            <a:lvl1pPr>
              <a:defRPr/>
            </a:lvl1pPr>
          </a:lstStyle>
          <a:p>
            <a:fld id="{429906C2-51C3-408B-ADC6-DED92D0F5A2E}" type="slidenum">
              <a:rPr lang="en-US" altLang="ko-KR"/>
              <a:pPr/>
              <a:t>‹#›</a:t>
            </a:fld>
            <a:endParaRPr lang="en-US" altLang="ko-KR"/>
          </a:p>
        </p:txBody>
      </p:sp>
    </p:spTree>
    <p:extLst>
      <p:ext uri="{BB962C8B-B14F-4D97-AF65-F5344CB8AC3E}">
        <p14:creationId xmlns:p14="http://schemas.microsoft.com/office/powerpoint/2010/main" val="15858145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Rectangle 4">
            <a:extLst>
              <a:ext uri="{FF2B5EF4-FFF2-40B4-BE49-F238E27FC236}">
                <a16:creationId xmlns:a16="http://schemas.microsoft.com/office/drawing/2014/main" id="{3339F9D8-DC09-4DC2-BC5B-7924C5116A47}"/>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a:extLst>
              <a:ext uri="{FF2B5EF4-FFF2-40B4-BE49-F238E27FC236}">
                <a16:creationId xmlns:a16="http://schemas.microsoft.com/office/drawing/2014/main" id="{9D6D15CF-17EC-4A09-B3C6-33A5133ADA02}"/>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a:extLst>
              <a:ext uri="{FF2B5EF4-FFF2-40B4-BE49-F238E27FC236}">
                <a16:creationId xmlns:a16="http://schemas.microsoft.com/office/drawing/2014/main" id="{1DDD79CC-C376-4359-A3B8-5BF5E30159F1}"/>
              </a:ext>
            </a:extLst>
          </p:cNvPr>
          <p:cNvSpPr>
            <a:spLocks noGrp="1" noChangeArrowheads="1"/>
          </p:cNvSpPr>
          <p:nvPr>
            <p:ph type="sldNum" sz="quarter" idx="12"/>
          </p:nvPr>
        </p:nvSpPr>
        <p:spPr>
          <a:ln/>
        </p:spPr>
        <p:txBody>
          <a:bodyPr/>
          <a:lstStyle>
            <a:lvl1pPr>
              <a:defRPr/>
            </a:lvl1pPr>
          </a:lstStyle>
          <a:p>
            <a:fld id="{CE16EC08-362A-4449-8380-9788B261A3F4}" type="slidenum">
              <a:rPr lang="en-US" altLang="ko-KR"/>
              <a:pPr/>
              <a:t>‹#›</a:t>
            </a:fld>
            <a:endParaRPr lang="en-US" altLang="ko-KR"/>
          </a:p>
        </p:txBody>
      </p:sp>
    </p:spTree>
    <p:extLst>
      <p:ext uri="{BB962C8B-B14F-4D97-AF65-F5344CB8AC3E}">
        <p14:creationId xmlns:p14="http://schemas.microsoft.com/office/powerpoint/2010/main" val="29817413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6B8C38D1-BAAE-4569-B58D-4AC1811FFCBB}"/>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87EFB612-4548-4A57-BD53-1D4A8AF1555B}"/>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17A1DFF5-47B6-41B4-842D-0989A4B0A29A}"/>
              </a:ext>
            </a:extLst>
          </p:cNvPr>
          <p:cNvSpPr>
            <a:spLocks noGrp="1" noChangeArrowheads="1"/>
          </p:cNvSpPr>
          <p:nvPr>
            <p:ph type="sldNum" sz="quarter" idx="12"/>
          </p:nvPr>
        </p:nvSpPr>
        <p:spPr>
          <a:ln/>
        </p:spPr>
        <p:txBody>
          <a:bodyPr/>
          <a:lstStyle>
            <a:lvl1pPr>
              <a:defRPr/>
            </a:lvl1pPr>
          </a:lstStyle>
          <a:p>
            <a:fld id="{E08F8C64-93AB-4E2D-A272-0B5377D264F5}" type="slidenum">
              <a:rPr lang="en-US" altLang="ko-KR"/>
              <a:pPr/>
              <a:t>‹#›</a:t>
            </a:fld>
            <a:endParaRPr lang="en-US" altLang="ko-KR"/>
          </a:p>
        </p:txBody>
      </p:sp>
    </p:spTree>
    <p:extLst>
      <p:ext uri="{BB962C8B-B14F-4D97-AF65-F5344CB8AC3E}">
        <p14:creationId xmlns:p14="http://schemas.microsoft.com/office/powerpoint/2010/main" val="36192435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39"/>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39"/>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a:extLst>
              <a:ext uri="{FF2B5EF4-FFF2-40B4-BE49-F238E27FC236}">
                <a16:creationId xmlns:a16="http://schemas.microsoft.com/office/drawing/2014/main" id="{E4E16755-D2E4-4290-A731-C3B056B48B6D}"/>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a:extLst>
              <a:ext uri="{FF2B5EF4-FFF2-40B4-BE49-F238E27FC236}">
                <a16:creationId xmlns:a16="http://schemas.microsoft.com/office/drawing/2014/main" id="{1A14344C-402B-477C-8A34-E44563131ABC}"/>
              </a:ext>
            </a:extLst>
          </p:cNvPr>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a:extLst>
              <a:ext uri="{FF2B5EF4-FFF2-40B4-BE49-F238E27FC236}">
                <a16:creationId xmlns:a16="http://schemas.microsoft.com/office/drawing/2014/main" id="{46975039-A9BC-461C-B68D-8A57B4AD4066}"/>
              </a:ext>
            </a:extLst>
          </p:cNvPr>
          <p:cNvSpPr>
            <a:spLocks noGrp="1" noChangeArrowheads="1"/>
          </p:cNvSpPr>
          <p:nvPr>
            <p:ph type="sldNum" sz="quarter" idx="12"/>
          </p:nvPr>
        </p:nvSpPr>
        <p:spPr>
          <a:ln/>
        </p:spPr>
        <p:txBody>
          <a:bodyPr/>
          <a:lstStyle>
            <a:lvl1pPr>
              <a:defRPr/>
            </a:lvl1pPr>
          </a:lstStyle>
          <a:p>
            <a:fld id="{B3B75984-DE9B-45A9-9938-FA2564BDB982}" type="slidenum">
              <a:rPr lang="en-US" altLang="ko-KR"/>
              <a:pPr/>
              <a:t>‹#›</a:t>
            </a:fld>
            <a:endParaRPr lang="en-US" altLang="ko-KR"/>
          </a:p>
        </p:txBody>
      </p:sp>
    </p:spTree>
    <p:extLst>
      <p:ext uri="{BB962C8B-B14F-4D97-AF65-F5344CB8AC3E}">
        <p14:creationId xmlns:p14="http://schemas.microsoft.com/office/powerpoint/2010/main" val="1543281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30"/>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36078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C33818DB-0B0D-4356-894C-01A1E9DE8223}" type="datetimeFigureOut">
              <a:rPr lang="ko-KR" altLang="en-US"/>
              <a:pPr>
                <a:defRPr/>
              </a:pPr>
              <a:t>2026-06-13</a:t>
            </a:fld>
            <a:endParaRPr lang="ko-KR" altLang="en-US"/>
          </a:p>
        </p:txBody>
      </p:sp>
      <p:sp>
        <p:nvSpPr>
          <p:cNvPr id="6" name="바닥글 개체 틀 5"/>
          <p:cNvSpPr>
            <a:spLocks noGrp="1"/>
          </p:cNvSpPr>
          <p:nvPr>
            <p:ph type="ftr" sz="quarter" idx="11"/>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endParaRPr lang="ko-KR" altLang="en-US"/>
          </a:p>
        </p:txBody>
      </p:sp>
      <p:sp>
        <p:nvSpPr>
          <p:cNvPr id="7" name="슬라이드 번호 개체 틀 6"/>
          <p:cNvSpPr>
            <a:spLocks noGrp="1"/>
          </p:cNvSpPr>
          <p:nvPr>
            <p:ph type="sldNum" sz="quarter" idx="12"/>
          </p:nvPr>
        </p:nvSpPr>
        <p:spPr/>
        <p:txBody>
          <a:bodyPr wrap="square" numCol="1" anchorCtr="0" compatLnSpc="1">
            <a:prstTxWarp prst="textNoShape">
              <a:avLst/>
            </a:prstTxWarp>
          </a:bodyPr>
          <a:lstStyle>
            <a:lvl1pPr fontAlgn="base" latinLnBrk="0">
              <a:lnSpc>
                <a:spcPct val="90000"/>
              </a:lnSpc>
              <a:spcBef>
                <a:spcPct val="15000"/>
              </a:spcBef>
              <a:spcAft>
                <a:spcPct val="0"/>
              </a:spcAft>
              <a:defRPr kumimoji="1" b="1">
                <a:solidFill>
                  <a:srgbClr val="898989"/>
                </a:solidFill>
                <a:latin typeface="ＭＳ Ｐゴシック" pitchFamily="34" charset="-128"/>
                <a:ea typeface="ＭＳ Ｐゴシック" pitchFamily="34" charset="-128"/>
              </a:defRPr>
            </a:lvl1pPr>
          </a:lstStyle>
          <a:p>
            <a:pPr>
              <a:defRPr/>
            </a:pPr>
            <a:fld id="{8DD10CD5-4C18-4409-A4C3-355172422D1C}" type="slidenum">
              <a:rPr lang="ko-KR" altLang="en-US"/>
              <a:pPr>
                <a:defRPr/>
              </a:pPr>
              <a:t>‹#›</a:t>
            </a:fld>
            <a:endParaRPr lang="ko-KR" altLang="en-US"/>
          </a:p>
        </p:txBody>
      </p:sp>
    </p:spTree>
    <p:extLst>
      <p:ext uri="{BB962C8B-B14F-4D97-AF65-F5344CB8AC3E}">
        <p14:creationId xmlns:p14="http://schemas.microsoft.com/office/powerpoint/2010/main" val="422499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0633586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963084" y="4406905"/>
            <a:ext cx="103632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6420316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8132536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39899644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3911630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1880506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3" y="273050"/>
            <a:ext cx="4011084"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41451441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2389717" y="4800600"/>
            <a:ext cx="73152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2999482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33667454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839200" y="274643"/>
            <a:ext cx="27432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09600" y="274643"/>
            <a:ext cx="80264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112654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제목 개체 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4099" name="텍스트 개체 틀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80A82D71-B951-47BB-9E88-7095279A0A12}" type="datetimeFigureOut">
              <a:rPr lang="ko-KR" altLang="en-US"/>
              <a:pPr>
                <a:defRPr/>
              </a:pPr>
              <a:t>2026-06-13</a:t>
            </a:fld>
            <a:endParaRPr lang="ko-KR" altLang="en-US"/>
          </a:p>
        </p:txBody>
      </p:sp>
      <p:sp>
        <p:nvSpPr>
          <p:cNvPr id="5" name="바닥글 개체 틀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endParaRPr lang="ko-KR" altLang="en-US"/>
          </a:p>
        </p:txBody>
      </p:sp>
      <p:sp>
        <p:nvSpPr>
          <p:cNvPr id="6" name="슬라이드 번호 개체 틀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latinLnBrk="1">
              <a:lnSpc>
                <a:spcPct val="100000"/>
              </a:lnSpc>
              <a:spcBef>
                <a:spcPts val="0"/>
              </a:spcBef>
              <a:spcAft>
                <a:spcPts val="0"/>
              </a:spcAft>
              <a:defRPr kumimoji="0" sz="1200" b="0">
                <a:solidFill>
                  <a:prstClr val="black">
                    <a:tint val="75000"/>
                  </a:prstClr>
                </a:solidFill>
                <a:latin typeface="맑은 고딕"/>
                <a:ea typeface="맑은 고딕"/>
              </a:defRPr>
            </a:lvl1pPr>
          </a:lstStyle>
          <a:p>
            <a:pPr>
              <a:defRPr/>
            </a:pPr>
            <a:fld id="{13AF283B-8581-4BFB-96E9-79A766587A62}"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sldLayoutIdLst>
    <p:sldLayoutId id="2147505246" r:id="rId1"/>
    <p:sldLayoutId id="2147505247" r:id="rId2"/>
    <p:sldLayoutId id="2147505248" r:id="rId3"/>
    <p:sldLayoutId id="2147505249" r:id="rId4"/>
    <p:sldLayoutId id="2147505250" r:id="rId5"/>
    <p:sldLayoutId id="2147505251" r:id="rId6"/>
    <p:sldLayoutId id="2147505252" r:id="rId7"/>
    <p:sldLayoutId id="2147505253" r:id="rId8"/>
    <p:sldLayoutId id="2147505254" r:id="rId9"/>
    <p:sldLayoutId id="2147505255" r:id="rId10"/>
    <p:sldLayoutId id="2147505256" r:id="rId11"/>
  </p:sldLayoutIdLst>
  <p:txStyles>
    <p:titleStyle>
      <a:lvl1pPr algn="ctr" rtl="0" eaLnBrk="0" fontAlgn="base" latinLnBrk="1"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2pPr>
      <a:lvl3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3pPr>
      <a:lvl4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4pPr>
      <a:lvl5pPr algn="ctr" rtl="0" eaLnBrk="0" fontAlgn="base" latinLnBrk="1" hangingPunct="0">
        <a:spcBef>
          <a:spcPct val="0"/>
        </a:spcBef>
        <a:spcAft>
          <a:spcPct val="0"/>
        </a:spcAft>
        <a:defRPr sz="4400">
          <a:solidFill>
            <a:schemeClr val="tx1"/>
          </a:solidFill>
          <a:latin typeface="맑은 고딕" pitchFamily="50" charset="-127"/>
          <a:ea typeface="ＭＳ Ｐゴシック" pitchFamily="34" charset="-128"/>
        </a:defRPr>
      </a:lvl5pPr>
      <a:lvl6pPr marL="4572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6pPr>
      <a:lvl7pPr marL="9144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7pPr>
      <a:lvl8pPr marL="13716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8pPr>
      <a:lvl9pPr marL="1828800" algn="ctr" rtl="0" fontAlgn="base" latinLnBrk="1">
        <a:spcBef>
          <a:spcPct val="0"/>
        </a:spcBef>
        <a:spcAft>
          <a:spcPct val="0"/>
        </a:spcAft>
        <a:defRPr sz="4400">
          <a:solidFill>
            <a:schemeClr val="tx1"/>
          </a:solidFill>
          <a:latin typeface="맑은 고딕" pitchFamily="50" charset="-127"/>
          <a:ea typeface="ＭＳ Ｐゴシック" pitchFamily="34" charset="-128"/>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defRPr>
            </a:lvl1pPr>
          </a:lstStyle>
          <a:p>
            <a:pPr fontAlgn="base" latinLnBrk="0">
              <a:spcAft>
                <a:spcPct val="0"/>
              </a:spcAft>
              <a:defRPr/>
            </a:pPr>
            <a:fld id="{472A8211-4E9E-474E-A6F7-F61326E46A74}"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3525125196"/>
      </p:ext>
    </p:extLst>
  </p:cSld>
  <p:clrMap bg1="lt1" tx1="dk1" bg2="lt2" tx2="dk2" accent1="accent1" accent2="accent2" accent3="accent3" accent4="accent4" accent5="accent5" accent6="accent6" hlink="hlink" folHlink="folHlink"/>
  <p:sldLayoutIdLst>
    <p:sldLayoutId id="2147506432" r:id="rId1"/>
    <p:sldLayoutId id="2147506433" r:id="rId2"/>
    <p:sldLayoutId id="2147506434" r:id="rId3"/>
    <p:sldLayoutId id="2147506435" r:id="rId4"/>
    <p:sldLayoutId id="2147506436" r:id="rId5"/>
    <p:sldLayoutId id="2147506437" r:id="rId6"/>
    <p:sldLayoutId id="2147506438" r:id="rId7"/>
    <p:sldLayoutId id="2147506439" r:id="rId8"/>
    <p:sldLayoutId id="2147506440" r:id="rId9"/>
    <p:sldLayoutId id="2147506441" r:id="rId10"/>
    <p:sldLayoutId id="2147506442"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487849-2833-42E6-BE9B-9DD5AA5DA246}"/>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B743C45E-4000-4DD5-8D9E-078B5DEA4CE4}"/>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12CDCFEA-9221-4FE5-A936-1BA5DA4994E2}"/>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defRPr>
            </a:lvl1pPr>
          </a:lstStyle>
          <a:p>
            <a:pPr>
              <a:defRPr/>
            </a:pPr>
            <a:endParaRPr lang="en-US" altLang="ja-JP"/>
          </a:p>
        </p:txBody>
      </p:sp>
      <p:sp>
        <p:nvSpPr>
          <p:cNvPr id="1029" name="Rectangle 5">
            <a:extLst>
              <a:ext uri="{FF2B5EF4-FFF2-40B4-BE49-F238E27FC236}">
                <a16:creationId xmlns:a16="http://schemas.microsoft.com/office/drawing/2014/main" id="{00E7E703-3FC9-4184-9D99-A86A8D1D50FB}"/>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defRPr>
            </a:lvl1pPr>
          </a:lstStyle>
          <a:p>
            <a:pPr>
              <a:defRPr/>
            </a:pPr>
            <a:endParaRPr lang="en-US" altLang="ja-JP"/>
          </a:p>
        </p:txBody>
      </p:sp>
      <p:sp>
        <p:nvSpPr>
          <p:cNvPr id="1030" name="Rectangle 6">
            <a:extLst>
              <a:ext uri="{FF2B5EF4-FFF2-40B4-BE49-F238E27FC236}">
                <a16:creationId xmlns:a16="http://schemas.microsoft.com/office/drawing/2014/main" id="{1D9372B7-86B5-4738-AF34-9C573708079B}"/>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anose="02020603050405020304" pitchFamily="18" charset="0"/>
              </a:defRPr>
            </a:lvl1pPr>
          </a:lstStyle>
          <a:p>
            <a:fld id="{E3D58D3E-2359-45EC-B552-16DD6FCD7068}" type="slidenum">
              <a:rPr lang="en-US" altLang="ja-JP"/>
              <a:pPr/>
              <a:t>‹#›</a:t>
            </a:fld>
            <a:endParaRPr lang="en-US" altLang="ja-JP"/>
          </a:p>
        </p:txBody>
      </p:sp>
    </p:spTree>
    <p:extLst>
      <p:ext uri="{BB962C8B-B14F-4D97-AF65-F5344CB8AC3E}">
        <p14:creationId xmlns:p14="http://schemas.microsoft.com/office/powerpoint/2010/main" val="2340639158"/>
      </p:ext>
    </p:extLst>
  </p:cSld>
  <p:clrMap bg1="lt1" tx1="dk1" bg2="lt2" tx2="dk2" accent1="accent1" accent2="accent2" accent3="accent3" accent4="accent4" accent5="accent5" accent6="accent6" hlink="hlink" folHlink="folHlink"/>
  <p:sldLayoutIdLst>
    <p:sldLayoutId id="2147506444" r:id="rId1"/>
    <p:sldLayoutId id="2147506445" r:id="rId2"/>
    <p:sldLayoutId id="2147506446" r:id="rId3"/>
    <p:sldLayoutId id="2147506447" r:id="rId4"/>
    <p:sldLayoutId id="2147506448" r:id="rId5"/>
    <p:sldLayoutId id="2147506449" r:id="rId6"/>
    <p:sldLayoutId id="2147506450" r:id="rId7"/>
    <p:sldLayoutId id="2147506451" r:id="rId8"/>
    <p:sldLayoutId id="2147506452" r:id="rId9"/>
    <p:sldLayoutId id="2147506453" r:id="rId10"/>
    <p:sldLayoutId id="2147506454"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614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latinLnBrk="1">
              <a:lnSpc>
                <a:spcPct val="100000"/>
              </a:lnSpc>
              <a:spcBef>
                <a:spcPct val="0"/>
              </a:spcBef>
              <a:defRPr sz="1400" b="0">
                <a:solidFill>
                  <a:srgbClr val="000000"/>
                </a:solidFill>
                <a:latin typeface="+mn-lt"/>
                <a:ea typeface="+mn-ea"/>
              </a:defRPr>
            </a:lvl1pPr>
          </a:lstStyle>
          <a:p>
            <a:pPr>
              <a:defRPr/>
            </a:pPr>
            <a:endParaRPr lang="en-US" altLang="ko-KR"/>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latinLnBrk="1">
              <a:lnSpc>
                <a:spcPct val="100000"/>
              </a:lnSpc>
              <a:spcBef>
                <a:spcPct val="0"/>
              </a:spcBef>
              <a:defRPr sz="1400" b="0">
                <a:solidFill>
                  <a:srgbClr val="000000"/>
                </a:solidFill>
                <a:latin typeface="+mn-lt"/>
                <a:ea typeface="+mn-ea"/>
              </a:defRPr>
            </a:lvl1pPr>
          </a:lstStyle>
          <a:p>
            <a:pPr>
              <a:defRPr/>
            </a:pPr>
            <a:endParaRPr lang="en-US" altLang="ko-K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latinLnBrk="1">
              <a:lnSpc>
                <a:spcPct val="100000"/>
              </a:lnSpc>
              <a:spcBef>
                <a:spcPct val="0"/>
              </a:spcBef>
              <a:defRPr sz="1400" b="0">
                <a:solidFill>
                  <a:srgbClr val="000000"/>
                </a:solidFill>
                <a:latin typeface="+mn-lt"/>
                <a:ea typeface="+mn-ea"/>
              </a:defRPr>
            </a:lvl1pPr>
          </a:lstStyle>
          <a:p>
            <a:pPr>
              <a:defRPr/>
            </a:pPr>
            <a:fld id="{81E77912-7405-4A57-9BD6-349992B579FC}"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505268" r:id="rId1"/>
    <p:sldLayoutId id="2147505269" r:id="rId2"/>
    <p:sldLayoutId id="2147505270" r:id="rId3"/>
    <p:sldLayoutId id="2147505271" r:id="rId4"/>
    <p:sldLayoutId id="2147505272" r:id="rId5"/>
    <p:sldLayoutId id="2147505273" r:id="rId6"/>
    <p:sldLayoutId id="2147505274" r:id="rId7"/>
    <p:sldLayoutId id="2147505275" r:id="rId8"/>
    <p:sldLayoutId id="2147505276" r:id="rId9"/>
    <p:sldLayoutId id="2147505277" r:id="rId10"/>
    <p:sldLayoutId id="2147505278"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2pPr>
      <a:lvl3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3pPr>
      <a:lvl4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4pPr>
      <a:lvl5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5pPr>
      <a:lvl6pPr marL="457200" algn="ctr" rtl="0" fontAlgn="base" latinLnBrk="1">
        <a:spcBef>
          <a:spcPct val="0"/>
        </a:spcBef>
        <a:spcAft>
          <a:spcPct val="0"/>
        </a:spcAft>
        <a:defRPr kumimoji="1" sz="4400">
          <a:solidFill>
            <a:schemeClr val="tx2"/>
          </a:solidFill>
          <a:latin typeface="굴림" pitchFamily="34" charset="-127"/>
          <a:ea typeface="굴림" pitchFamily="34" charset="-127"/>
        </a:defRPr>
      </a:lvl6pPr>
      <a:lvl7pPr marL="914400" algn="ctr" rtl="0" fontAlgn="base" latinLnBrk="1">
        <a:spcBef>
          <a:spcPct val="0"/>
        </a:spcBef>
        <a:spcAft>
          <a:spcPct val="0"/>
        </a:spcAft>
        <a:defRPr kumimoji="1" sz="4400">
          <a:solidFill>
            <a:schemeClr val="tx2"/>
          </a:solidFill>
          <a:latin typeface="굴림" pitchFamily="34" charset="-127"/>
          <a:ea typeface="굴림" pitchFamily="34" charset="-127"/>
        </a:defRPr>
      </a:lvl7pPr>
      <a:lvl8pPr marL="1371600" algn="ctr" rtl="0" fontAlgn="base" latinLnBrk="1">
        <a:spcBef>
          <a:spcPct val="0"/>
        </a:spcBef>
        <a:spcAft>
          <a:spcPct val="0"/>
        </a:spcAft>
        <a:defRPr kumimoji="1" sz="4400">
          <a:solidFill>
            <a:schemeClr val="tx2"/>
          </a:solidFill>
          <a:latin typeface="굴림" pitchFamily="34" charset="-127"/>
          <a:ea typeface="굴림" pitchFamily="34" charset="-127"/>
        </a:defRPr>
      </a:lvl8pPr>
      <a:lvl9pPr marL="1828800" algn="ctr" rtl="0" fontAlgn="base" latinLnBrk="1">
        <a:spcBef>
          <a:spcPct val="0"/>
        </a:spcBef>
        <a:spcAft>
          <a:spcPct val="0"/>
        </a:spcAft>
        <a:defRPr kumimoji="1" sz="4400">
          <a:solidFill>
            <a:schemeClr val="tx2"/>
          </a:solidFill>
          <a:latin typeface="굴림" pitchFamily="34" charset="-127"/>
          <a:ea typeface="굴림"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ea typeface="+mn-ea"/>
              </a:defRPr>
            </a:lvl1pPr>
          </a:lstStyle>
          <a:p>
            <a:pPr latinLnBrk="1">
              <a:lnSpc>
                <a:spcPct val="100000"/>
              </a:lnSpc>
              <a:spcBef>
                <a:spcPct val="0"/>
              </a:spcBef>
              <a:defRPr/>
            </a:pPr>
            <a:endParaRPr lang="en-US" altLang="ko-K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ea typeface="+mn-ea"/>
              </a:defRPr>
            </a:lvl1pPr>
          </a:lstStyle>
          <a:p>
            <a:pPr latinLnBrk="1">
              <a:lnSpc>
                <a:spcPct val="100000"/>
              </a:lnSpc>
              <a:spcBef>
                <a:spcPct val="0"/>
              </a:spcBef>
              <a:defRPr/>
            </a:pPr>
            <a:endParaRPr lang="en-US" altLang="ko-K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ea typeface="+mn-ea"/>
              </a:defRPr>
            </a:lvl1pPr>
          </a:lstStyle>
          <a:p>
            <a:pPr latinLnBrk="1">
              <a:lnSpc>
                <a:spcPct val="100000"/>
              </a:lnSpc>
              <a:spcBef>
                <a:spcPct val="0"/>
              </a:spcBef>
              <a:defRPr/>
            </a:pPr>
            <a:fld id="{A95E5F62-1CBC-42AB-9CC2-7FC6F553ED84}" type="slidenum">
              <a:rPr lang="en-US" altLang="ko-KR">
                <a:solidFill>
                  <a:srgbClr val="000000"/>
                </a:solidFill>
              </a:rPr>
              <a:pPr latinLnBrk="1">
                <a:lnSpc>
                  <a:spcPct val="100000"/>
                </a:lnSpc>
                <a:spcBef>
                  <a:spcPct val="0"/>
                </a:spcBef>
                <a:defRPr/>
              </a:pPr>
              <a:t>‹#›</a:t>
            </a:fld>
            <a:endParaRPr lang="en-US" altLang="ko-KR">
              <a:solidFill>
                <a:srgbClr val="000000"/>
              </a:solidFill>
            </a:endParaRPr>
          </a:p>
        </p:txBody>
      </p:sp>
    </p:spTree>
    <p:extLst>
      <p:ext uri="{BB962C8B-B14F-4D97-AF65-F5344CB8AC3E}">
        <p14:creationId xmlns:p14="http://schemas.microsoft.com/office/powerpoint/2010/main" val="3528576408"/>
      </p:ext>
    </p:extLst>
  </p:cSld>
  <p:clrMap bg1="lt1" tx1="dk1" bg2="lt2" tx2="dk2" accent1="accent1" accent2="accent2" accent3="accent3" accent4="accent4" accent5="accent5" accent6="accent6" hlink="hlink" folHlink="folHlink"/>
  <p:sldLayoutIdLst>
    <p:sldLayoutId id="2147505412" r:id="rId1"/>
    <p:sldLayoutId id="2147505413" r:id="rId2"/>
    <p:sldLayoutId id="2147505414" r:id="rId3"/>
    <p:sldLayoutId id="2147505415" r:id="rId4"/>
    <p:sldLayoutId id="2147505416" r:id="rId5"/>
    <p:sldLayoutId id="2147505417" r:id="rId6"/>
    <p:sldLayoutId id="2147505418" r:id="rId7"/>
    <p:sldLayoutId id="2147505419" r:id="rId8"/>
    <p:sldLayoutId id="2147505420" r:id="rId9"/>
    <p:sldLayoutId id="2147505421" r:id="rId10"/>
    <p:sldLayoutId id="2147505422"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2pPr>
      <a:lvl3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3pPr>
      <a:lvl4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4pPr>
      <a:lvl5pPr algn="ctr" rtl="0" eaLnBrk="0" fontAlgn="base" latinLnBrk="1" hangingPunct="0">
        <a:spcBef>
          <a:spcPct val="0"/>
        </a:spcBef>
        <a:spcAft>
          <a:spcPct val="0"/>
        </a:spcAft>
        <a:defRPr kumimoji="1" sz="4400">
          <a:solidFill>
            <a:schemeClr val="tx2"/>
          </a:solidFill>
          <a:latin typeface="굴림" pitchFamily="34" charset="-127"/>
          <a:ea typeface="굴림" pitchFamily="34" charset="-127"/>
        </a:defRPr>
      </a:lvl5pPr>
      <a:lvl6pPr marL="457200" algn="ctr" rtl="0" fontAlgn="base" latinLnBrk="1">
        <a:spcBef>
          <a:spcPct val="0"/>
        </a:spcBef>
        <a:spcAft>
          <a:spcPct val="0"/>
        </a:spcAft>
        <a:defRPr kumimoji="1" sz="4400">
          <a:solidFill>
            <a:schemeClr val="tx2"/>
          </a:solidFill>
          <a:latin typeface="굴림" pitchFamily="34" charset="-127"/>
          <a:ea typeface="굴림" pitchFamily="34" charset="-127"/>
        </a:defRPr>
      </a:lvl6pPr>
      <a:lvl7pPr marL="914400" algn="ctr" rtl="0" fontAlgn="base" latinLnBrk="1">
        <a:spcBef>
          <a:spcPct val="0"/>
        </a:spcBef>
        <a:spcAft>
          <a:spcPct val="0"/>
        </a:spcAft>
        <a:defRPr kumimoji="1" sz="4400">
          <a:solidFill>
            <a:schemeClr val="tx2"/>
          </a:solidFill>
          <a:latin typeface="굴림" pitchFamily="34" charset="-127"/>
          <a:ea typeface="굴림" pitchFamily="34" charset="-127"/>
        </a:defRPr>
      </a:lvl7pPr>
      <a:lvl8pPr marL="1371600" algn="ctr" rtl="0" fontAlgn="base" latinLnBrk="1">
        <a:spcBef>
          <a:spcPct val="0"/>
        </a:spcBef>
        <a:spcAft>
          <a:spcPct val="0"/>
        </a:spcAft>
        <a:defRPr kumimoji="1" sz="4400">
          <a:solidFill>
            <a:schemeClr val="tx2"/>
          </a:solidFill>
          <a:latin typeface="굴림" pitchFamily="34" charset="-127"/>
          <a:ea typeface="굴림" pitchFamily="34" charset="-127"/>
        </a:defRPr>
      </a:lvl8pPr>
      <a:lvl9pPr marL="1828800" algn="ctr" rtl="0" fontAlgn="base" latinLnBrk="1">
        <a:spcBef>
          <a:spcPct val="0"/>
        </a:spcBef>
        <a:spcAft>
          <a:spcPct val="0"/>
        </a:spcAft>
        <a:defRPr kumimoji="1" sz="4400">
          <a:solidFill>
            <a:schemeClr val="tx2"/>
          </a:solidFill>
          <a:latin typeface="굴림" pitchFamily="34" charset="-127"/>
          <a:ea typeface="굴림" pitchFamily="34"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fld id="{5B70FA25-6B47-441E-958B-A8EDF5C71CBC}"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2341388203"/>
      </p:ext>
    </p:extLst>
  </p:cSld>
  <p:clrMap bg1="lt1" tx1="dk1" bg2="lt2" tx2="dk2" accent1="accent1" accent2="accent2" accent3="accent3" accent4="accent4" accent5="accent5" accent6="accent6" hlink="hlink" folHlink="folHlink"/>
  <p:sldLayoutIdLst>
    <p:sldLayoutId id="2147505952" r:id="rId1"/>
    <p:sldLayoutId id="2147505953" r:id="rId2"/>
    <p:sldLayoutId id="2147505954" r:id="rId3"/>
    <p:sldLayoutId id="2147505955" r:id="rId4"/>
    <p:sldLayoutId id="2147505956" r:id="rId5"/>
    <p:sldLayoutId id="2147505957" r:id="rId6"/>
    <p:sldLayoutId id="2147505958" r:id="rId7"/>
    <p:sldLayoutId id="2147505959" r:id="rId8"/>
    <p:sldLayoutId id="2147505960" r:id="rId9"/>
    <p:sldLayoutId id="2147505961" r:id="rId10"/>
    <p:sldLayoutId id="2147505962"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145ABD-CE44-4CC6-8AFE-05B043BBB4A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1027" name="Rectangle 3">
            <a:extLst>
              <a:ext uri="{FF2B5EF4-FFF2-40B4-BE49-F238E27FC236}">
                <a16:creationId xmlns:a16="http://schemas.microsoft.com/office/drawing/2014/main" id="{71E23F2A-1EE1-4C72-B03B-689665440AC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23556" name="Rectangle 4">
            <a:extLst>
              <a:ext uri="{FF2B5EF4-FFF2-40B4-BE49-F238E27FC236}">
                <a16:creationId xmlns:a16="http://schemas.microsoft.com/office/drawing/2014/main" id="{A9E6CEA1-DCFA-4797-A6DB-D1529D1207E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400">
                <a:latin typeface="+mn-lt"/>
                <a:ea typeface="+mn-ea"/>
              </a:defRPr>
            </a:lvl1pPr>
          </a:lstStyle>
          <a:p>
            <a:pPr>
              <a:defRPr/>
            </a:pPr>
            <a:endParaRPr lang="en-US" altLang="ko-KR"/>
          </a:p>
        </p:txBody>
      </p:sp>
      <p:sp>
        <p:nvSpPr>
          <p:cNvPr id="23557" name="Rectangle 5">
            <a:extLst>
              <a:ext uri="{FF2B5EF4-FFF2-40B4-BE49-F238E27FC236}">
                <a16:creationId xmlns:a16="http://schemas.microsoft.com/office/drawing/2014/main" id="{BA5BD158-176F-4C14-834D-B8B1220BDE5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defRPr sz="1400">
                <a:latin typeface="+mn-lt"/>
                <a:ea typeface="+mn-ea"/>
              </a:defRPr>
            </a:lvl1pPr>
          </a:lstStyle>
          <a:p>
            <a:pPr>
              <a:defRPr/>
            </a:pPr>
            <a:endParaRPr lang="en-US" altLang="ko-KR"/>
          </a:p>
        </p:txBody>
      </p:sp>
      <p:sp>
        <p:nvSpPr>
          <p:cNvPr id="23558" name="Rectangle 6">
            <a:extLst>
              <a:ext uri="{FF2B5EF4-FFF2-40B4-BE49-F238E27FC236}">
                <a16:creationId xmlns:a16="http://schemas.microsoft.com/office/drawing/2014/main" id="{8EB8CF3E-5FB9-4B44-AB21-EA070326AEAE}"/>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sz="1400">
                <a:latin typeface="굴림" panose="020B0600000101010101" pitchFamily="50" charset="-127"/>
                <a:ea typeface="굴림" panose="020B0600000101010101" pitchFamily="50" charset="-127"/>
              </a:defRPr>
            </a:lvl1pPr>
          </a:lstStyle>
          <a:p>
            <a:fld id="{D969CF38-DCD5-42BB-A462-9AA3A57CB0A6}" type="slidenum">
              <a:rPr lang="ko-KR" altLang="en-US"/>
              <a:pPr/>
              <a:t>‹#›</a:t>
            </a:fld>
            <a:endParaRPr lang="en-US" altLang="ko-KR"/>
          </a:p>
        </p:txBody>
      </p:sp>
    </p:spTree>
    <p:extLst>
      <p:ext uri="{BB962C8B-B14F-4D97-AF65-F5344CB8AC3E}">
        <p14:creationId xmlns:p14="http://schemas.microsoft.com/office/powerpoint/2010/main" val="2514072691"/>
      </p:ext>
    </p:extLst>
  </p:cSld>
  <p:clrMap bg1="lt1" tx1="dk1" bg2="lt2" tx2="dk2" accent1="accent1" accent2="accent2" accent3="accent3" accent4="accent4" accent5="accent5" accent6="accent6" hlink="hlink" folHlink="folHlink"/>
  <p:sldLayoutIdLst>
    <p:sldLayoutId id="2147506204" r:id="rId1"/>
    <p:sldLayoutId id="2147506205" r:id="rId2"/>
    <p:sldLayoutId id="2147506206" r:id="rId3"/>
    <p:sldLayoutId id="2147506207" r:id="rId4"/>
    <p:sldLayoutId id="2147506208" r:id="rId5"/>
    <p:sldLayoutId id="2147506209" r:id="rId6"/>
    <p:sldLayoutId id="2147506210" r:id="rId7"/>
    <p:sldLayoutId id="2147506211" r:id="rId8"/>
    <p:sldLayoutId id="2147506212" r:id="rId9"/>
    <p:sldLayoutId id="2147506213" r:id="rId10"/>
    <p:sldLayoutId id="2147506214"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5CA9E1F-4B9A-4FAD-9ACA-4BD65920DE0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2051" name="Rectangle 3">
            <a:extLst>
              <a:ext uri="{FF2B5EF4-FFF2-40B4-BE49-F238E27FC236}">
                <a16:creationId xmlns:a16="http://schemas.microsoft.com/office/drawing/2014/main" id="{FD4586F6-27E6-44CE-B701-C13FC29CF8FA}"/>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Rectangle 4">
            <a:extLst>
              <a:ext uri="{FF2B5EF4-FFF2-40B4-BE49-F238E27FC236}">
                <a16:creationId xmlns:a16="http://schemas.microsoft.com/office/drawing/2014/main" id="{570C2F61-1B40-4C65-85C0-54AD1C238E18}"/>
              </a:ext>
            </a:extLst>
          </p:cNvPr>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fontAlgn="auto" latinLnBrk="0" hangingPunct="1">
              <a:spcBef>
                <a:spcPts val="0"/>
              </a:spcBef>
              <a:spcAft>
                <a:spcPts val="0"/>
              </a:spcAft>
              <a:defRPr sz="1400">
                <a:solidFill>
                  <a:srgbClr val="000000"/>
                </a:solidFill>
                <a:latin typeface="+mn-lt"/>
                <a:ea typeface="+mn-ea"/>
              </a:defRPr>
            </a:lvl1pPr>
          </a:lstStyle>
          <a:p>
            <a:pPr>
              <a:defRPr/>
            </a:pPr>
            <a:endParaRPr lang="en-US" altLang="ko-KR"/>
          </a:p>
        </p:txBody>
      </p:sp>
      <p:sp>
        <p:nvSpPr>
          <p:cNvPr id="8" name="Rectangle 5">
            <a:extLst>
              <a:ext uri="{FF2B5EF4-FFF2-40B4-BE49-F238E27FC236}">
                <a16:creationId xmlns:a16="http://schemas.microsoft.com/office/drawing/2014/main" id="{4DE3C7D8-5D19-4159-988C-611773572337}"/>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latinLnBrk="0" hangingPunct="1">
              <a:spcBef>
                <a:spcPts val="0"/>
              </a:spcBef>
              <a:spcAft>
                <a:spcPts val="0"/>
              </a:spcAft>
              <a:defRPr sz="1400">
                <a:solidFill>
                  <a:srgbClr val="000000"/>
                </a:solidFill>
                <a:latin typeface="+mn-lt"/>
                <a:ea typeface="+mn-ea"/>
              </a:defRPr>
            </a:lvl1pPr>
          </a:lstStyle>
          <a:p>
            <a:pPr>
              <a:defRPr/>
            </a:pPr>
            <a:endParaRPr lang="en-US" altLang="ko-KR"/>
          </a:p>
        </p:txBody>
      </p:sp>
      <p:sp>
        <p:nvSpPr>
          <p:cNvPr id="9" name="Rectangle 6">
            <a:extLst>
              <a:ext uri="{FF2B5EF4-FFF2-40B4-BE49-F238E27FC236}">
                <a16:creationId xmlns:a16="http://schemas.microsoft.com/office/drawing/2014/main" id="{DF8F0A77-2475-4F40-A747-9E53109FC98D}"/>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latinLnBrk="0" hangingPunct="1">
              <a:defRPr sz="1400">
                <a:solidFill>
                  <a:srgbClr val="000000"/>
                </a:solidFill>
              </a:defRPr>
            </a:lvl1pPr>
          </a:lstStyle>
          <a:p>
            <a:pPr>
              <a:defRPr/>
            </a:pPr>
            <a:fld id="{35704C33-D065-43DC-92C8-8E534A683146}" type="slidenum">
              <a:rPr lang="en-US" altLang="ko-KR"/>
              <a:pPr>
                <a:defRPr/>
              </a:pPr>
              <a:t>‹#›</a:t>
            </a:fld>
            <a:endParaRPr lang="en-US" altLang="ko-KR"/>
          </a:p>
        </p:txBody>
      </p:sp>
    </p:spTree>
    <p:extLst>
      <p:ext uri="{BB962C8B-B14F-4D97-AF65-F5344CB8AC3E}">
        <p14:creationId xmlns:p14="http://schemas.microsoft.com/office/powerpoint/2010/main" val="246238453"/>
      </p:ext>
    </p:extLst>
  </p:cSld>
  <p:clrMap bg1="lt1" tx1="dk1" bg2="lt2" tx2="dk2" accent1="accent1" accent2="accent2" accent3="accent3" accent4="accent4" accent5="accent5" accent6="accent6" hlink="hlink" folHlink="folHlink"/>
  <p:sldLayoutIdLst>
    <p:sldLayoutId id="2147506276" r:id="rId1"/>
    <p:sldLayoutId id="2147506277" r:id="rId2"/>
    <p:sldLayoutId id="2147506278" r:id="rId3"/>
    <p:sldLayoutId id="2147506279" r:id="rId4"/>
    <p:sldLayoutId id="2147506280" r:id="rId5"/>
    <p:sldLayoutId id="2147506281" r:id="rId6"/>
    <p:sldLayoutId id="2147506282" r:id="rId7"/>
    <p:sldLayoutId id="2147506283" r:id="rId8"/>
    <p:sldLayoutId id="2147506284" r:id="rId9"/>
    <p:sldLayoutId id="2147506285" r:id="rId10"/>
    <p:sldLayoutId id="2147506286"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endParaRPr kumimoji="1"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rgbClr val="000000"/>
                </a:solidFill>
                <a:latin typeface="Times New Roman" pitchFamily="18" charset="0"/>
                <a:ea typeface="ＭＳ Ｐゴシック" pitchFamily="34" charset="-128"/>
              </a:defRPr>
            </a:lvl1pPr>
          </a:lstStyle>
          <a:p>
            <a:pPr fontAlgn="base" latinLnBrk="0">
              <a:spcAft>
                <a:spcPct val="0"/>
              </a:spcAft>
              <a:defRPr/>
            </a:pPr>
            <a:fld id="{2E3CC116-46F9-4BC5-93AF-AC6C7FD6901F}" type="slidenum">
              <a:rPr kumimoji="1" lang="en-US" altLang="ja-JP"/>
              <a:pPr fontAlgn="base" latinLnBrk="0">
                <a:spcAft>
                  <a:spcPct val="0"/>
                </a:spcAft>
                <a:defRPr/>
              </a:pPr>
              <a:t>‹#›</a:t>
            </a:fld>
            <a:endParaRPr kumimoji="1" lang="en-US" altLang="ja-JP"/>
          </a:p>
        </p:txBody>
      </p:sp>
    </p:spTree>
    <p:extLst>
      <p:ext uri="{BB962C8B-B14F-4D97-AF65-F5344CB8AC3E}">
        <p14:creationId xmlns:p14="http://schemas.microsoft.com/office/powerpoint/2010/main" val="2483930673"/>
      </p:ext>
    </p:extLst>
  </p:cSld>
  <p:clrMap bg1="lt1" tx1="dk1" bg2="lt2" tx2="dk2" accent1="accent1" accent2="accent2" accent3="accent3" accent4="accent4" accent5="accent5" accent6="accent6" hlink="hlink" folHlink="folHlink"/>
  <p:sldLayoutIdLst>
    <p:sldLayoutId id="2147506360" r:id="rId1"/>
    <p:sldLayoutId id="2147506361" r:id="rId2"/>
    <p:sldLayoutId id="2147506362" r:id="rId3"/>
    <p:sldLayoutId id="2147506363" r:id="rId4"/>
    <p:sldLayoutId id="2147506364" r:id="rId5"/>
    <p:sldLayoutId id="2147506365" r:id="rId6"/>
    <p:sldLayoutId id="2147506366" r:id="rId7"/>
    <p:sldLayoutId id="2147506367" r:id="rId8"/>
    <p:sldLayoutId id="2147506368" r:id="rId9"/>
    <p:sldLayoutId id="2147506369" r:id="rId10"/>
    <p:sldLayoutId id="2147506370"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4C72EC-9F6C-4EDD-B686-240D3C0E8F9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a:t>마스터 제목 스타일 편집</a:t>
            </a:r>
          </a:p>
        </p:txBody>
      </p:sp>
      <p:sp>
        <p:nvSpPr>
          <p:cNvPr id="2051" name="Rectangle 3">
            <a:extLst>
              <a:ext uri="{FF2B5EF4-FFF2-40B4-BE49-F238E27FC236}">
                <a16:creationId xmlns:a16="http://schemas.microsoft.com/office/drawing/2014/main" id="{31DAC0DB-0BAD-46EB-83D8-471E2BAD8DD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0724" name="Rectangle 4">
            <a:extLst>
              <a:ext uri="{FF2B5EF4-FFF2-40B4-BE49-F238E27FC236}">
                <a16:creationId xmlns:a16="http://schemas.microsoft.com/office/drawing/2014/main" id="{9DDC12A6-413B-40A1-BF48-2A19219DC16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굴림" pitchFamily="50" charset="-127"/>
                <a:ea typeface="굴림" pitchFamily="50" charset="-127"/>
              </a:defRPr>
            </a:lvl1pPr>
          </a:lstStyle>
          <a:p>
            <a:pPr>
              <a:defRPr/>
            </a:pPr>
            <a:endParaRPr lang="en-US" altLang="ko-KR"/>
          </a:p>
        </p:txBody>
      </p:sp>
      <p:sp>
        <p:nvSpPr>
          <p:cNvPr id="30725" name="Rectangle 5">
            <a:extLst>
              <a:ext uri="{FF2B5EF4-FFF2-40B4-BE49-F238E27FC236}">
                <a16:creationId xmlns:a16="http://schemas.microsoft.com/office/drawing/2014/main" id="{97BBF150-2813-4872-ABF7-0310C55DB63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굴림" pitchFamily="50" charset="-127"/>
                <a:ea typeface="굴림" pitchFamily="50" charset="-127"/>
              </a:defRPr>
            </a:lvl1pPr>
          </a:lstStyle>
          <a:p>
            <a:pPr>
              <a:defRPr/>
            </a:pPr>
            <a:endParaRPr lang="en-US" altLang="ko-KR"/>
          </a:p>
        </p:txBody>
      </p:sp>
      <p:sp>
        <p:nvSpPr>
          <p:cNvPr id="30726" name="Rectangle 6">
            <a:extLst>
              <a:ext uri="{FF2B5EF4-FFF2-40B4-BE49-F238E27FC236}">
                <a16:creationId xmlns:a16="http://schemas.microsoft.com/office/drawing/2014/main" id="{026A1982-786F-49CC-B2A2-8916323B3B76}"/>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1237C6-8BCB-47E5-94C6-FA236640F396}" type="slidenum">
              <a:rPr lang="en-US" altLang="ko-KR"/>
              <a:pPr/>
              <a:t>‹#›</a:t>
            </a:fld>
            <a:endParaRPr lang="en-US" altLang="ko-KR"/>
          </a:p>
        </p:txBody>
      </p:sp>
    </p:spTree>
    <p:extLst>
      <p:ext uri="{BB962C8B-B14F-4D97-AF65-F5344CB8AC3E}">
        <p14:creationId xmlns:p14="http://schemas.microsoft.com/office/powerpoint/2010/main" val="95822991"/>
      </p:ext>
    </p:extLst>
  </p:cSld>
  <p:clrMap bg1="lt1" tx1="dk1" bg2="lt2" tx2="dk2" accent1="accent1" accent2="accent2" accent3="accent3" accent4="accent4" accent5="accent5" accent6="accent6" hlink="hlink" folHlink="folHlink"/>
  <p:sldLayoutIdLst>
    <p:sldLayoutId id="2147506396" r:id="rId1"/>
    <p:sldLayoutId id="2147506397" r:id="rId2"/>
    <p:sldLayoutId id="2147506398" r:id="rId3"/>
    <p:sldLayoutId id="2147506399" r:id="rId4"/>
    <p:sldLayoutId id="2147506400" r:id="rId5"/>
    <p:sldLayoutId id="2147506401" r:id="rId6"/>
    <p:sldLayoutId id="2147506402" r:id="rId7"/>
    <p:sldLayoutId id="2147506403" r:id="rId8"/>
    <p:sldLayoutId id="2147506404" r:id="rId9"/>
    <p:sldLayoutId id="2147506405" r:id="rId10"/>
    <p:sldLayoutId id="2147506406"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0EDBD-1C2D-4C1E-B459-B60219FAB484}" type="datetimeFigureOut">
              <a:rPr lang="ko-KR" altLang="en-US" smtClean="0"/>
              <a:t>2026-06-13</a:t>
            </a:fld>
            <a:endParaRPr lang="ko-KR" altLang="en-US"/>
          </a:p>
        </p:txBody>
      </p:sp>
      <p:sp>
        <p:nvSpPr>
          <p:cNvPr id="5" name="바닥글 개체 틀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D84E-25D4-4983-8AA1-2863C96F08D9}" type="slidenum">
              <a:rPr lang="ko-KR" altLang="en-US" smtClean="0"/>
              <a:t>‹#›</a:t>
            </a:fld>
            <a:endParaRPr lang="ko-KR" altLang="en-US"/>
          </a:p>
        </p:txBody>
      </p:sp>
    </p:spTree>
    <p:extLst>
      <p:ext uri="{BB962C8B-B14F-4D97-AF65-F5344CB8AC3E}">
        <p14:creationId xmlns:p14="http://schemas.microsoft.com/office/powerpoint/2010/main" val="422596433"/>
      </p:ext>
    </p:extLst>
  </p:cSld>
  <p:clrMap bg1="lt1" tx1="dk1" bg2="lt2" tx2="dk2" accent1="accent1" accent2="accent2" accent3="accent3" accent4="accent4" accent5="accent5" accent6="accent6" hlink="hlink" folHlink="folHlink"/>
  <p:sldLayoutIdLst>
    <p:sldLayoutId id="2147506420" r:id="rId1"/>
    <p:sldLayoutId id="2147506421" r:id="rId2"/>
    <p:sldLayoutId id="2147506422" r:id="rId3"/>
    <p:sldLayoutId id="2147506423" r:id="rId4"/>
    <p:sldLayoutId id="2147506424" r:id="rId5"/>
    <p:sldLayoutId id="2147506425" r:id="rId6"/>
    <p:sldLayoutId id="2147506426" r:id="rId7"/>
    <p:sldLayoutId id="2147506427" r:id="rId8"/>
    <p:sldLayoutId id="2147506428" r:id="rId9"/>
    <p:sldLayoutId id="2147506429" r:id="rId10"/>
    <p:sldLayoutId id="2147506430"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0.xml"/></Relationships>
</file>

<file path=ppt/slides/_rels/slide1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6.xml"/></Relationships>
</file>

<file path=ppt/slides/_rels/slide1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6.xml"/></Relationships>
</file>

<file path=ppt/slides/_rels/slide1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6.xml"/></Relationships>
</file>

<file path=ppt/slides/_rels/slide1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1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1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6.xml"/></Relationships>
</file>

<file path=ppt/slides/_rels/slide1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6.xml"/></Relationships>
</file>

<file path=ppt/slides/_rels/slide1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2.xml"/></Relationships>
</file>

<file path=ppt/slides/_rels/slide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7" name="Group 3"/>
          <p:cNvGrpSpPr>
            <a:grpSpLocks/>
          </p:cNvGrpSpPr>
          <p:nvPr/>
        </p:nvGrpSpPr>
        <p:grpSpPr bwMode="auto">
          <a:xfrm>
            <a:off x="1524000" y="38103"/>
            <a:ext cx="9144000" cy="411163"/>
            <a:chOff x="0" y="24"/>
            <a:chExt cx="5760" cy="259"/>
          </a:xfrm>
        </p:grpSpPr>
        <p:sp>
          <p:nvSpPr>
            <p:cNvPr id="67588" name="Rectangle 4"/>
            <p:cNvSpPr>
              <a:spLocks noChangeArrowheads="1"/>
            </p:cNvSpPr>
            <p:nvPr/>
          </p:nvSpPr>
          <p:spPr bwMode="auto">
            <a:xfrm>
              <a:off x="975" y="28"/>
              <a:ext cx="47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r" eaLnBrk="1" hangingPunct="1">
                <a:lnSpc>
                  <a:spcPct val="100000"/>
                </a:lnSpc>
                <a:spcBef>
                  <a:spcPct val="0"/>
                </a:spcBef>
                <a:buFontTx/>
                <a:buNone/>
              </a:pPr>
              <a:endParaRPr lang="ko-KR" altLang="en-US" sz="2800" dirty="0">
                <a:solidFill>
                  <a:srgbClr val="CCFFCC"/>
                </a:solidFill>
                <a:latin typeface="굴림" pitchFamily="50" charset="-127"/>
                <a:ea typeface="굴림" pitchFamily="50" charset="-127"/>
              </a:endParaRPr>
            </a:p>
          </p:txBody>
        </p:sp>
        <p:sp>
          <p:nvSpPr>
            <p:cNvPr id="67589" name="Rectangle 5"/>
            <p:cNvSpPr>
              <a:spLocks noChangeArrowheads="1"/>
            </p:cNvSpPr>
            <p:nvPr/>
          </p:nvSpPr>
          <p:spPr bwMode="auto">
            <a:xfrm>
              <a:off x="0" y="24"/>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eaLnBrk="1" hangingPunct="1">
                <a:lnSpc>
                  <a:spcPct val="100000"/>
                </a:lnSpc>
                <a:spcBef>
                  <a:spcPct val="0"/>
                </a:spcBef>
                <a:buFontTx/>
                <a:buNone/>
              </a:pPr>
              <a:endParaRPr lang="ko-KR" altLang="en-US" sz="2800" dirty="0">
                <a:solidFill>
                  <a:srgbClr val="CCFFCC"/>
                </a:solidFill>
                <a:latin typeface="굴림" pitchFamily="50" charset="-127"/>
              </a:endParaRPr>
            </a:p>
          </p:txBody>
        </p:sp>
      </p:grpSp>
      <p:sp>
        <p:nvSpPr>
          <p:cNvPr id="6" name="TextBox 1"/>
          <p:cNvSpPr txBox="1">
            <a:spLocks noChangeArrowheads="1"/>
          </p:cNvSpPr>
          <p:nvPr/>
        </p:nvSpPr>
        <p:spPr bwMode="auto">
          <a:xfrm>
            <a:off x="191344" y="5733256"/>
            <a:ext cx="1180931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ctr" eaLnBrk="1" hangingPunct="1">
              <a:spcBef>
                <a:spcPct val="15000"/>
              </a:spcBef>
              <a:buFontTx/>
              <a:buNone/>
            </a:pPr>
            <a:r>
              <a:rPr lang="en-US" altLang="ko-KR" sz="6600" dirty="0">
                <a:solidFill>
                  <a:schemeClr val="tx1">
                    <a:lumMod val="85000"/>
                    <a:lumOff val="15000"/>
                  </a:schemeClr>
                </a:solidFill>
                <a:latin typeface="ＭＳ Ｐゴシック" pitchFamily="34" charset="-128"/>
              </a:rPr>
              <a:t>202</a:t>
            </a:r>
            <a:r>
              <a:rPr lang="en-US" altLang="ja-JP" sz="6600" dirty="0">
                <a:solidFill>
                  <a:schemeClr val="tx1">
                    <a:lumMod val="85000"/>
                    <a:lumOff val="15000"/>
                  </a:schemeClr>
                </a:solidFill>
                <a:latin typeface="ＭＳ Ｐゴシック" pitchFamily="34" charset="-128"/>
              </a:rPr>
              <a:t>6</a:t>
            </a:r>
            <a:r>
              <a:rPr lang="en-US" altLang="ko-KR" sz="6600" dirty="0">
                <a:solidFill>
                  <a:schemeClr val="tx1">
                    <a:lumMod val="85000"/>
                    <a:lumOff val="15000"/>
                  </a:schemeClr>
                </a:solidFill>
                <a:latin typeface="ＭＳ Ｐゴシック" pitchFamily="34" charset="-128"/>
              </a:rPr>
              <a:t>.</a:t>
            </a:r>
            <a:r>
              <a:rPr lang="en-US" altLang="ja-JP" sz="6600" dirty="0">
                <a:solidFill>
                  <a:schemeClr val="tx1">
                    <a:lumMod val="85000"/>
                    <a:lumOff val="15000"/>
                  </a:schemeClr>
                </a:solidFill>
                <a:latin typeface="ＭＳ Ｐゴシック" pitchFamily="34" charset="-128"/>
              </a:rPr>
              <a:t>06</a:t>
            </a:r>
            <a:r>
              <a:rPr lang="en-US" altLang="ko-KR" sz="6600" dirty="0">
                <a:solidFill>
                  <a:schemeClr val="tx1">
                    <a:lumMod val="85000"/>
                    <a:lumOff val="15000"/>
                  </a:schemeClr>
                </a:solidFill>
                <a:latin typeface="ＭＳ Ｐゴシック" pitchFamily="34" charset="-128"/>
              </a:rPr>
              <a:t>.</a:t>
            </a:r>
            <a:r>
              <a:rPr lang="en-US" altLang="ja-JP" sz="6600" dirty="0">
                <a:solidFill>
                  <a:schemeClr val="tx1">
                    <a:lumMod val="85000"/>
                    <a:lumOff val="15000"/>
                  </a:schemeClr>
                </a:solidFill>
                <a:latin typeface="ＭＳ Ｐゴシック" pitchFamily="34" charset="-128"/>
              </a:rPr>
              <a:t>14</a:t>
            </a:r>
            <a:r>
              <a:rPr lang="en-US" altLang="ko-KR" sz="6600" dirty="0">
                <a:solidFill>
                  <a:schemeClr val="tx1">
                    <a:lumMod val="85000"/>
                    <a:lumOff val="15000"/>
                  </a:schemeClr>
                </a:solidFill>
                <a:latin typeface="ＭＳ Ｐゴシック" pitchFamily="34" charset="-128"/>
              </a:rPr>
              <a:t>  1</a:t>
            </a:r>
            <a:r>
              <a:rPr lang="ja-JP" altLang="en-US" sz="6600" dirty="0">
                <a:solidFill>
                  <a:schemeClr val="tx1">
                    <a:lumMod val="85000"/>
                    <a:lumOff val="15000"/>
                  </a:schemeClr>
                </a:solidFill>
                <a:latin typeface="ＭＳ Ｐゴシック" pitchFamily="34" charset="-128"/>
              </a:rPr>
              <a:t>部礼拝</a:t>
            </a:r>
            <a:endParaRPr lang="en-US" altLang="ko-KR" sz="5400" b="0" dirty="0">
              <a:solidFill>
                <a:schemeClr val="tx1">
                  <a:lumMod val="85000"/>
                  <a:lumOff val="15000"/>
                </a:schemeClr>
              </a:solidFill>
              <a:latin typeface="ＭＳ Ｐゴシック"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87971B4D-342C-420A-9D6D-9DFD7A0829E9}"/>
              </a:ext>
            </a:extLst>
          </p:cNvPr>
          <p:cNvPicPr>
            <a:picLocks noChangeAspect="1"/>
          </p:cNvPicPr>
          <p:nvPr/>
        </p:nvPicPr>
        <p:blipFill>
          <a:blip r:embed="rId2"/>
          <a:stretch>
            <a:fillRect/>
          </a:stretch>
        </p:blipFill>
        <p:spPr>
          <a:xfrm>
            <a:off x="1604336" y="1048800"/>
            <a:ext cx="8983329" cy="1862397"/>
          </a:xfrm>
          <a:prstGeom prst="rect">
            <a:avLst/>
          </a:prstGeom>
        </p:spPr>
      </p:pic>
    </p:spTree>
    <p:extLst>
      <p:ext uri="{BB962C8B-B14F-4D97-AF65-F5344CB8AC3E}">
        <p14:creationId xmlns:p14="http://schemas.microsoft.com/office/powerpoint/2010/main" val="2612367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ChangeArrowheads="1"/>
          </p:cNvSpPr>
          <p:nvPr/>
        </p:nvSpPr>
        <p:spPr bwMode="auto">
          <a:xfrm>
            <a:off x="786040" y="357689"/>
            <a:ext cx="6030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本日</a:t>
            </a:r>
            <a:r>
              <a:rPr kumimoji="1" lang="ja-JP" altLang="en-US"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のみことば</a:t>
            </a:r>
            <a:r>
              <a:rPr kumimoji="1" lang="ja-JP"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en-US"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오늘의</a:t>
            </a:r>
            <a:r>
              <a:rPr kumimoji="1" lang="ja-JP" altLang="ko-KR"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ＭＳ Ｐゴシック" pitchFamily="34" charset="-128"/>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말씀</a:t>
            </a:r>
            <a:endParaRPr kumimoji="1" lang="ko-KR"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endParaRPr>
          </a:p>
        </p:txBody>
      </p:sp>
      <p:sp>
        <p:nvSpPr>
          <p:cNvPr id="5" name="제목 4">
            <a:extLst>
              <a:ext uri="{FF2B5EF4-FFF2-40B4-BE49-F238E27FC236}">
                <a16:creationId xmlns:a16="http://schemas.microsoft.com/office/drawing/2014/main" id="{A0655BEE-789C-4C5A-9526-C8B35B75B78D}"/>
              </a:ext>
            </a:extLst>
          </p:cNvPr>
          <p:cNvSpPr>
            <a:spLocks noGrp="1"/>
          </p:cNvSpPr>
          <p:nvPr>
            <p:ph type="title" idx="4294967295"/>
          </p:nvPr>
        </p:nvSpPr>
        <p:spPr>
          <a:xfrm>
            <a:off x="0" y="6400800"/>
            <a:ext cx="2663825" cy="331788"/>
          </a:xfrm>
        </p:spPr>
        <p:txBody>
          <a:bodyPr/>
          <a:lstStyle/>
          <a:p>
            <a:r>
              <a:rPr lang="ja-JP" altLang="en-US" sz="1800" dirty="0"/>
              <a:t>今日のみことば</a:t>
            </a:r>
            <a:endParaRPr lang="ko-KR" altLang="en-US" sz="1800" dirty="0"/>
          </a:p>
        </p:txBody>
      </p:sp>
      <p:sp>
        <p:nvSpPr>
          <p:cNvPr id="10" name="Rectangle 4">
            <a:extLst>
              <a:ext uri="{FF2B5EF4-FFF2-40B4-BE49-F238E27FC236}">
                <a16:creationId xmlns:a16="http://schemas.microsoft.com/office/drawing/2014/main" id="{939D3CE9-18A9-4973-92A7-33B5DD8244B9}"/>
              </a:ext>
            </a:extLst>
          </p:cNvPr>
          <p:cNvSpPr>
            <a:spLocks noChangeArrowheads="1"/>
          </p:cNvSpPr>
          <p:nvPr/>
        </p:nvSpPr>
        <p:spPr bwMode="auto">
          <a:xfrm>
            <a:off x="12000" y="3019018"/>
            <a:ext cx="121680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ja-JP"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ルカの福音書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누가복음</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rPr>
              <a:t>10:1-17</a:t>
            </a:r>
          </a:p>
        </p:txBody>
      </p:sp>
      <p:sp>
        <p:nvSpPr>
          <p:cNvPr id="12" name="타원 5">
            <a:extLst>
              <a:ext uri="{FF2B5EF4-FFF2-40B4-BE49-F238E27FC236}">
                <a16:creationId xmlns:a16="http://schemas.microsoft.com/office/drawing/2014/main" id="{A5FEF0A0-2917-44BE-99D8-292E95E19565}"/>
              </a:ext>
            </a:extLst>
          </p:cNvPr>
          <p:cNvSpPr>
            <a:spLocks noChangeArrowheads="1"/>
          </p:cNvSpPr>
          <p:nvPr/>
        </p:nvSpPr>
        <p:spPr bwMode="auto">
          <a:xfrm>
            <a:off x="408000" y="87154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15" name="Rectangle 2">
            <a:extLst>
              <a:ext uri="{FF2B5EF4-FFF2-40B4-BE49-F238E27FC236}">
                <a16:creationId xmlns:a16="http://schemas.microsoft.com/office/drawing/2014/main" id="{AEA4F148-4E55-4609-8621-B8A7F5424462}"/>
              </a:ext>
            </a:extLst>
          </p:cNvPr>
          <p:cNvSpPr txBox="1">
            <a:spLocks noChangeArrowheads="1"/>
          </p:cNvSpPr>
          <p:nvPr/>
        </p:nvSpPr>
        <p:spPr bwMode="auto">
          <a:xfrm>
            <a:off x="7979" y="1916832"/>
            <a:ext cx="12189354" cy="7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a:lstStyle>
          <a:p>
            <a:pPr marL="0" marR="0" lvl="0" indent="0" algn="ctr" defTabSz="914400" rtl="0" eaLnBrk="0" fontAlgn="base" latinLnBrk="1" hangingPunct="0">
              <a:lnSpc>
                <a:spcPct val="100000"/>
              </a:lnSpc>
              <a:spcBef>
                <a:spcPct val="0"/>
              </a:spcBef>
              <a:spcAft>
                <a:spcPts val="0"/>
              </a:spcAft>
              <a:buClrTx/>
              <a:buSzTx/>
              <a:buFontTx/>
              <a:buNone/>
              <a:tabLst/>
              <a:defRPr/>
            </a:pPr>
            <a:r>
              <a:rPr kumimoji="1" lang="ko-KR" altLang="en-US" sz="4000" b="1"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주의 이름이면 충분합니다</a:t>
            </a:r>
            <a:endParaRPr kumimoji="1" lang="en-US" altLang="ko-KR" sz="4000" b="1" i="0" u="none" strike="noStrike" kern="0" cap="none" spc="0"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p:txBody>
      </p:sp>
      <p:sp>
        <p:nvSpPr>
          <p:cNvPr id="16" name="Rectangle 2">
            <a:extLst>
              <a:ext uri="{FF2B5EF4-FFF2-40B4-BE49-F238E27FC236}">
                <a16:creationId xmlns:a16="http://schemas.microsoft.com/office/drawing/2014/main" id="{252FBCE7-4339-4AE6-87DE-9880BB08D067}"/>
              </a:ext>
            </a:extLst>
          </p:cNvPr>
          <p:cNvSpPr txBox="1">
            <a:spLocks noChangeArrowheads="1"/>
          </p:cNvSpPr>
          <p:nvPr/>
        </p:nvSpPr>
        <p:spPr bwMode="auto">
          <a:xfrm>
            <a:off x="720" y="1124744"/>
            <a:ext cx="12192000" cy="7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95000"/>
              </a:lnSpc>
              <a:spcBef>
                <a:spcPct val="0"/>
              </a:spcBef>
              <a:spcAft>
                <a:spcPts val="0"/>
              </a:spcAft>
              <a:buClrTx/>
              <a:buSzTx/>
              <a:buFontTx/>
              <a:buNone/>
              <a:tabLst/>
              <a:defRPr/>
            </a:pPr>
            <a:r>
              <a:rPr kumimoji="1" lang="ja-JP" altLang="en-US" sz="4400" b="1" i="0" u="none" strike="noStrike" kern="1200" cap="none" spc="0"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主の御名だけで十分です</a:t>
            </a:r>
          </a:p>
        </p:txBody>
      </p:sp>
      <p:sp>
        <p:nvSpPr>
          <p:cNvPr id="11" name="타원 5">
            <a:extLst>
              <a:ext uri="{FF2B5EF4-FFF2-40B4-BE49-F238E27FC236}">
                <a16:creationId xmlns:a16="http://schemas.microsoft.com/office/drawing/2014/main" id="{AD6F698D-8C88-4CDE-8D3E-CA63AD804837}"/>
              </a:ext>
            </a:extLst>
          </p:cNvPr>
          <p:cNvSpPr>
            <a:spLocks noChangeArrowheads="1"/>
          </p:cNvSpPr>
          <p:nvPr/>
        </p:nvSpPr>
        <p:spPr bwMode="auto">
          <a:xfrm>
            <a:off x="408000" y="278092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2" name="Rectangle 1">
            <a:extLst>
              <a:ext uri="{FF2B5EF4-FFF2-40B4-BE49-F238E27FC236}">
                <a16:creationId xmlns:a16="http://schemas.microsoft.com/office/drawing/2014/main" id="{6E78E230-B7EF-4AA7-9965-0BB42ED142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ko-KR" altLang="ko-KR" sz="1200" b="0" i="0" u="none" strike="noStrike" kern="1200" cap="none" spc="0" normalizeH="0" baseline="0" noProof="0">
                <a:ln>
                  <a:noFill/>
                </a:ln>
                <a:solidFill>
                  <a:srgbClr val="000000"/>
                </a:solidFill>
                <a:effectLst/>
                <a:uLnTx/>
                <a:uFillTx/>
                <a:latin typeface="Arial Unicode MS"/>
                <a:cs typeface="+mn-cs"/>
              </a:rPr>
              <a:t>ヨハネの福音書</a:t>
            </a:r>
            <a:r>
              <a:rPr kumimoji="0" lang="ko-KR" altLang="ko-KR" sz="800" b="0" i="0" u="none" strike="noStrike" kern="1200" cap="none" spc="0" normalizeH="0" baseline="0" noProof="0">
                <a:ln>
                  <a:noFill/>
                </a:ln>
                <a:solidFill>
                  <a:prstClr val="black"/>
                </a:solidFill>
                <a:effectLst/>
                <a:uLnTx/>
                <a:uFillTx/>
                <a:latin typeface="ＭＳ Ｐゴシック" pitchFamily="34" charset="-128"/>
                <a:cs typeface="+mn-cs"/>
              </a:rPr>
              <a:t> </a:t>
            </a:r>
            <a:endParaRPr kumimoji="0" lang="ko-KR" altLang="ko-KR" sz="18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6118978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3654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1055424" y="763000"/>
            <a:ext cx="10080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spc="-150" dirty="0">
                <a:solidFill>
                  <a:srgbClr val="FFFF00"/>
                </a:solidFill>
                <a:effectLst>
                  <a:outerShdw blurRad="38100" dist="38100" dir="2700000" algn="tl">
                    <a:srgbClr val="000000">
                      <a:alpha val="43137"/>
                    </a:srgbClr>
                  </a:outerShdw>
                </a:effectLst>
              </a:rPr>
              <a:t>あなたによって私は防塞を突き破り私の神によって城壁を跳び越えます。</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주를 의뢰하고 적군을 향해 달리며 내 하나님을 의지하고 담을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뛰어넘나이다</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295801"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詩篇</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시편</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18:29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947424" y="663888"/>
            <a:ext cx="10296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13677048"/>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524000" y="6524626"/>
            <a:ext cx="9144000" cy="333375"/>
          </a:xfrm>
          <a:solidFill>
            <a:schemeClr val="tx1"/>
          </a:solidFill>
        </p:spPr>
        <p:txBody>
          <a:bodyPr/>
          <a:lstStyle/>
          <a:p>
            <a:pPr eaLnBrk="1" hangingPunct="1"/>
            <a:r>
              <a:rPr lang="ko-KR" altLang="en-US" sz="1800">
                <a:latin typeface="MS UI Gothic" pitchFamily="34" charset="-128"/>
              </a:rPr>
              <a:t>하나님의 은혜</a:t>
            </a:r>
          </a:p>
        </p:txBody>
      </p:sp>
      <p:sp>
        <p:nvSpPr>
          <p:cNvPr id="51203" name="TextBox 1"/>
          <p:cNvSpPr txBox="1">
            <a:spLocks noChangeArrowheads="1"/>
          </p:cNvSpPr>
          <p:nvPr/>
        </p:nvSpPr>
        <p:spPr bwMode="auto">
          <a:xfrm>
            <a:off x="3863976" y="6278564"/>
            <a:ext cx="504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latinLnBrk="1" hangingPunct="0">
              <a:spcBef>
                <a:spcPct val="20000"/>
              </a:spcBef>
              <a:buChar char="•"/>
              <a:defRPr kumimoji="1" sz="3200">
                <a:solidFill>
                  <a:schemeClr val="tx1"/>
                </a:solidFill>
                <a:latin typeface="굴림" pitchFamily="50" charset="-127"/>
                <a:ea typeface="굴림" pitchFamily="50" charset="-127"/>
              </a:defRPr>
            </a:lvl1pPr>
            <a:lvl2pPr marL="742950" indent="-285750" eaLnBrk="0" latinLnBrk="1" hangingPunct="0">
              <a:spcBef>
                <a:spcPct val="20000"/>
              </a:spcBef>
              <a:buChar char="–"/>
              <a:defRPr kumimoji="1" sz="2800">
                <a:solidFill>
                  <a:schemeClr val="tx1"/>
                </a:solidFill>
                <a:latin typeface="굴림" pitchFamily="50" charset="-127"/>
                <a:ea typeface="굴림" pitchFamily="50" charset="-127"/>
              </a:defRPr>
            </a:lvl2pPr>
            <a:lvl3pPr marL="1143000" indent="-228600" eaLnBrk="0" latinLnBrk="1" hangingPunct="0">
              <a:spcBef>
                <a:spcPct val="20000"/>
              </a:spcBef>
              <a:buChar char="•"/>
              <a:defRPr kumimoji="1" sz="2400">
                <a:solidFill>
                  <a:schemeClr val="tx1"/>
                </a:solidFill>
                <a:latin typeface="굴림" pitchFamily="50" charset="-127"/>
                <a:ea typeface="굴림" pitchFamily="50" charset="-127"/>
              </a:defRPr>
            </a:lvl3pPr>
            <a:lvl4pPr marL="1600200" indent="-228600" eaLnBrk="0" latinLnBrk="1" hangingPunct="0">
              <a:spcBef>
                <a:spcPct val="20000"/>
              </a:spcBef>
              <a:buChar char="–"/>
              <a:defRPr kumimoji="1" sz="2000">
                <a:solidFill>
                  <a:schemeClr val="tx1"/>
                </a:solidFill>
                <a:latin typeface="굴림" pitchFamily="50" charset="-127"/>
                <a:ea typeface="굴림" pitchFamily="50" charset="-127"/>
              </a:defRPr>
            </a:lvl4pPr>
            <a:lvl5pPr marL="2057400" indent="-228600" eaLnBrk="0" latinLnBrk="1" hangingPunct="0">
              <a:spcBef>
                <a:spcPct val="20000"/>
              </a:spcBef>
              <a:buChar char="»"/>
              <a:defRPr kumimoji="1" sz="2000">
                <a:solidFill>
                  <a:schemeClr val="tx1"/>
                </a:solidFill>
                <a:latin typeface="굴림" pitchFamily="50" charset="-127"/>
                <a:ea typeface="굴림" pitchFamily="50" charset="-127"/>
              </a:defRPr>
            </a:lvl5pPr>
            <a:lvl6pPr marL="25146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6pPr>
            <a:lvl7pPr marL="29718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7pPr>
            <a:lvl8pPr marL="34290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8pPr>
            <a:lvl9pPr marL="38862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9pPr>
          </a:lstStyle>
          <a:p>
            <a:pPr marL="0" marR="0" lvl="0" indent="0" algn="ctr" defTabSz="914400" rtl="0" eaLnBrk="1" fontAlgn="auto" latinLnBrk="0" hangingPunct="1">
              <a:lnSpc>
                <a:spcPct val="100000"/>
              </a:lnSpc>
              <a:spcBef>
                <a:spcPct val="15000"/>
              </a:spcBef>
              <a:spcAft>
                <a:spcPts val="0"/>
              </a:spcAft>
              <a:buClrTx/>
              <a:buSzTx/>
              <a:buFontTx/>
              <a:buNone/>
              <a:tabLst/>
              <a:defRPr/>
            </a:pPr>
            <a:r>
              <a:rPr kumimoji="1" lang="en-US" altLang="ko-KR"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2</a:t>
            </a:r>
            <a:r>
              <a:rPr kumimoji="1" lang="ko-KR" altLang="en-US"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부예배</a:t>
            </a:r>
          </a:p>
        </p:txBody>
      </p:sp>
    </p:spTree>
    <p:extLst>
      <p:ext uri="{BB962C8B-B14F-4D97-AF65-F5344CB8AC3E}">
        <p14:creationId xmlns:p14="http://schemas.microsoft.com/office/powerpoint/2010/main" val="324739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その後、主は別に七十二人を指名して、ご自分が行くつもりのすべての町や場所に、先に二人ずつ遣わされた。</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후에 주께서 따로 칠십 인을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세우사</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친히 가시려는 각 동네와 각 지역으로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둘씩</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앞서 보내시며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2606864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そして彼らに言われた。「収穫は多いが、働き手が少ない。だから、収穫の主に、ご自分の収穫のために働き手を送ってくださるように祈りなさい。</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이르시되</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추수할 것은 많되 일꾼이 적으니 그러므로 추수하는 주인에게 청하여 추수할 일꾼들을 보내 주소서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735560507"/>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0548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さあ、行きなさい。いいですか。わたしがあなたがたを遣わすのは、狼の中に子羊を送り出すようなものです。</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갈지어다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내가 너희를 보냄이 어린 양을 이리 가운데로 보냄과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같도다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239536541"/>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721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確かにわたしはあなたがたに、蛇やサソリを踏みつけ、敵のあらゆる力に打ち勝つ権威を授けました。ですから、あなたがたに害を加えるものは何一つありません。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너희에게 뱀과 전갈을 밟으며 원수의 모든 능력을 제어할 권능을 주었으니 너희를 해칠 자가 결코 없으리라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9495855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2B398A2F-5088-4B35-9B89-C27FDF09AF7F}"/>
              </a:ext>
            </a:extLst>
          </p:cNvPr>
          <p:cNvPicPr>
            <a:picLocks noChangeAspect="1"/>
          </p:cNvPicPr>
          <p:nvPr/>
        </p:nvPicPr>
        <p:blipFill>
          <a:blip r:embed="rId2"/>
          <a:stretch>
            <a:fillRect/>
          </a:stretch>
        </p:blipFill>
        <p:spPr>
          <a:xfrm>
            <a:off x="1883696" y="1008160"/>
            <a:ext cx="8424609" cy="1862397"/>
          </a:xfrm>
          <a:prstGeom prst="rect">
            <a:avLst/>
          </a:prstGeom>
        </p:spPr>
      </p:pic>
    </p:spTree>
    <p:extLst>
      <p:ext uri="{BB962C8B-B14F-4D97-AF65-F5344CB8AC3E}">
        <p14:creationId xmlns:p14="http://schemas.microsoft.com/office/powerpoint/2010/main" val="36140397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524000" y="6524626"/>
            <a:ext cx="9144000" cy="333375"/>
          </a:xfrm>
          <a:solidFill>
            <a:schemeClr val="tx1"/>
          </a:solidFill>
        </p:spPr>
        <p:txBody>
          <a:bodyPr/>
          <a:lstStyle/>
          <a:p>
            <a:pPr eaLnBrk="1" hangingPunct="1"/>
            <a:r>
              <a:rPr lang="ko-KR" altLang="en-US" sz="1800">
                <a:latin typeface="MS UI Gothic" pitchFamily="34" charset="-128"/>
              </a:rPr>
              <a:t>하나님의 은혜</a:t>
            </a:r>
          </a:p>
        </p:txBody>
      </p:sp>
      <p:sp>
        <p:nvSpPr>
          <p:cNvPr id="51203" name="TextBox 1"/>
          <p:cNvSpPr txBox="1">
            <a:spLocks noChangeArrowheads="1"/>
          </p:cNvSpPr>
          <p:nvPr/>
        </p:nvSpPr>
        <p:spPr bwMode="auto">
          <a:xfrm>
            <a:off x="3863976" y="6278564"/>
            <a:ext cx="50403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latinLnBrk="1" hangingPunct="0">
              <a:spcBef>
                <a:spcPct val="20000"/>
              </a:spcBef>
              <a:buChar char="•"/>
              <a:defRPr kumimoji="1" sz="3200">
                <a:solidFill>
                  <a:schemeClr val="tx1"/>
                </a:solidFill>
                <a:latin typeface="굴림" pitchFamily="50" charset="-127"/>
                <a:ea typeface="굴림" pitchFamily="50" charset="-127"/>
              </a:defRPr>
            </a:lvl1pPr>
            <a:lvl2pPr marL="742950" indent="-285750" eaLnBrk="0" latinLnBrk="1" hangingPunct="0">
              <a:spcBef>
                <a:spcPct val="20000"/>
              </a:spcBef>
              <a:buChar char="–"/>
              <a:defRPr kumimoji="1" sz="2800">
                <a:solidFill>
                  <a:schemeClr val="tx1"/>
                </a:solidFill>
                <a:latin typeface="굴림" pitchFamily="50" charset="-127"/>
                <a:ea typeface="굴림" pitchFamily="50" charset="-127"/>
              </a:defRPr>
            </a:lvl2pPr>
            <a:lvl3pPr marL="1143000" indent="-228600" eaLnBrk="0" latinLnBrk="1" hangingPunct="0">
              <a:spcBef>
                <a:spcPct val="20000"/>
              </a:spcBef>
              <a:buChar char="•"/>
              <a:defRPr kumimoji="1" sz="2400">
                <a:solidFill>
                  <a:schemeClr val="tx1"/>
                </a:solidFill>
                <a:latin typeface="굴림" pitchFamily="50" charset="-127"/>
                <a:ea typeface="굴림" pitchFamily="50" charset="-127"/>
              </a:defRPr>
            </a:lvl3pPr>
            <a:lvl4pPr marL="1600200" indent="-228600" eaLnBrk="0" latinLnBrk="1" hangingPunct="0">
              <a:spcBef>
                <a:spcPct val="20000"/>
              </a:spcBef>
              <a:buChar char="–"/>
              <a:defRPr kumimoji="1" sz="2000">
                <a:solidFill>
                  <a:schemeClr val="tx1"/>
                </a:solidFill>
                <a:latin typeface="굴림" pitchFamily="50" charset="-127"/>
                <a:ea typeface="굴림" pitchFamily="50" charset="-127"/>
              </a:defRPr>
            </a:lvl4pPr>
            <a:lvl5pPr marL="2057400" indent="-228600" eaLnBrk="0" latinLnBrk="1" hangingPunct="0">
              <a:spcBef>
                <a:spcPct val="20000"/>
              </a:spcBef>
              <a:buChar char="»"/>
              <a:defRPr kumimoji="1" sz="2000">
                <a:solidFill>
                  <a:schemeClr val="tx1"/>
                </a:solidFill>
                <a:latin typeface="굴림" pitchFamily="50" charset="-127"/>
                <a:ea typeface="굴림" pitchFamily="50" charset="-127"/>
              </a:defRPr>
            </a:lvl5pPr>
            <a:lvl6pPr marL="25146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6pPr>
            <a:lvl7pPr marL="29718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7pPr>
            <a:lvl8pPr marL="34290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8pPr>
            <a:lvl9pPr marL="3886200" indent="-228600" eaLnBrk="0" fontAlgn="base" hangingPunct="0">
              <a:spcBef>
                <a:spcPct val="20000"/>
              </a:spcBef>
              <a:spcAft>
                <a:spcPct val="0"/>
              </a:spcAft>
              <a:buChar char="»"/>
              <a:defRPr kumimoji="1" sz="2000">
                <a:solidFill>
                  <a:schemeClr val="tx1"/>
                </a:solidFill>
                <a:latin typeface="굴림" pitchFamily="50" charset="-127"/>
                <a:ea typeface="굴림" pitchFamily="50" charset="-127"/>
              </a:defRPr>
            </a:lvl9pPr>
          </a:lstStyle>
          <a:p>
            <a:pPr marL="0" marR="0" lvl="0" indent="0" algn="ctr" defTabSz="914400" rtl="0" eaLnBrk="1" fontAlgn="auto" latinLnBrk="0" hangingPunct="1">
              <a:lnSpc>
                <a:spcPct val="100000"/>
              </a:lnSpc>
              <a:spcBef>
                <a:spcPct val="15000"/>
              </a:spcBef>
              <a:spcAft>
                <a:spcPts val="0"/>
              </a:spcAft>
              <a:buClrTx/>
              <a:buSzTx/>
              <a:buFontTx/>
              <a:buNone/>
              <a:tabLst/>
              <a:defRPr/>
            </a:pPr>
            <a:r>
              <a:rPr kumimoji="1" lang="en-US" altLang="ko-KR"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2</a:t>
            </a:r>
            <a:r>
              <a:rPr kumimoji="1" lang="ko-KR" altLang="en-US" sz="3200" b="0" i="0" u="none" strike="noStrike" kern="1200" cap="none" spc="0" normalizeH="0" baseline="0" noProof="0">
                <a:ln>
                  <a:noFill/>
                </a:ln>
                <a:solidFill>
                  <a:srgbClr val="000000"/>
                </a:solidFill>
                <a:effectLst/>
                <a:uLnTx/>
                <a:uFillTx/>
                <a:latin typeface="MS PGothic" pitchFamily="34" charset="-128"/>
                <a:ea typeface="MS PGothic" pitchFamily="34" charset="-128"/>
                <a:cs typeface="+mn-cs"/>
              </a:rPr>
              <a:t>부예배</a:t>
            </a:r>
          </a:p>
        </p:txBody>
      </p:sp>
    </p:spTree>
    <p:extLst>
      <p:ext uri="{BB962C8B-B14F-4D97-AF65-F5344CB8AC3E}">
        <p14:creationId xmlns:p14="http://schemas.microsoft.com/office/powerpoint/2010/main" val="22620553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財布も袋も持たず、履き物もはかずに行きなさい。道でだれにもあいさつしてはいけません。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전대나 배낭이나 신발을 가지지 말며 길에서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아무에게도</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문안하지 말며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464184754"/>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4762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さて、七十二人が喜んで帰って来て言った。「</a:t>
            </a:r>
            <a:r>
              <a:rPr lang="ja-JP" altLang="en-US" sz="3600" b="1" u="sng" dirty="0">
                <a:solidFill>
                  <a:srgbClr val="FFFF00"/>
                </a:solidFill>
                <a:effectLst>
                  <a:outerShdw blurRad="38100" dist="38100" dir="2700000" algn="tl">
                    <a:srgbClr val="000000">
                      <a:alpha val="43137"/>
                    </a:srgbClr>
                  </a:outerShdw>
                </a:effectLst>
              </a:rPr>
              <a:t>主よ。あなたの御名を用いると、悪霊どもでさえ私たちに服従します。」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칠십 인이 기뻐하며 돌아와 이르되 </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주여 주의 이름이면 귀신들도 우리에게 </a:t>
            </a:r>
            <a:r>
              <a:rPr lang="ko-KR" altLang="en-US" sz="3600" b="1" u="sng"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항복하더이다</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259661298"/>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2258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「収穫は多いが、働き手が少ない。･･･わたしがあなたがたを遣わすのは、狼の中に子羊を送り出すようなものです。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추수할 것은 많되 일꾼이 적으니</a:t>
            </a:r>
            <a:r>
              <a:rPr lang="ja-JP"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kumimoji="1" lang="ko-KR" alt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내가 너희를 보냄이 어린 양을 이리 가운데로 보냄과 </a:t>
            </a:r>
            <a:r>
              <a:rPr kumimoji="1" lang="ko-KR" altLang="en-US" sz="3600" b="1"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같도다</a:t>
            </a:r>
            <a:r>
              <a:rPr kumimoji="1" lang="ko-KR" alt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10:2-3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766243201"/>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6138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99064"/>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ここに集まっているすべての者も、剣や槍がなくても、</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が救いをもたらすことを知るだろう。この戦いは</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の戦いだ。主は、おまえたちをわれわれの手に渡される。」</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또 여호와의 구원하심이 칼과 창에 있지 아니함을 이 무리에게 알게 하리라 전쟁은 여호와께 속한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것인즉</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그가 너희를 우리 손에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넘기시리라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サムエル記第一</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err="1">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사무엘상</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17:47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514323136"/>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5711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99064"/>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戦いは</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主</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のもの。救いは剣や槍によらない。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전쟁은 하나님께 속한 것이다</a:t>
            </a:r>
            <a:r>
              <a:rPr lang="en-US" altLang="ko-KR"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구원하심이 칼과 창에 있지 않다</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サムエル記第一</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err="1">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사무엘상</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17:47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1018980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E7BAEB2B-248A-41E0-8DDA-D0A004D996FF}"/>
              </a:ext>
            </a:extLst>
          </p:cNvPr>
          <p:cNvPicPr>
            <a:picLocks noChangeAspect="1"/>
          </p:cNvPicPr>
          <p:nvPr/>
        </p:nvPicPr>
        <p:blipFill>
          <a:blip r:embed="rId2"/>
          <a:stretch>
            <a:fillRect/>
          </a:stretch>
        </p:blipFill>
        <p:spPr>
          <a:xfrm>
            <a:off x="1248289" y="1007275"/>
            <a:ext cx="9695422" cy="2026727"/>
          </a:xfrm>
          <a:prstGeom prst="rect">
            <a:avLst/>
          </a:prstGeom>
        </p:spPr>
      </p:pic>
    </p:spTree>
    <p:extLst>
      <p:ext uri="{BB962C8B-B14F-4D97-AF65-F5344CB8AC3E}">
        <p14:creationId xmlns:p14="http://schemas.microsoft.com/office/powerpoint/2010/main" val="12418158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3048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1055424" y="763000"/>
            <a:ext cx="10080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spc="-150" dirty="0">
                <a:solidFill>
                  <a:srgbClr val="FFFF00"/>
                </a:solidFill>
                <a:effectLst>
                  <a:outerShdw blurRad="38100" dist="38100" dir="2700000" algn="tl">
                    <a:srgbClr val="000000">
                      <a:alpha val="43137"/>
                    </a:srgbClr>
                  </a:outerShdw>
                </a:effectLst>
              </a:rPr>
              <a:t>あなたによって私は防塞を突き破り私の神によって城壁を跳び越えます。</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주를 의뢰하고 적군을 향해 달리며 내 하나님을 의지하고 담을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뛰어넘나이다</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295801"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詩篇</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시편</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18:29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947424" y="663888"/>
            <a:ext cx="10296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232553552"/>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131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2000" y="764704"/>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モーセは民に言った。「</a:t>
            </a:r>
            <a:r>
              <a:rPr lang="ja-JP" altLang="en-US" sz="3600" b="1" u="sng" dirty="0">
                <a:solidFill>
                  <a:srgbClr val="FFFF00"/>
                </a:solidFill>
                <a:effectLst>
                  <a:outerShdw blurRad="38100" dist="38100" dir="2700000" algn="tl">
                    <a:srgbClr val="000000">
                      <a:alpha val="43137"/>
                    </a:srgbClr>
                  </a:outerShdw>
                </a:effectLst>
              </a:rPr>
              <a:t>恐れてはならない。しっかり立って、今日あなたがたのために行われる</a:t>
            </a:r>
            <a:r>
              <a:rPr lang="en-US" altLang="ja-JP" sz="3600" b="1" u="sng" dirty="0">
                <a:solidFill>
                  <a:srgbClr val="FFFF00"/>
                </a:solidFill>
                <a:effectLst>
                  <a:outerShdw blurRad="38100" dist="38100" dir="2700000" algn="tl">
                    <a:srgbClr val="000000">
                      <a:alpha val="43137"/>
                    </a:srgbClr>
                  </a:outerShdw>
                </a:effectLst>
              </a:rPr>
              <a:t>【</a:t>
            </a:r>
            <a:r>
              <a:rPr lang="ja-JP" altLang="en-US" sz="3600" b="1" u="sng" dirty="0">
                <a:solidFill>
                  <a:srgbClr val="FFFF00"/>
                </a:solidFill>
                <a:effectLst>
                  <a:outerShdw blurRad="38100" dist="38100" dir="2700000" algn="tl">
                    <a:srgbClr val="000000">
                      <a:alpha val="43137"/>
                    </a:srgbClr>
                  </a:outerShdw>
                </a:effectLst>
              </a:rPr>
              <a:t>主</a:t>
            </a:r>
            <a:r>
              <a:rPr lang="en-US" altLang="ja-JP" sz="3600" b="1" u="sng" dirty="0">
                <a:solidFill>
                  <a:srgbClr val="FFFF00"/>
                </a:solidFill>
                <a:effectLst>
                  <a:outerShdw blurRad="38100" dist="38100" dir="2700000" algn="tl">
                    <a:srgbClr val="000000">
                      <a:alpha val="43137"/>
                    </a:srgbClr>
                  </a:outerShdw>
                </a:effectLst>
              </a:rPr>
              <a:t>】</a:t>
            </a:r>
            <a:r>
              <a:rPr lang="ja-JP" altLang="en-US" sz="3600" b="1" u="sng" dirty="0">
                <a:solidFill>
                  <a:srgbClr val="FFFF00"/>
                </a:solidFill>
                <a:effectLst>
                  <a:outerShdw blurRad="38100" dist="38100" dir="2700000" algn="tl">
                    <a:srgbClr val="000000">
                      <a:alpha val="43137"/>
                    </a:srgbClr>
                  </a:outerShdw>
                </a:effectLst>
              </a:rPr>
              <a:t>の救いを見なさい。</a:t>
            </a:r>
            <a:r>
              <a:rPr lang="ja-JP" altLang="en-US" sz="3600" b="1" dirty="0">
                <a:solidFill>
                  <a:srgbClr val="FFFF00"/>
                </a:solidFill>
                <a:effectLst>
                  <a:outerShdw blurRad="38100" dist="38100" dir="2700000" algn="tl">
                    <a:srgbClr val="000000">
                      <a:alpha val="43137"/>
                    </a:srgbClr>
                  </a:outerShdw>
                </a:effectLst>
              </a:rPr>
              <a:t>あなたがたは、今日見ているエジプト人をもはや永久に見ることはない。</a:t>
            </a:r>
          </a:p>
          <a:p>
            <a:pPr marL="0" indent="0" algn="just" eaLnBrk="1" latinLnBrk="1" hangingPunct="1">
              <a:lnSpc>
                <a:spcPct val="90000"/>
              </a:lnSpc>
              <a:spcBef>
                <a:spcPct val="150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모세가 백성에게 이르되 </a:t>
            </a:r>
            <a:r>
              <a:rPr lang="ko-KR" altLang="en-US" sz="3600" b="1" u="sng"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너희는 두려워하지 말고 가만히 서서 여호와께서 오늘 너희를 위하여 행하시는 구원을 보라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너희가 오늘 본 애굽 사람을 영원히 다시 보지 아니하리라</a:t>
            </a:r>
          </a:p>
        </p:txBody>
      </p:sp>
      <p:sp>
        <p:nvSpPr>
          <p:cNvPr id="17413" name="Rectangle 4"/>
          <p:cNvSpPr>
            <a:spLocks noChangeArrowheads="1"/>
          </p:cNvSpPr>
          <p:nvPr/>
        </p:nvSpPr>
        <p:spPr bwMode="auto">
          <a:xfrm>
            <a:off x="3718800" y="118913"/>
            <a:ext cx="7596187"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base" latinLnBrk="0" hangingPunct="1">
              <a:lnSpc>
                <a:spcPct val="90000"/>
              </a:lnSpc>
              <a:spcBef>
                <a:spcPct val="15000"/>
              </a:spcBef>
              <a:spcAft>
                <a:spcPct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出エジプト記</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출애굽기</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14:13</a:t>
            </a:r>
            <a:endPar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0966445D-3925-48FA-BD7A-832C2201C404}"/>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958602299"/>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709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5128676"/>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さて、信仰は、望んでいることを保証し、目に見えないものを確信させるものです。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믿음은 바라는 것들의 실상이요 보이지 않는 것들의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증거니</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just" eaLnBrk="1" latinLnBrk="1" hangingPunct="1">
              <a:lnSpc>
                <a:spcPct val="90000"/>
              </a:lnSpc>
              <a:spcBef>
                <a:spcPts val="600"/>
              </a:spcBef>
              <a:buNone/>
            </a:pP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ヘブル人への手紙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히브리서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11:1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6902669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1413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u="sng" dirty="0">
                <a:solidFill>
                  <a:srgbClr val="FFFF00"/>
                </a:solidFill>
                <a:effectLst>
                  <a:outerShdw blurRad="38100" dist="38100" dir="2700000" algn="tl">
                    <a:srgbClr val="000000">
                      <a:alpha val="43137"/>
                    </a:srgbClr>
                  </a:outerShdw>
                </a:effectLst>
              </a:rPr>
              <a:t>彼</a:t>
            </a:r>
            <a:r>
              <a:rPr lang="en-US" altLang="ja-JP" sz="3600" u="sng" dirty="0">
                <a:solidFill>
                  <a:schemeClr val="bg1">
                    <a:lumMod val="85000"/>
                  </a:schemeClr>
                </a:solidFill>
                <a:latin typeface="MS UI Gothic" panose="020B0600070205080204" pitchFamily="34" charset="-128"/>
                <a:ea typeface="MS UI Gothic" panose="020B0600070205080204" pitchFamily="34" charset="-128"/>
              </a:rPr>
              <a:t>(</a:t>
            </a:r>
            <a:r>
              <a:rPr lang="ja-JP" altLang="en-US" sz="3600" u="sng" dirty="0">
                <a:solidFill>
                  <a:schemeClr val="bg1">
                    <a:lumMod val="85000"/>
                  </a:schemeClr>
                </a:solidFill>
                <a:latin typeface="MS UI Gothic" panose="020B0600070205080204" pitchFamily="34" charset="-128"/>
                <a:ea typeface="MS UI Gothic" panose="020B0600070205080204" pitchFamily="34" charset="-128"/>
              </a:rPr>
              <a:t>アブラハム</a:t>
            </a:r>
            <a:r>
              <a:rPr lang="en-US" altLang="ja-JP" sz="3600" u="sng" dirty="0">
                <a:solidFill>
                  <a:schemeClr val="bg1">
                    <a:lumMod val="85000"/>
                  </a:schemeClr>
                </a:solidFill>
                <a:latin typeface="MS UI Gothic" panose="020B0600070205080204" pitchFamily="34" charset="-128"/>
                <a:ea typeface="MS UI Gothic" panose="020B0600070205080204" pitchFamily="34" charset="-128"/>
              </a:rPr>
              <a:t>)</a:t>
            </a:r>
            <a:r>
              <a:rPr lang="ja-JP" altLang="en-US" sz="3600" b="1" u="sng" dirty="0">
                <a:solidFill>
                  <a:srgbClr val="FFFF00"/>
                </a:solidFill>
                <a:effectLst>
                  <a:outerShdw blurRad="38100" dist="38100" dir="2700000" algn="tl">
                    <a:srgbClr val="000000">
                      <a:alpha val="43137"/>
                    </a:srgbClr>
                  </a:outerShdw>
                </a:effectLst>
              </a:rPr>
              <a:t>は望み得ない時に望みを抱いて信じ、</a:t>
            </a:r>
            <a:r>
              <a:rPr lang="ja-JP" altLang="en-US" sz="3600" b="1" dirty="0">
                <a:solidFill>
                  <a:srgbClr val="FFFF00"/>
                </a:solidFill>
                <a:effectLst>
                  <a:outerShdw blurRad="38100" dist="38100" dir="2700000" algn="tl">
                    <a:srgbClr val="000000">
                      <a:alpha val="43137"/>
                    </a:srgbClr>
                  </a:outerShdw>
                </a:effectLst>
              </a:rPr>
              <a:t>「あなたの子孫は、このようになる」と言われていたとおり、多くの国民の父となりました。</a:t>
            </a:r>
          </a:p>
          <a:p>
            <a:pPr marL="0" indent="0" algn="just" eaLnBrk="1" latinLnBrk="1" hangingPunct="1">
              <a:lnSpc>
                <a:spcPct val="90000"/>
              </a:lnSpc>
              <a:spcBef>
                <a:spcPts val="600"/>
              </a:spcBef>
              <a:buNone/>
            </a:pPr>
            <a:r>
              <a:rPr lang="ko-KR" altLang="en-US" sz="3600" b="1" u="sng"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아브라함이 바랄 수 없는 중에 바라고 믿었으니</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이는 네 후손이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이같으리라</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하신 말씀대로 많은 민족의 조상이 되게 하려 하심이라</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4:18</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1536126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彼は、およそ百歳になり、自分のからだがすでに死んだも同然であること、またサラの胎が死んでいることを認めても、その信仰は弱まりませんでした。</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그가 백 세나 되어 자기 몸이 죽은 것 같고 사라의 태가 죽은 것 같음을 알고도 믿음이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약하여지지</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아니하고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4:19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74609013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不信仰になって神の約束を疑うようなことはなく、かえって信仰が強められて、神に栄光を帰し、</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믿음이 없어 하나님의 약속을 의심하지 않고 믿음으로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견고하여져서</a:t>
            </a: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하나님께 영광을 돌리며</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4:20</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8468587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3C40AD36-55A6-4410-A44A-3E14E360D7F8}"/>
              </a:ext>
            </a:extLst>
          </p:cNvPr>
          <p:cNvPicPr>
            <a:picLocks noChangeAspect="1"/>
          </p:cNvPicPr>
          <p:nvPr/>
        </p:nvPicPr>
        <p:blipFill>
          <a:blip r:embed="rId2"/>
          <a:stretch>
            <a:fillRect/>
          </a:stretch>
        </p:blipFill>
        <p:spPr>
          <a:xfrm>
            <a:off x="1500261" y="979092"/>
            <a:ext cx="9191479" cy="2103413"/>
          </a:xfrm>
          <a:prstGeom prst="rect">
            <a:avLst/>
          </a:prstGeom>
        </p:spPr>
      </p:pic>
    </p:spTree>
    <p:extLst>
      <p:ext uri="{BB962C8B-B14F-4D97-AF65-F5344CB8AC3E}">
        <p14:creationId xmlns:p14="http://schemas.microsoft.com/office/powerpoint/2010/main" val="38665487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神には約束したことを実行する力がある、と確信していました。</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약속하신 그것을 또한 능히 이루실 줄을 확신하였으니 </a:t>
            </a: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4:21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936295964"/>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だからこそ、「彼には、それが義と認められた」のです。</a:t>
            </a:r>
          </a:p>
          <a:p>
            <a:pPr marL="0" indent="0" algn="just" eaLnBrk="1" latinLnBrk="1" hangingPunct="1">
              <a:lnSpc>
                <a:spcPct val="90000"/>
              </a:lnSpc>
              <a:spcBef>
                <a:spcPts val="600"/>
              </a:spcBef>
              <a:buNone/>
            </a:pPr>
            <a:r>
              <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그러므로 그것이 그에게 의로 </a:t>
            </a:r>
            <a:r>
              <a:rPr lang="ko-KR" altLang="en-US" sz="36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여겨졌느니라</a:t>
            </a:r>
            <a:endParaRPr lang="ko-KR" altLang="en-US" sz="3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ローマ人への手紙</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로마서</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4:22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275669196"/>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372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32000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信じる者には、どんなことでもできるのです。」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믿는 자에게는 능히 하지 못할 일이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없느니라</a:t>
            </a:r>
            <a:endPar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17413" name="Rectangle 4"/>
          <p:cNvSpPr>
            <a:spLocks noChangeArrowheads="1"/>
          </p:cNvSpPr>
          <p:nvPr/>
        </p:nvSpPr>
        <p:spPr bwMode="auto">
          <a:xfrm>
            <a:off x="4440953" y="103988"/>
            <a:ext cx="6839623"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anose="020B0600070205080204" pitchFamily="34" charset="-128"/>
                <a:ea typeface="ＭＳ Ｐゴシック" pitchFamily="34" charset="-128"/>
                <a:cs typeface="+mn-cs"/>
              </a:rPr>
              <a:t>マルコの福音書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마가복음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9:23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250637269"/>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5519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1165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1524000" y="980728"/>
            <a:ext cx="9144000" cy="2810053"/>
          </a:xfrm>
        </p:spPr>
        <p:txBody>
          <a:bodyPr/>
          <a:lstStyle/>
          <a:p>
            <a:pPr marL="0" indent="0" eaLnBrk="1" hangingPunct="1">
              <a:lnSpc>
                <a:spcPct val="90000"/>
              </a:lnSpc>
              <a:spcBef>
                <a:spcPts val="0"/>
              </a:spcBef>
              <a:buNone/>
            </a:pPr>
            <a:r>
              <a:rPr lang="ja-JP" altLang="en-US" sz="3800" dirty="0">
                <a:solidFill>
                  <a:schemeClr val="bg1">
                    <a:lumMod val="75000"/>
                  </a:schemeClr>
                </a:solidFill>
                <a:effectLst>
                  <a:outerShdw blurRad="38100" dist="38100" dir="2700000" algn="tl">
                    <a:srgbClr val="000000">
                      <a:alpha val="43137"/>
                    </a:srgbClr>
                  </a:outerShdw>
                </a:effectLst>
                <a:latin typeface="ＭＳ Ｐゴシック" pitchFamily="34" charset="-128"/>
              </a:rPr>
              <a:t>                  </a:t>
            </a:r>
            <a:endParaRPr lang="en-US" altLang="ja-JP" spc="-150" dirty="0">
              <a:solidFill>
                <a:schemeClr val="bg1">
                  <a:lumMod val="75000"/>
                </a:schemeClr>
              </a:solidFill>
              <a:effectLst>
                <a:outerShdw blurRad="38100" dist="38100" dir="2700000" algn="tl">
                  <a:srgbClr val="000000">
                    <a:alpha val="43137"/>
                  </a:srgbClr>
                </a:outerShdw>
              </a:effectLst>
              <a:latin typeface="ＭＳ Ｐゴシック" pitchFamily="34" charset="-128"/>
            </a:endParaRPr>
          </a:p>
          <a:p>
            <a:pPr marL="0" indent="0" algn="ctr" eaLnBrk="1" hangingPunct="1">
              <a:lnSpc>
                <a:spcPct val="90000"/>
              </a:lnSpc>
              <a:spcBef>
                <a:spcPts val="0"/>
              </a:spcBef>
              <a:buNone/>
            </a:pPr>
            <a:r>
              <a:rPr lang="ja-JP" altLang="en-US" sz="5400" b="1" spc="300" dirty="0">
                <a:solidFill>
                  <a:srgbClr val="FFFF00"/>
                </a:solidFill>
                <a:effectLst>
                  <a:outerShdw blurRad="38100" dist="38100" dir="2700000" algn="tl">
                    <a:srgbClr val="000000">
                      <a:alpha val="43137"/>
                    </a:srgbClr>
                  </a:outerShdw>
                </a:effectLst>
                <a:latin typeface="ＭＳ Ｐゴシック" pitchFamily="34" charset="-128"/>
              </a:rPr>
              <a:t>その日全世界が</a:t>
            </a:r>
            <a:endParaRPr lang="ja-JP" altLang="en-US" sz="4800" b="1" spc="300" dirty="0">
              <a:solidFill>
                <a:srgbClr val="FFFF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1200"/>
              </a:spcBef>
              <a:buNone/>
            </a:pPr>
            <a:r>
              <a:rPr lang="ko-KR" altLang="en-US" sz="4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날에 온 열방 일어나</a:t>
            </a:r>
          </a:p>
        </p:txBody>
      </p:sp>
      <p:sp>
        <p:nvSpPr>
          <p:cNvPr id="4" name="TextBox 1">
            <a:extLst>
              <a:ext uri="{FF2B5EF4-FFF2-40B4-BE49-F238E27FC236}">
                <a16:creationId xmlns:a16="http://schemas.microsoft.com/office/drawing/2014/main" id="{3C1F8ADE-F803-41BC-9784-AF2C24EC5CCE}"/>
              </a:ext>
            </a:extLst>
          </p:cNvPr>
          <p:cNvSpPr txBox="1">
            <a:spLocks noChangeArrowheads="1"/>
          </p:cNvSpPr>
          <p:nvPr/>
        </p:nvSpPr>
        <p:spPr bwMode="auto">
          <a:xfrm>
            <a:off x="839416"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26782695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4" name="그림 3">
            <a:extLst>
              <a:ext uri="{FF2B5EF4-FFF2-40B4-BE49-F238E27FC236}">
                <a16:creationId xmlns:a16="http://schemas.microsoft.com/office/drawing/2014/main" id="{934E33F0-5C9C-43B7-B41D-657287CD2917}"/>
              </a:ext>
            </a:extLst>
          </p:cNvPr>
          <p:cNvPicPr>
            <a:picLocks noChangeAspect="1"/>
          </p:cNvPicPr>
          <p:nvPr/>
        </p:nvPicPr>
        <p:blipFill>
          <a:blip r:embed="rId2"/>
          <a:stretch>
            <a:fillRect/>
          </a:stretch>
        </p:blipFill>
        <p:spPr>
          <a:xfrm>
            <a:off x="152400" y="633412"/>
            <a:ext cx="11887200" cy="2162175"/>
          </a:xfrm>
          <a:prstGeom prst="rect">
            <a:avLst/>
          </a:prstGeom>
        </p:spPr>
      </p:pic>
    </p:spTree>
    <p:extLst>
      <p:ext uri="{BB962C8B-B14F-4D97-AF65-F5344CB8AC3E}">
        <p14:creationId xmlns:p14="http://schemas.microsoft.com/office/powerpoint/2010/main" val="348665698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28531849-2CE5-464E-9ACB-8AD18A990F03}"/>
              </a:ext>
            </a:extLst>
          </p:cNvPr>
          <p:cNvPicPr>
            <a:picLocks noChangeAspect="1"/>
          </p:cNvPicPr>
          <p:nvPr/>
        </p:nvPicPr>
        <p:blipFill>
          <a:blip r:embed="rId2"/>
          <a:stretch>
            <a:fillRect/>
          </a:stretch>
        </p:blipFill>
        <p:spPr>
          <a:xfrm>
            <a:off x="671512" y="677862"/>
            <a:ext cx="10848975" cy="2200275"/>
          </a:xfrm>
          <a:prstGeom prst="rect">
            <a:avLst/>
          </a:prstGeom>
        </p:spPr>
      </p:pic>
    </p:spTree>
    <p:extLst>
      <p:ext uri="{BB962C8B-B14F-4D97-AF65-F5344CB8AC3E}">
        <p14:creationId xmlns:p14="http://schemas.microsoft.com/office/powerpoint/2010/main" val="5857592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F89ADA5A-A99A-451B-ADBF-182585B14EC5}"/>
              </a:ext>
            </a:extLst>
          </p:cNvPr>
          <p:cNvPicPr>
            <a:picLocks noChangeAspect="1"/>
          </p:cNvPicPr>
          <p:nvPr/>
        </p:nvPicPr>
        <p:blipFill>
          <a:blip r:embed="rId2"/>
          <a:stretch>
            <a:fillRect/>
          </a:stretch>
        </p:blipFill>
        <p:spPr>
          <a:xfrm>
            <a:off x="442912" y="710000"/>
            <a:ext cx="11306175" cy="1981200"/>
          </a:xfrm>
          <a:prstGeom prst="rect">
            <a:avLst/>
          </a:prstGeom>
        </p:spPr>
      </p:pic>
    </p:spTree>
    <p:extLst>
      <p:ext uri="{BB962C8B-B14F-4D97-AF65-F5344CB8AC3E}">
        <p14:creationId xmlns:p14="http://schemas.microsoft.com/office/powerpoint/2010/main" val="375625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sp>
        <p:nvSpPr>
          <p:cNvPr id="4" name="TextBox 3">
            <a:extLst>
              <a:ext uri="{FF2B5EF4-FFF2-40B4-BE49-F238E27FC236}">
                <a16:creationId xmlns:a16="http://schemas.microsoft.com/office/drawing/2014/main" id="{53D5C5AF-86E0-4E53-B9D5-77EBC101B076}"/>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pic>
        <p:nvPicPr>
          <p:cNvPr id="5" name="그림 4">
            <a:extLst>
              <a:ext uri="{FF2B5EF4-FFF2-40B4-BE49-F238E27FC236}">
                <a16:creationId xmlns:a16="http://schemas.microsoft.com/office/drawing/2014/main" id="{0AB14B6F-0A64-4F95-8307-70F8D92BE7D5}"/>
              </a:ext>
            </a:extLst>
          </p:cNvPr>
          <p:cNvPicPr>
            <a:picLocks noChangeAspect="1"/>
          </p:cNvPicPr>
          <p:nvPr/>
        </p:nvPicPr>
        <p:blipFill>
          <a:blip r:embed="rId2"/>
          <a:stretch>
            <a:fillRect/>
          </a:stretch>
        </p:blipFill>
        <p:spPr>
          <a:xfrm>
            <a:off x="1149692" y="765553"/>
            <a:ext cx="9892616" cy="2388251"/>
          </a:xfrm>
          <a:prstGeom prst="rect">
            <a:avLst/>
          </a:prstGeom>
        </p:spPr>
      </p:pic>
    </p:spTree>
    <p:extLst>
      <p:ext uri="{BB962C8B-B14F-4D97-AF65-F5344CB8AC3E}">
        <p14:creationId xmlns:p14="http://schemas.microsoft.com/office/powerpoint/2010/main" val="4797320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9A92B12C-DF4D-420D-8FDE-F7BD644FC961}"/>
              </a:ext>
            </a:extLst>
          </p:cNvPr>
          <p:cNvPicPr>
            <a:picLocks noChangeAspect="1"/>
          </p:cNvPicPr>
          <p:nvPr/>
        </p:nvPicPr>
        <p:blipFill>
          <a:blip r:embed="rId2"/>
          <a:stretch>
            <a:fillRect/>
          </a:stretch>
        </p:blipFill>
        <p:spPr>
          <a:xfrm>
            <a:off x="1409700" y="679837"/>
            <a:ext cx="8763000" cy="1914525"/>
          </a:xfrm>
          <a:prstGeom prst="rect">
            <a:avLst/>
          </a:prstGeom>
        </p:spPr>
      </p:pic>
    </p:spTree>
    <p:extLst>
      <p:ext uri="{BB962C8B-B14F-4D97-AF65-F5344CB8AC3E}">
        <p14:creationId xmlns:p14="http://schemas.microsoft.com/office/powerpoint/2010/main" val="28764054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452C7523-7ACA-40DC-98B8-52247466244A}"/>
              </a:ext>
            </a:extLst>
          </p:cNvPr>
          <p:cNvPicPr>
            <a:picLocks noChangeAspect="1"/>
          </p:cNvPicPr>
          <p:nvPr/>
        </p:nvPicPr>
        <p:blipFill>
          <a:blip r:embed="rId2"/>
          <a:stretch>
            <a:fillRect/>
          </a:stretch>
        </p:blipFill>
        <p:spPr>
          <a:xfrm>
            <a:off x="314325" y="719059"/>
            <a:ext cx="11563350" cy="1943100"/>
          </a:xfrm>
          <a:prstGeom prst="rect">
            <a:avLst/>
          </a:prstGeom>
        </p:spPr>
      </p:pic>
    </p:spTree>
    <p:extLst>
      <p:ext uri="{BB962C8B-B14F-4D97-AF65-F5344CB8AC3E}">
        <p14:creationId xmlns:p14="http://schemas.microsoft.com/office/powerpoint/2010/main" val="19365300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9D9B49D1-CB94-4BD5-A27E-16D2338AA883}"/>
              </a:ext>
            </a:extLst>
          </p:cNvPr>
          <p:cNvPicPr>
            <a:picLocks noChangeAspect="1"/>
          </p:cNvPicPr>
          <p:nvPr/>
        </p:nvPicPr>
        <p:blipFill>
          <a:blip r:embed="rId2"/>
          <a:stretch>
            <a:fillRect/>
          </a:stretch>
        </p:blipFill>
        <p:spPr>
          <a:xfrm>
            <a:off x="819150" y="696912"/>
            <a:ext cx="10553700" cy="2238375"/>
          </a:xfrm>
          <a:prstGeom prst="rect">
            <a:avLst/>
          </a:prstGeom>
        </p:spPr>
      </p:pic>
    </p:spTree>
    <p:extLst>
      <p:ext uri="{BB962C8B-B14F-4D97-AF65-F5344CB8AC3E}">
        <p14:creationId xmlns:p14="http://schemas.microsoft.com/office/powerpoint/2010/main" val="17835488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4DB57E28-83CB-4069-B13A-153115104232}"/>
              </a:ext>
            </a:extLst>
          </p:cNvPr>
          <p:cNvPicPr>
            <a:picLocks noChangeAspect="1"/>
          </p:cNvPicPr>
          <p:nvPr/>
        </p:nvPicPr>
        <p:blipFill>
          <a:blip r:embed="rId2"/>
          <a:stretch>
            <a:fillRect/>
          </a:stretch>
        </p:blipFill>
        <p:spPr>
          <a:xfrm>
            <a:off x="604838" y="713175"/>
            <a:ext cx="10982325" cy="1924050"/>
          </a:xfrm>
          <a:prstGeom prst="rect">
            <a:avLst/>
          </a:prstGeom>
        </p:spPr>
      </p:pic>
    </p:spTree>
    <p:extLst>
      <p:ext uri="{BB962C8B-B14F-4D97-AF65-F5344CB8AC3E}">
        <p14:creationId xmlns:p14="http://schemas.microsoft.com/office/powerpoint/2010/main" val="28149214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248105EF-2171-4017-B1DA-A9ADA3DC8CA3}"/>
              </a:ext>
            </a:extLst>
          </p:cNvPr>
          <p:cNvPicPr>
            <a:picLocks noChangeAspect="1"/>
          </p:cNvPicPr>
          <p:nvPr/>
        </p:nvPicPr>
        <p:blipFill>
          <a:blip r:embed="rId2"/>
          <a:stretch>
            <a:fillRect/>
          </a:stretch>
        </p:blipFill>
        <p:spPr>
          <a:xfrm>
            <a:off x="1314450" y="711200"/>
            <a:ext cx="9563100" cy="1981200"/>
          </a:xfrm>
          <a:prstGeom prst="rect">
            <a:avLst/>
          </a:prstGeom>
        </p:spPr>
      </p:pic>
    </p:spTree>
    <p:extLst>
      <p:ext uri="{BB962C8B-B14F-4D97-AF65-F5344CB8AC3E}">
        <p14:creationId xmlns:p14="http://schemas.microsoft.com/office/powerpoint/2010/main" val="285337043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sp>
        <p:nvSpPr>
          <p:cNvPr id="14" name="TextBox 13">
            <a:extLst>
              <a:ext uri="{FF2B5EF4-FFF2-40B4-BE49-F238E27FC236}">
                <a16:creationId xmlns:a16="http://schemas.microsoft.com/office/drawing/2014/main" id="{2CEE0AAA-7A65-49A2-9BD6-395FD759D370}"/>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pic>
        <p:nvPicPr>
          <p:cNvPr id="21" name="그림 20">
            <a:extLst>
              <a:ext uri="{FF2B5EF4-FFF2-40B4-BE49-F238E27FC236}">
                <a16:creationId xmlns:a16="http://schemas.microsoft.com/office/drawing/2014/main" id="{08DB98E3-3E88-4743-A2BE-4B77D8C66CA6}"/>
              </a:ext>
            </a:extLst>
          </p:cNvPr>
          <p:cNvPicPr>
            <a:picLocks noChangeAspect="1"/>
          </p:cNvPicPr>
          <p:nvPr/>
        </p:nvPicPr>
        <p:blipFill>
          <a:blip r:embed="rId2"/>
          <a:stretch>
            <a:fillRect/>
          </a:stretch>
        </p:blipFill>
        <p:spPr>
          <a:xfrm>
            <a:off x="1319213" y="693737"/>
            <a:ext cx="9553575" cy="1990725"/>
          </a:xfrm>
          <a:prstGeom prst="rect">
            <a:avLst/>
          </a:prstGeom>
        </p:spPr>
      </p:pic>
      <p:pic>
        <p:nvPicPr>
          <p:cNvPr id="23" name="그림 22">
            <a:extLst>
              <a:ext uri="{FF2B5EF4-FFF2-40B4-BE49-F238E27FC236}">
                <a16:creationId xmlns:a16="http://schemas.microsoft.com/office/drawing/2014/main" id="{6CAD83DE-8D21-4FEB-AE3D-B14A6D74AB9C}"/>
              </a:ext>
            </a:extLst>
          </p:cNvPr>
          <p:cNvPicPr>
            <a:picLocks noChangeAspect="1"/>
          </p:cNvPicPr>
          <p:nvPr/>
        </p:nvPicPr>
        <p:blipFill>
          <a:blip r:embed="rId3"/>
          <a:stretch>
            <a:fillRect/>
          </a:stretch>
        </p:blipFill>
        <p:spPr>
          <a:xfrm>
            <a:off x="2954337" y="540000"/>
            <a:ext cx="466725" cy="485775"/>
          </a:xfrm>
          <a:prstGeom prst="rect">
            <a:avLst/>
          </a:prstGeom>
        </p:spPr>
      </p:pic>
    </p:spTree>
    <p:extLst>
      <p:ext uri="{BB962C8B-B14F-4D97-AF65-F5344CB8AC3E}">
        <p14:creationId xmlns:p14="http://schemas.microsoft.com/office/powerpoint/2010/main" val="6449991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5" name="그림 4">
            <a:extLst>
              <a:ext uri="{FF2B5EF4-FFF2-40B4-BE49-F238E27FC236}">
                <a16:creationId xmlns:a16="http://schemas.microsoft.com/office/drawing/2014/main" id="{A729539F-5CA5-4CFD-BEC2-D407B33222A7}"/>
              </a:ext>
            </a:extLst>
          </p:cNvPr>
          <p:cNvPicPr>
            <a:picLocks noChangeAspect="1"/>
          </p:cNvPicPr>
          <p:nvPr/>
        </p:nvPicPr>
        <p:blipFill>
          <a:blip r:embed="rId2"/>
          <a:stretch>
            <a:fillRect/>
          </a:stretch>
        </p:blipFill>
        <p:spPr>
          <a:xfrm>
            <a:off x="747713" y="708412"/>
            <a:ext cx="10696575" cy="2085975"/>
          </a:xfrm>
          <a:prstGeom prst="rect">
            <a:avLst/>
          </a:prstGeom>
        </p:spPr>
      </p:pic>
    </p:spTree>
    <p:extLst>
      <p:ext uri="{BB962C8B-B14F-4D97-AF65-F5344CB8AC3E}">
        <p14:creationId xmlns:p14="http://schemas.microsoft.com/office/powerpoint/2010/main" val="14827952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3" name="그림 2">
            <a:extLst>
              <a:ext uri="{FF2B5EF4-FFF2-40B4-BE49-F238E27FC236}">
                <a16:creationId xmlns:a16="http://schemas.microsoft.com/office/drawing/2014/main" id="{F363CA99-08D8-4E3E-B0EC-C82BBA05C44E}"/>
              </a:ext>
            </a:extLst>
          </p:cNvPr>
          <p:cNvPicPr>
            <a:picLocks noChangeAspect="1"/>
          </p:cNvPicPr>
          <p:nvPr/>
        </p:nvPicPr>
        <p:blipFill>
          <a:blip r:embed="rId2"/>
          <a:stretch>
            <a:fillRect/>
          </a:stretch>
        </p:blipFill>
        <p:spPr>
          <a:xfrm>
            <a:off x="1928813" y="702062"/>
            <a:ext cx="8334375" cy="2200275"/>
          </a:xfrm>
          <a:prstGeom prst="rect">
            <a:avLst/>
          </a:prstGeom>
        </p:spPr>
      </p:pic>
    </p:spTree>
    <p:extLst>
      <p:ext uri="{BB962C8B-B14F-4D97-AF65-F5344CB8AC3E}">
        <p14:creationId xmlns:p14="http://schemas.microsoft.com/office/powerpoint/2010/main" val="36695901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A1223092-78CE-4D3D-BAB5-224B403A833D}"/>
              </a:ext>
            </a:extLst>
          </p:cNvPr>
          <p:cNvSpPr/>
          <p:nvPr/>
        </p:nvSpPr>
        <p:spPr>
          <a:xfrm>
            <a:off x="0" y="540000"/>
            <a:ext cx="12192000" cy="2880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ko-KR" altLang="en-US" sz="2400" b="0" i="0" u="none" strike="noStrike" kern="1200" cap="none" spc="0" normalizeH="0" baseline="0" noProof="0">
              <a:ln>
                <a:noFill/>
              </a:ln>
              <a:solidFill>
                <a:srgbClr val="FFFFFF"/>
              </a:solidFill>
              <a:effectLst/>
              <a:uLnTx/>
              <a:uFillTx/>
              <a:latin typeface="굴림"/>
              <a:ea typeface="굴림"/>
              <a:cs typeface="+mn-cs"/>
            </a:endParaRPr>
          </a:p>
        </p:txBody>
      </p:sp>
      <p:pic>
        <p:nvPicPr>
          <p:cNvPr id="17" name="그림 16">
            <a:extLst>
              <a:ext uri="{FF2B5EF4-FFF2-40B4-BE49-F238E27FC236}">
                <a16:creationId xmlns:a16="http://schemas.microsoft.com/office/drawing/2014/main" id="{06DEDEB6-B3F6-4AF8-B4D9-18025B9FCB36}"/>
              </a:ext>
            </a:extLst>
          </p:cNvPr>
          <p:cNvPicPr>
            <a:picLocks noChangeAspect="1"/>
          </p:cNvPicPr>
          <p:nvPr/>
        </p:nvPicPr>
        <p:blipFill>
          <a:blip r:embed="rId2"/>
          <a:stretch>
            <a:fillRect/>
          </a:stretch>
        </p:blipFill>
        <p:spPr>
          <a:xfrm>
            <a:off x="100013" y="649287"/>
            <a:ext cx="11991975" cy="1952625"/>
          </a:xfrm>
          <a:prstGeom prst="rect">
            <a:avLst/>
          </a:prstGeom>
        </p:spPr>
      </p:pic>
    </p:spTree>
    <p:extLst>
      <p:ext uri="{BB962C8B-B14F-4D97-AF65-F5344CB8AC3E}">
        <p14:creationId xmlns:p14="http://schemas.microsoft.com/office/powerpoint/2010/main" val="10277313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26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F184614A-471D-4977-94C1-13F099B3111C}"/>
              </a:ext>
            </a:extLst>
          </p:cNvPr>
          <p:cNvPicPr>
            <a:picLocks noChangeAspect="1"/>
          </p:cNvPicPr>
          <p:nvPr/>
        </p:nvPicPr>
        <p:blipFill>
          <a:blip r:embed="rId2"/>
          <a:stretch>
            <a:fillRect/>
          </a:stretch>
        </p:blipFill>
        <p:spPr>
          <a:xfrm>
            <a:off x="952497" y="657772"/>
            <a:ext cx="10287006" cy="2399206"/>
          </a:xfrm>
          <a:prstGeom prst="rect">
            <a:avLst/>
          </a:prstGeom>
        </p:spPr>
      </p:pic>
    </p:spTree>
    <p:extLst>
      <p:ext uri="{BB962C8B-B14F-4D97-AF65-F5344CB8AC3E}">
        <p14:creationId xmlns:p14="http://schemas.microsoft.com/office/powerpoint/2010/main" val="37106082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descr="katef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04778"/>
            <a:ext cx="8877300" cy="66389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3"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29203"/>
            <a:ext cx="2133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4308" name="Text Box 4"/>
          <p:cNvSpPr txBox="1">
            <a:spLocks noGrp="1" noChangeArrowheads="1"/>
          </p:cNvSpPr>
          <p:nvPr>
            <p:ph type="title"/>
          </p:nvPr>
        </p:nvSpPr>
        <p:spPr>
          <a:xfrm>
            <a:off x="3863975" y="2362203"/>
            <a:ext cx="4464050" cy="2176463"/>
          </a:xfrm>
        </p:spPr>
        <p:txBody>
          <a:bodyPr/>
          <a:lstStyle/>
          <a:p>
            <a:pPr eaLnBrk="1" hangingPunct="1">
              <a:lnSpc>
                <a:spcPct val="95000"/>
              </a:lnSpc>
              <a:spcBef>
                <a:spcPct val="50000"/>
              </a:spcBef>
              <a:defRPr/>
            </a:pPr>
            <a: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t>로고스라이프교회</a:t>
            </a:r>
            <a:b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br>
            <a:r>
              <a:rPr lang="en-US" altLang="ja-JP" sz="1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휴먼엑스포" pitchFamily="18" charset="-127"/>
                <a:ea typeface="휴먼엑스포" pitchFamily="18" charset="-127"/>
              </a:rPr>
              <a:t>LogosLife Evangelical Holiness Church Japan</a:t>
            </a:r>
          </a:p>
        </p:txBody>
      </p:sp>
      <p:pic>
        <p:nvPicPr>
          <p:cNvPr id="66565" name="Picture 5"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474663"/>
            <a:ext cx="2133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93476"/>
      </p:ext>
    </p:extLst>
  </p:cSld>
  <p:clrMapOvr>
    <a:masterClrMapping/>
  </p:clrMapOvr>
  <p:transition>
    <p:split dir="in"/>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3C02E8A-FE4B-45FC-B22F-5FED293A7437}"/>
              </a:ext>
            </a:extLst>
          </p:cNvPr>
          <p:cNvSpPr>
            <a:spLocks noGrp="1"/>
          </p:cNvSpPr>
          <p:nvPr>
            <p:ph type="ctrTitle"/>
          </p:nvPr>
        </p:nvSpPr>
        <p:spPr>
          <a:xfrm>
            <a:off x="335360" y="6237312"/>
            <a:ext cx="2808312" cy="461913"/>
          </a:xfrm>
        </p:spPr>
        <p:txBody>
          <a:bodyPr/>
          <a:lstStyle/>
          <a:p>
            <a:r>
              <a:rPr lang="ko-KR" altLang="en-US" sz="1800" dirty="0"/>
              <a:t>讃美  </a:t>
            </a:r>
            <a:r>
              <a:rPr lang="en-US" altLang="ko-KR" sz="1800" dirty="0"/>
              <a:t>End</a:t>
            </a:r>
            <a:endParaRPr lang="ko-KR" altLang="en-US" sz="1800" dirty="0"/>
          </a:p>
        </p:txBody>
      </p:sp>
    </p:spTree>
    <p:extLst>
      <p:ext uri="{BB962C8B-B14F-4D97-AF65-F5344CB8AC3E}">
        <p14:creationId xmlns:p14="http://schemas.microsoft.com/office/powerpoint/2010/main" val="310674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1524000" y="980728"/>
            <a:ext cx="9144000" cy="2810053"/>
          </a:xfrm>
        </p:spPr>
        <p:txBody>
          <a:bodyPr/>
          <a:lstStyle/>
          <a:p>
            <a:pPr marL="0" indent="0" eaLnBrk="1" hangingPunct="1">
              <a:lnSpc>
                <a:spcPct val="90000"/>
              </a:lnSpc>
              <a:spcBef>
                <a:spcPts val="0"/>
              </a:spcBef>
              <a:buNone/>
            </a:pP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spc="-3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えいえん   </a:t>
            </a:r>
            <a:r>
              <a:rPr lang="ja-JP" altLang="en-US" sz="3800" spc="3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ほ</a:t>
            </a:r>
            <a:r>
              <a:rPr lang="ja-JP" altLang="en-US" sz="3800" spc="-3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8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こり</a:t>
            </a:r>
            <a:endParaRPr lang="en-US" altLang="ja-JP" spc="-15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5400" b="1" spc="300" dirty="0">
                <a:solidFill>
                  <a:srgbClr val="FFFF00"/>
                </a:solidFill>
                <a:effectLst>
                  <a:outerShdw blurRad="38100" dist="38100" dir="2700000" algn="tl">
                    <a:srgbClr val="000000">
                      <a:alpha val="43137"/>
                    </a:srgbClr>
                  </a:outerShdw>
                </a:effectLst>
                <a:latin typeface="ＭＳ Ｐゴシック" pitchFamily="34" charset="-128"/>
              </a:rPr>
              <a:t>永遠の誇り </a:t>
            </a:r>
            <a:endParaRPr lang="ja-JP" altLang="en-US" sz="4800" b="1" spc="300" dirty="0">
              <a:solidFill>
                <a:srgbClr val="FFFF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1200"/>
              </a:spcBef>
              <a:buNone/>
            </a:pPr>
            <a:r>
              <a:rPr lang="ko-KR" altLang="en-US" sz="44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영원한 자랑</a:t>
            </a:r>
          </a:p>
        </p:txBody>
      </p:sp>
      <p:sp>
        <p:nvSpPr>
          <p:cNvPr id="4" name="TextBox 1">
            <a:extLst>
              <a:ext uri="{FF2B5EF4-FFF2-40B4-BE49-F238E27FC236}">
                <a16:creationId xmlns:a16="http://schemas.microsoft.com/office/drawing/2014/main" id="{3C1F8ADE-F803-41BC-9784-AF2C24EC5CCE}"/>
              </a:ext>
            </a:extLst>
          </p:cNvPr>
          <p:cNvSpPr txBox="1">
            <a:spLocks noChangeArrowheads="1"/>
          </p:cNvSpPr>
          <p:nvPr/>
        </p:nvSpPr>
        <p:spPr bwMode="auto">
          <a:xfrm>
            <a:off x="839416"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315171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1991A987-4577-4AB6-84A9-0DF9F14451AB}"/>
              </a:ext>
            </a:extLst>
          </p:cNvPr>
          <p:cNvPicPr>
            <a:picLocks noChangeAspect="1"/>
          </p:cNvPicPr>
          <p:nvPr/>
        </p:nvPicPr>
        <p:blipFill>
          <a:blip r:embed="rId2"/>
          <a:stretch>
            <a:fillRect/>
          </a:stretch>
        </p:blipFill>
        <p:spPr>
          <a:xfrm>
            <a:off x="423862" y="900499"/>
            <a:ext cx="11344275" cy="1981200"/>
          </a:xfrm>
          <a:prstGeom prst="rect">
            <a:avLst/>
          </a:prstGeom>
        </p:spPr>
      </p:pic>
    </p:spTree>
    <p:extLst>
      <p:ext uri="{BB962C8B-B14F-4D97-AF65-F5344CB8AC3E}">
        <p14:creationId xmlns:p14="http://schemas.microsoft.com/office/powerpoint/2010/main" val="420144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0F1FE3C5-A81D-4457-BCED-E4E3FE6454A5}"/>
              </a:ext>
            </a:extLst>
          </p:cNvPr>
          <p:cNvPicPr>
            <a:picLocks noChangeAspect="1"/>
          </p:cNvPicPr>
          <p:nvPr/>
        </p:nvPicPr>
        <p:blipFill>
          <a:blip r:embed="rId2"/>
          <a:stretch>
            <a:fillRect/>
          </a:stretch>
        </p:blipFill>
        <p:spPr>
          <a:xfrm>
            <a:off x="1595437" y="916374"/>
            <a:ext cx="9001125" cy="1924050"/>
          </a:xfrm>
          <a:prstGeom prst="rect">
            <a:avLst/>
          </a:prstGeom>
        </p:spPr>
      </p:pic>
    </p:spTree>
    <p:extLst>
      <p:ext uri="{BB962C8B-B14F-4D97-AF65-F5344CB8AC3E}">
        <p14:creationId xmlns:p14="http://schemas.microsoft.com/office/powerpoint/2010/main" val="313843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descr="katefal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04778"/>
            <a:ext cx="8877300" cy="66389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3"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029203"/>
            <a:ext cx="2133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4308" name="Text Box 4"/>
          <p:cNvSpPr txBox="1">
            <a:spLocks noGrp="1" noChangeArrowheads="1"/>
          </p:cNvSpPr>
          <p:nvPr>
            <p:ph type="title"/>
          </p:nvPr>
        </p:nvSpPr>
        <p:spPr>
          <a:xfrm>
            <a:off x="3863975" y="2362203"/>
            <a:ext cx="4464050" cy="2176463"/>
          </a:xfrm>
        </p:spPr>
        <p:txBody>
          <a:bodyPr/>
          <a:lstStyle/>
          <a:p>
            <a:pPr eaLnBrk="1" hangingPunct="1">
              <a:lnSpc>
                <a:spcPct val="95000"/>
              </a:lnSpc>
              <a:spcBef>
                <a:spcPct val="50000"/>
              </a:spcBef>
              <a:defRPr/>
            </a:pPr>
            <a: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t>로고스라이프교회</a:t>
            </a:r>
            <a:br>
              <a:rPr lang="ko-KR" altLang="en-US" sz="40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Woorin R" panose="02030504000101010101" pitchFamily="18" charset="-127"/>
                <a:ea typeface="Woorin R" panose="02030504000101010101" pitchFamily="18" charset="-127"/>
              </a:rPr>
            </a:br>
            <a:r>
              <a:rPr lang="en-US" altLang="ja-JP" sz="1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휴먼엑스포" pitchFamily="18" charset="-127"/>
                <a:ea typeface="휴먼엑스포" pitchFamily="18" charset="-127"/>
              </a:rPr>
              <a:t>LogosLife Evangelical Holiness Church Japan</a:t>
            </a:r>
          </a:p>
        </p:txBody>
      </p:sp>
      <p:pic>
        <p:nvPicPr>
          <p:cNvPr id="66565" name="Picture 5"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474663"/>
            <a:ext cx="21336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459311"/>
      </p:ext>
    </p:extLst>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0751C166-67F8-489D-A9E8-918FC994AECB}"/>
              </a:ext>
            </a:extLst>
          </p:cNvPr>
          <p:cNvPicPr>
            <a:picLocks noChangeAspect="1"/>
          </p:cNvPicPr>
          <p:nvPr/>
        </p:nvPicPr>
        <p:blipFill>
          <a:blip r:embed="rId2"/>
          <a:stretch>
            <a:fillRect/>
          </a:stretch>
        </p:blipFill>
        <p:spPr>
          <a:xfrm>
            <a:off x="271462" y="849699"/>
            <a:ext cx="11649075" cy="2057400"/>
          </a:xfrm>
          <a:prstGeom prst="rect">
            <a:avLst/>
          </a:prstGeom>
        </p:spPr>
      </p:pic>
    </p:spTree>
    <p:extLst>
      <p:ext uri="{BB962C8B-B14F-4D97-AF65-F5344CB8AC3E}">
        <p14:creationId xmlns:p14="http://schemas.microsoft.com/office/powerpoint/2010/main" val="322993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39780F70-A1CC-4A5B-A85B-68D5E7BCB12D}"/>
              </a:ext>
            </a:extLst>
          </p:cNvPr>
          <p:cNvPicPr>
            <a:picLocks noChangeAspect="1"/>
          </p:cNvPicPr>
          <p:nvPr/>
        </p:nvPicPr>
        <p:blipFill>
          <a:blip r:embed="rId2"/>
          <a:stretch>
            <a:fillRect/>
          </a:stretch>
        </p:blipFill>
        <p:spPr>
          <a:xfrm>
            <a:off x="919162" y="865574"/>
            <a:ext cx="10353675" cy="2000250"/>
          </a:xfrm>
          <a:prstGeom prst="rect">
            <a:avLst/>
          </a:prstGeom>
        </p:spPr>
      </p:pic>
    </p:spTree>
    <p:extLst>
      <p:ext uri="{BB962C8B-B14F-4D97-AF65-F5344CB8AC3E}">
        <p14:creationId xmlns:p14="http://schemas.microsoft.com/office/powerpoint/2010/main" val="2015106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4EB553B6-88F8-459B-9192-E4719B1402E6}"/>
              </a:ext>
            </a:extLst>
          </p:cNvPr>
          <p:cNvPicPr>
            <a:picLocks noChangeAspect="1"/>
          </p:cNvPicPr>
          <p:nvPr/>
        </p:nvPicPr>
        <p:blipFill>
          <a:blip r:embed="rId2"/>
          <a:stretch>
            <a:fillRect/>
          </a:stretch>
        </p:blipFill>
        <p:spPr>
          <a:xfrm>
            <a:off x="195262" y="844936"/>
            <a:ext cx="11801475" cy="1914525"/>
          </a:xfrm>
          <a:prstGeom prst="rect">
            <a:avLst/>
          </a:prstGeom>
        </p:spPr>
      </p:pic>
      <p:sp>
        <p:nvSpPr>
          <p:cNvPr id="5" name="TextBox 4">
            <a:extLst>
              <a:ext uri="{FF2B5EF4-FFF2-40B4-BE49-F238E27FC236}">
                <a16:creationId xmlns:a16="http://schemas.microsoft.com/office/drawing/2014/main" id="{ABFF7207-BC15-47FD-BA07-DA6536903B14}"/>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Tree>
    <p:extLst>
      <p:ext uri="{BB962C8B-B14F-4D97-AF65-F5344CB8AC3E}">
        <p14:creationId xmlns:p14="http://schemas.microsoft.com/office/powerpoint/2010/main" val="1933556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2BFA43CF-D6A9-4F22-B24E-534F6D1ABF39}"/>
              </a:ext>
            </a:extLst>
          </p:cNvPr>
          <p:cNvPicPr>
            <a:picLocks noChangeAspect="1"/>
          </p:cNvPicPr>
          <p:nvPr/>
        </p:nvPicPr>
        <p:blipFill>
          <a:blip r:embed="rId2"/>
          <a:stretch>
            <a:fillRect/>
          </a:stretch>
        </p:blipFill>
        <p:spPr>
          <a:xfrm>
            <a:off x="176212" y="859224"/>
            <a:ext cx="11839575" cy="1885950"/>
          </a:xfrm>
          <a:prstGeom prst="rect">
            <a:avLst/>
          </a:prstGeom>
        </p:spPr>
      </p:pic>
    </p:spTree>
    <p:extLst>
      <p:ext uri="{BB962C8B-B14F-4D97-AF65-F5344CB8AC3E}">
        <p14:creationId xmlns:p14="http://schemas.microsoft.com/office/powerpoint/2010/main" val="2468076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ED7D7B19-E8EF-4A6A-8F75-E350E6EC6AA0}"/>
              </a:ext>
            </a:extLst>
          </p:cNvPr>
          <p:cNvPicPr>
            <a:picLocks noChangeAspect="1"/>
          </p:cNvPicPr>
          <p:nvPr/>
        </p:nvPicPr>
        <p:blipFill>
          <a:blip r:embed="rId2"/>
          <a:stretch>
            <a:fillRect/>
          </a:stretch>
        </p:blipFill>
        <p:spPr>
          <a:xfrm>
            <a:off x="619125" y="889386"/>
            <a:ext cx="10953750" cy="1724025"/>
          </a:xfrm>
          <a:prstGeom prst="rect">
            <a:avLst/>
          </a:prstGeom>
        </p:spPr>
      </p:pic>
      <p:sp>
        <p:nvSpPr>
          <p:cNvPr id="5" name="TextBox 4">
            <a:extLst>
              <a:ext uri="{FF2B5EF4-FFF2-40B4-BE49-F238E27FC236}">
                <a16:creationId xmlns:a16="http://schemas.microsoft.com/office/drawing/2014/main" id="{AD6ACDC0-4435-4B27-8881-09E7993B39C1}"/>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Tree>
    <p:extLst>
      <p:ext uri="{BB962C8B-B14F-4D97-AF65-F5344CB8AC3E}">
        <p14:creationId xmlns:p14="http://schemas.microsoft.com/office/powerpoint/2010/main" val="207403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065E8992-F5CD-4916-90DE-C5DA32889703}"/>
              </a:ext>
            </a:extLst>
          </p:cNvPr>
          <p:cNvPicPr>
            <a:picLocks noChangeAspect="1"/>
          </p:cNvPicPr>
          <p:nvPr/>
        </p:nvPicPr>
        <p:blipFill>
          <a:blip r:embed="rId2"/>
          <a:stretch>
            <a:fillRect/>
          </a:stretch>
        </p:blipFill>
        <p:spPr>
          <a:xfrm>
            <a:off x="785812" y="898911"/>
            <a:ext cx="10620375" cy="1781175"/>
          </a:xfrm>
          <a:prstGeom prst="rect">
            <a:avLst/>
          </a:prstGeom>
        </p:spPr>
      </p:pic>
    </p:spTree>
    <p:extLst>
      <p:ext uri="{BB962C8B-B14F-4D97-AF65-F5344CB8AC3E}">
        <p14:creationId xmlns:p14="http://schemas.microsoft.com/office/powerpoint/2010/main" val="188586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46CB7554-D31D-4984-B654-777D0EE57D37}"/>
              </a:ext>
            </a:extLst>
          </p:cNvPr>
          <p:cNvPicPr>
            <a:picLocks noChangeAspect="1"/>
          </p:cNvPicPr>
          <p:nvPr/>
        </p:nvPicPr>
        <p:blipFill>
          <a:blip r:embed="rId2"/>
          <a:stretch>
            <a:fillRect/>
          </a:stretch>
        </p:blipFill>
        <p:spPr>
          <a:xfrm>
            <a:off x="585787" y="938599"/>
            <a:ext cx="11020425" cy="1676400"/>
          </a:xfrm>
          <a:prstGeom prst="rect">
            <a:avLst/>
          </a:prstGeom>
        </p:spPr>
      </p:pic>
    </p:spTree>
    <p:extLst>
      <p:ext uri="{BB962C8B-B14F-4D97-AF65-F5344CB8AC3E}">
        <p14:creationId xmlns:p14="http://schemas.microsoft.com/office/powerpoint/2010/main" val="976483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C63F5C6D-7437-4F93-B623-1064BCF87B74}"/>
              </a:ext>
            </a:extLst>
          </p:cNvPr>
          <p:cNvPicPr>
            <a:picLocks noChangeAspect="1"/>
          </p:cNvPicPr>
          <p:nvPr/>
        </p:nvPicPr>
        <p:blipFill>
          <a:blip r:embed="rId2"/>
          <a:stretch>
            <a:fillRect/>
          </a:stretch>
        </p:blipFill>
        <p:spPr>
          <a:xfrm>
            <a:off x="833437" y="905261"/>
            <a:ext cx="10525125" cy="1743075"/>
          </a:xfrm>
          <a:prstGeom prst="rect">
            <a:avLst/>
          </a:prstGeom>
        </p:spPr>
      </p:pic>
    </p:spTree>
    <p:extLst>
      <p:ext uri="{BB962C8B-B14F-4D97-AF65-F5344CB8AC3E}">
        <p14:creationId xmlns:p14="http://schemas.microsoft.com/office/powerpoint/2010/main" val="2861456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188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a:extLst>
              <a:ext uri="{FF2B5EF4-FFF2-40B4-BE49-F238E27FC236}">
                <a16:creationId xmlns:a16="http://schemas.microsoft.com/office/drawing/2014/main" id="{BAC3B72E-3630-4228-B5F3-E5619722DBCC}"/>
              </a:ext>
            </a:extLst>
          </p:cNvPr>
          <p:cNvSpPr>
            <a:spLocks noGrp="1" noChangeArrowheads="1"/>
          </p:cNvSpPr>
          <p:nvPr>
            <p:ph type="title" idx="4294967295"/>
          </p:nvPr>
        </p:nvSpPr>
        <p:spPr>
          <a:xfrm>
            <a:off x="2590800" y="6172200"/>
            <a:ext cx="7010400" cy="381000"/>
          </a:xfrm>
        </p:spPr>
        <p:txBody>
          <a:bodyPr/>
          <a:lstStyle/>
          <a:p>
            <a:r>
              <a:rPr lang="ja-JP" altLang="en-US" sz="2800">
                <a:solidFill>
                  <a:schemeClr val="tx1"/>
                </a:solidFill>
                <a:latin typeface="MS PGothic" panose="020B0600070205080204" pitchFamily="34" charset="-128"/>
                <a:ea typeface="MS PGothic" panose="020B0600070205080204" pitchFamily="34" charset="-128"/>
              </a:rPr>
              <a:t>キリストは生きておられる（新聖歌</a:t>
            </a:r>
            <a:r>
              <a:rPr lang="en-US" altLang="ja-JP" sz="2800">
                <a:solidFill>
                  <a:schemeClr val="tx1"/>
                </a:solidFill>
                <a:latin typeface="MS PGothic" panose="020B0600070205080204" pitchFamily="34" charset="-128"/>
                <a:ea typeface="MS PGothic" panose="020B0600070205080204" pitchFamily="34" charset="-128"/>
              </a:rPr>
              <a:t>257</a:t>
            </a:r>
            <a:r>
              <a:rPr lang="ja-JP" altLang="en-US" sz="2800">
                <a:solidFill>
                  <a:schemeClr val="tx1"/>
                </a:solidFill>
                <a:latin typeface="MS PGothic" panose="020B0600070205080204" pitchFamily="34" charset="-128"/>
                <a:ea typeface="MS PGothic" panose="020B0600070205080204" pitchFamily="34" charset="-128"/>
              </a:rPr>
              <a:t>）</a:t>
            </a:r>
            <a:endParaRPr lang="ko-KR" altLang="en-US" sz="2800">
              <a:solidFill>
                <a:schemeClr val="tx1"/>
              </a:solidFill>
              <a:latin typeface="MS PGothic" panose="020B0600070205080204" pitchFamily="34" charset="-128"/>
            </a:endParaRPr>
          </a:p>
        </p:txBody>
      </p:sp>
      <p:sp>
        <p:nvSpPr>
          <p:cNvPr id="5" name="Rectangle 3">
            <a:extLst>
              <a:ext uri="{FF2B5EF4-FFF2-40B4-BE49-F238E27FC236}">
                <a16:creationId xmlns:a16="http://schemas.microsoft.com/office/drawing/2014/main" id="{6C32E2FC-45E9-4C0D-B4E6-DFE927A9F3E2}"/>
              </a:ext>
            </a:extLst>
          </p:cNvPr>
          <p:cNvSpPr txBox="1">
            <a:spLocks noChangeArrowheads="1"/>
          </p:cNvSpPr>
          <p:nvPr/>
        </p:nvSpPr>
        <p:spPr bwMode="auto">
          <a:xfrm>
            <a:off x="1524000" y="1196975"/>
            <a:ext cx="9144000" cy="2519363"/>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3400" b="0" i="0" u="none" strike="noStrike" kern="0" cap="none" spc="0" normalizeH="0" baseline="0" noProof="0" dirty="0">
                <a:ln>
                  <a:noFill/>
                </a:ln>
                <a:solidFill>
                  <a:srgbClr val="FFFFFF">
                    <a:lumMod val="75000"/>
                  </a:srgbClr>
                </a:solidFill>
                <a:effectLst/>
                <a:uLnTx/>
                <a:uFillTx/>
                <a:latin typeface="MS UI Gothic" panose="020B0600070205080204" pitchFamily="34" charset="-128"/>
                <a:ea typeface="MS UI Gothic" panose="020B0600070205080204" pitchFamily="34" charset="-128"/>
                <a:cs typeface="+mn-cs"/>
              </a:rPr>
              <a:t>           </a:t>
            </a:r>
            <a:r>
              <a:rPr kumimoji="1" lang="ja-JP" altLang="en-US" sz="34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　</a:t>
            </a:r>
            <a:r>
              <a:rPr kumimoji="1" lang="ja-JP" altLang="en-US" sz="30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ぜ</a:t>
            </a:r>
            <a:r>
              <a:rPr kumimoji="1" lang="ja-JP" altLang="en-US" sz="3000" b="0" i="0" u="none" strike="noStrike" kern="0" cap="none" spc="30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ん</a:t>
            </a:r>
            <a:r>
              <a:rPr kumimoji="1" lang="ja-JP" altLang="en-US" sz="30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のう                    </a:t>
            </a:r>
            <a:r>
              <a:rPr kumimoji="1" lang="ja-JP" altLang="en-US" sz="3000" b="0" i="0" u="none" strike="noStrike" kern="0" cap="none" spc="60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 </a:t>
            </a:r>
            <a:r>
              <a:rPr kumimoji="1" lang="ja-JP" altLang="en-US" sz="3000" b="0"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rPr>
              <a:t>しゅ かみ </a:t>
            </a:r>
            <a:endParaRPr kumimoji="1" lang="en-US" altLang="ja-JP" sz="3000" b="1" i="0" u="none" strike="noStrike" kern="0" cap="none" spc="0" normalizeH="0" baseline="0" noProof="0" dirty="0">
              <a:ln>
                <a:noFill/>
              </a:ln>
              <a:solidFill>
                <a:srgbClr val="000000"/>
              </a:solidFill>
              <a:effectLst/>
              <a:uLnTx/>
              <a:uFillTx/>
              <a:latin typeface="MS UI Gothic" panose="020B0600070205080204" pitchFamily="34" charset="-128"/>
              <a:ea typeface="MS UI Gothic" panose="020B0600070205080204" pitchFamily="34"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5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ＭＳ Ｐゴシック" pitchFamily="34" charset="-128"/>
                <a:ea typeface="MS PGothic" panose="020B0600070205080204" pitchFamily="34" charset="-128"/>
                <a:cs typeface="+mn-cs"/>
              </a:rPr>
              <a:t>全能なるわが主神よ</a:t>
            </a:r>
            <a:endParaRPr kumimoji="1" lang="en-US" altLang="ko-KR" sz="5000" b="1" i="0" u="none" strike="noStrike" kern="0" cap="none" spc="0" normalizeH="0" baseline="0" noProof="0" dirty="0">
              <a:ln>
                <a:noFill/>
              </a:ln>
              <a:solidFill>
                <a:srgbClr val="FFFFFF"/>
              </a:solidFill>
              <a:effectLst/>
              <a:uLnTx/>
              <a:uFillTx/>
              <a:latin typeface="Woorin R" panose="02030504000101010101" pitchFamily="18" charset="-127"/>
              <a:ea typeface="Woorin R" panose="02030504000101010101" pitchFamily="18" charset="-127"/>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ko-KR" altLang="en-US" sz="4600" b="1" i="0" u="none" strike="noStrike" kern="0" cap="none" spc="0" normalizeH="0" baseline="0" noProof="0" dirty="0">
                <a:ln>
                  <a:noFill/>
                </a:ln>
                <a:solidFill>
                  <a:srgbClr val="FFFFFF"/>
                </a:solidFill>
                <a:effectLst/>
                <a:uLnTx/>
                <a:uFillTx/>
                <a:latin typeface="Woorin R" panose="02030504000101010101" pitchFamily="18" charset="-127"/>
                <a:ea typeface="Woorin R" panose="02030504000101010101" pitchFamily="18" charset="-127"/>
                <a:cs typeface="+mn-cs"/>
              </a:rPr>
              <a:t>전능하신 나의 주 하나님은</a:t>
            </a:r>
          </a:p>
        </p:txBody>
      </p:sp>
      <p:sp>
        <p:nvSpPr>
          <p:cNvPr id="5124" name="TextBox 1">
            <a:extLst>
              <a:ext uri="{FF2B5EF4-FFF2-40B4-BE49-F238E27FC236}">
                <a16:creationId xmlns:a16="http://schemas.microsoft.com/office/drawing/2014/main" id="{B1EFF308-9220-4475-A760-607E623828F8}"/>
              </a:ext>
            </a:extLst>
          </p:cNvPr>
          <p:cNvSpPr txBox="1">
            <a:spLocks noChangeArrowheads="1"/>
          </p:cNvSpPr>
          <p:nvPr/>
        </p:nvSpPr>
        <p:spPr bwMode="auto">
          <a:xfrm>
            <a:off x="1992313" y="333375"/>
            <a:ext cx="11096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kumimoji="1" sz="3200">
                <a:solidFill>
                  <a:schemeClr val="tx1"/>
                </a:solidFill>
                <a:latin typeface="굴림" panose="020B0600000101010101" pitchFamily="50" charset="-127"/>
                <a:ea typeface="굴림" panose="020B0600000101010101" pitchFamily="50" charset="-127"/>
              </a:defRPr>
            </a:lvl1pPr>
            <a:lvl2pPr marL="742950" indent="-285750" latinLnBrk="1">
              <a:spcBef>
                <a:spcPct val="20000"/>
              </a:spcBef>
              <a:buChar char="–"/>
              <a:defRPr kumimoji="1" sz="2800">
                <a:solidFill>
                  <a:schemeClr val="tx1"/>
                </a:solidFill>
                <a:latin typeface="굴림" panose="020B0600000101010101" pitchFamily="50" charset="-127"/>
                <a:ea typeface="굴림" panose="020B0600000101010101" pitchFamily="50" charset="-127"/>
              </a:defRPr>
            </a:lvl2pPr>
            <a:lvl3pPr marL="1143000" indent="-228600" latinLnBrk="1">
              <a:spcBef>
                <a:spcPct val="20000"/>
              </a:spcBef>
              <a:buChar char="•"/>
              <a:defRPr kumimoji="1" sz="2400">
                <a:solidFill>
                  <a:schemeClr val="tx1"/>
                </a:solidFill>
                <a:latin typeface="굴림" panose="020B0600000101010101" pitchFamily="50" charset="-127"/>
                <a:ea typeface="굴림" panose="020B0600000101010101" pitchFamily="50" charset="-127"/>
              </a:defRPr>
            </a:lvl3pPr>
            <a:lvl4pPr marL="16002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4pPr>
            <a:lvl5pPr marL="2057400" indent="-228600" latinLnBrk="1">
              <a:spcBef>
                <a:spcPct val="20000"/>
              </a:spcBef>
              <a:buChar char="»"/>
              <a:defRPr kumimoji="1" sz="2000">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20000"/>
              </a:spcBef>
              <a:spcAft>
                <a:spcPct val="0"/>
              </a:spcAft>
              <a:buChar char="»"/>
              <a:defRPr kumimoji="1" sz="2000">
                <a:solidFill>
                  <a:schemeClr val="tx1"/>
                </a:solidFill>
                <a:latin typeface="굴림" panose="020B0600000101010101" pitchFamily="50" charset="-127"/>
                <a:ea typeface="굴림" panose="020B0600000101010101" pitchFamily="50" charset="-127"/>
              </a:defRPr>
            </a:lvl9pPr>
          </a:lstStyle>
          <a:p>
            <a:pPr marL="0" marR="0" lvl="0" indent="0" algn="l" defTabSz="914400" rtl="0" eaLnBrk="1" fontAlgn="base" latinLnBrk="0" hangingPunct="1">
              <a:lnSpc>
                <a:spcPct val="90000"/>
              </a:lnSpc>
              <a:spcBef>
                <a:spcPct val="15000"/>
              </a:spcBef>
              <a:spcAft>
                <a:spcPct val="0"/>
              </a:spcAft>
              <a:buClrTx/>
              <a:buSzTx/>
              <a:buFontTx/>
              <a:buNone/>
              <a:tabLst/>
              <a:defRPr/>
            </a:pPr>
            <a:r>
              <a:rPr kumimoji="1" lang="ja-JP" altLang="en-US" sz="3600" b="1" i="0" u="none" strike="noStrike" kern="1200" cap="none" spc="0" normalizeH="0" baseline="0" noProof="0">
                <a:ln>
                  <a:noFill/>
                </a:ln>
                <a:solidFill>
                  <a:srgbClr val="FFC000"/>
                </a:solidFill>
                <a:effectLst/>
                <a:uLnTx/>
                <a:uFillTx/>
                <a:latin typeface="MS PGothic" panose="020B0600070205080204" pitchFamily="34" charset="-128"/>
                <a:ea typeface="MS PGothic" panose="020B0600070205080204" pitchFamily="34" charset="-128"/>
                <a:cs typeface="+mn-cs"/>
              </a:rPr>
              <a:t>賛美</a:t>
            </a:r>
            <a:endParaRPr kumimoji="1" lang="ko-KR" altLang="en-US" sz="3600" b="1" i="0" u="none" strike="noStrike" kern="1200" cap="none" spc="0" normalizeH="0" baseline="0" noProof="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2236279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877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0A7B59-7484-4216-B93D-195D856F8389}"/>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1</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5" name="직사각형 4">
            <a:extLst>
              <a:ext uri="{FF2B5EF4-FFF2-40B4-BE49-F238E27FC236}">
                <a16:creationId xmlns:a16="http://schemas.microsoft.com/office/drawing/2014/main" id="{8EBA45EE-B30B-4F12-8D69-1B9AB0871AFF}"/>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15" name="그림 14">
            <a:extLst>
              <a:ext uri="{FF2B5EF4-FFF2-40B4-BE49-F238E27FC236}">
                <a16:creationId xmlns:a16="http://schemas.microsoft.com/office/drawing/2014/main" id="{6E12FA1C-8868-4841-94C7-D8F7A221CD86}"/>
              </a:ext>
            </a:extLst>
          </p:cNvPr>
          <p:cNvPicPr>
            <a:picLocks noChangeAspect="1"/>
          </p:cNvPicPr>
          <p:nvPr/>
        </p:nvPicPr>
        <p:blipFill>
          <a:blip r:embed="rId2"/>
          <a:stretch>
            <a:fillRect/>
          </a:stretch>
        </p:blipFill>
        <p:spPr>
          <a:xfrm>
            <a:off x="1733550" y="668337"/>
            <a:ext cx="8724900" cy="1914525"/>
          </a:xfrm>
          <a:prstGeom prst="rect">
            <a:avLst/>
          </a:prstGeom>
        </p:spPr>
      </p:pic>
      <p:sp>
        <p:nvSpPr>
          <p:cNvPr id="17" name="TextBox 16">
            <a:extLst>
              <a:ext uri="{FF2B5EF4-FFF2-40B4-BE49-F238E27FC236}">
                <a16:creationId xmlns:a16="http://schemas.microsoft.com/office/drawing/2014/main" id="{15CABAD9-DDA3-4700-972F-FE677EE316F9}"/>
              </a:ext>
            </a:extLst>
          </p:cNvPr>
          <p:cNvSpPr txBox="1"/>
          <p:nvPr/>
        </p:nvSpPr>
        <p:spPr>
          <a:xfrm>
            <a:off x="3098800" y="2453301"/>
            <a:ext cx="72263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ぜん</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UI Gothic" panose="020B0600070205080204" pitchFamily="34" charset="-128"/>
                <a:ea typeface="MS UI Gothic" panose="020B0600070205080204" pitchFamily="34" charset="-128"/>
                <a:cs typeface="+mn-cs"/>
              </a:rPr>
              <a:t>のう</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なる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が</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か</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13095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BE2E885D-9678-4F53-8334-78104BF52BDD}"/>
              </a:ext>
            </a:extLst>
          </p:cNvPr>
          <p:cNvPicPr>
            <a:picLocks noChangeAspect="1"/>
          </p:cNvPicPr>
          <p:nvPr/>
        </p:nvPicPr>
        <p:blipFill>
          <a:blip r:embed="rId2"/>
          <a:stretch>
            <a:fillRect/>
          </a:stretch>
        </p:blipFill>
        <p:spPr>
          <a:xfrm>
            <a:off x="2528888" y="805249"/>
            <a:ext cx="7134225" cy="1714500"/>
          </a:xfrm>
          <a:prstGeom prst="rect">
            <a:avLst/>
          </a:prstGeom>
        </p:spPr>
      </p:pic>
      <p:sp>
        <p:nvSpPr>
          <p:cNvPr id="7" name="TextBox 6">
            <a:extLst>
              <a:ext uri="{FF2B5EF4-FFF2-40B4-BE49-F238E27FC236}">
                <a16:creationId xmlns:a16="http://schemas.microsoft.com/office/drawing/2014/main" id="{F34716D5-2CAD-4416-A7B7-F8771D7CC81D}"/>
              </a:ext>
            </a:extLst>
          </p:cNvPr>
          <p:cNvSpPr txBox="1"/>
          <p:nvPr/>
        </p:nvSpPr>
        <p:spPr>
          <a:xfrm>
            <a:off x="2771775" y="2457176"/>
            <a:ext cx="713422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不可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能の</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な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い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全</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のう の</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415982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12000" y="434600"/>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471CDA62-AFB1-46D7-8682-F1F62ABCDA20}"/>
              </a:ext>
            </a:extLst>
          </p:cNvPr>
          <p:cNvPicPr>
            <a:picLocks noChangeAspect="1"/>
          </p:cNvPicPr>
          <p:nvPr/>
        </p:nvPicPr>
        <p:blipFill>
          <a:blip r:embed="rId2"/>
          <a:stretch>
            <a:fillRect/>
          </a:stretch>
        </p:blipFill>
        <p:spPr>
          <a:xfrm>
            <a:off x="414337" y="685526"/>
            <a:ext cx="11363325" cy="1847850"/>
          </a:xfrm>
          <a:prstGeom prst="rect">
            <a:avLst/>
          </a:prstGeom>
        </p:spPr>
      </p:pic>
      <p:sp>
        <p:nvSpPr>
          <p:cNvPr id="5" name="TextBox 4">
            <a:extLst>
              <a:ext uri="{FF2B5EF4-FFF2-40B4-BE49-F238E27FC236}">
                <a16:creationId xmlns:a16="http://schemas.microsoft.com/office/drawing/2014/main" id="{2D53BC19-1B2C-473E-97B5-8CF801B02EAB}"/>
              </a:ext>
            </a:extLst>
          </p:cNvPr>
          <p:cNvSpPr txBox="1"/>
          <p:nvPr/>
        </p:nvSpPr>
        <p:spPr>
          <a:xfrm>
            <a:off x="1308100" y="2457176"/>
            <a:ext cx="102235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わがす べて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のい</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のり</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わがす  べ</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て</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のお</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も</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い</a:t>
            </a:r>
          </a:p>
        </p:txBody>
      </p:sp>
    </p:spTree>
    <p:extLst>
      <p:ext uri="{BB962C8B-B14F-4D97-AF65-F5344CB8AC3E}">
        <p14:creationId xmlns:p14="http://schemas.microsoft.com/office/powerpoint/2010/main" val="756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87A01275-7FC0-45DB-AA3D-2ED053F0CB1A}"/>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82757BA7-4104-4D4C-AF7D-5F9CD3B83181}"/>
              </a:ext>
            </a:extLst>
          </p:cNvPr>
          <p:cNvPicPr>
            <a:picLocks noChangeAspect="1"/>
          </p:cNvPicPr>
          <p:nvPr/>
        </p:nvPicPr>
        <p:blipFill>
          <a:blip r:embed="rId2"/>
          <a:stretch>
            <a:fillRect/>
          </a:stretch>
        </p:blipFill>
        <p:spPr>
          <a:xfrm>
            <a:off x="1428750" y="765561"/>
            <a:ext cx="9334500" cy="1743075"/>
          </a:xfrm>
          <a:prstGeom prst="rect">
            <a:avLst/>
          </a:prstGeom>
        </p:spPr>
      </p:pic>
      <p:sp>
        <p:nvSpPr>
          <p:cNvPr id="6" name="TextBox 5">
            <a:extLst>
              <a:ext uri="{FF2B5EF4-FFF2-40B4-BE49-F238E27FC236}">
                <a16:creationId xmlns:a16="http://schemas.microsoft.com/office/drawing/2014/main" id="{91A4DA69-B5EE-48D0-9B4C-F33FE8C8903B}"/>
              </a:ext>
            </a:extLst>
          </p:cNvPr>
          <p:cNvSpPr txBox="1"/>
          <p:nvPr/>
        </p:nvSpPr>
        <p:spPr>
          <a:xfrm>
            <a:off x="2298700" y="2445136"/>
            <a:ext cx="90424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わが</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ゆ め</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や</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す</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べ</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て</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ね</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が</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い</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も</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102533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D796171A-FA94-4FF4-9E85-1ACAFCD56EC6}"/>
              </a:ext>
            </a:extLst>
          </p:cNvPr>
          <p:cNvPicPr>
            <a:picLocks noChangeAspect="1"/>
          </p:cNvPicPr>
          <p:nvPr/>
        </p:nvPicPr>
        <p:blipFill>
          <a:blip r:embed="rId2"/>
          <a:stretch>
            <a:fillRect/>
          </a:stretch>
        </p:blipFill>
        <p:spPr>
          <a:xfrm>
            <a:off x="1762125" y="746125"/>
            <a:ext cx="8667750" cy="1809750"/>
          </a:xfrm>
          <a:prstGeom prst="rect">
            <a:avLst/>
          </a:prstGeom>
        </p:spPr>
      </p:pic>
      <p:sp>
        <p:nvSpPr>
          <p:cNvPr id="5" name="TextBox 4">
            <a:extLst>
              <a:ext uri="{FF2B5EF4-FFF2-40B4-BE49-F238E27FC236}">
                <a16:creationId xmlns:a16="http://schemas.microsoft.com/office/drawing/2014/main" id="{DE9D416D-0356-4538-850E-C0FD00BECFFA}"/>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2</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6" name="TextBox 5">
            <a:extLst>
              <a:ext uri="{FF2B5EF4-FFF2-40B4-BE49-F238E27FC236}">
                <a16:creationId xmlns:a16="http://schemas.microsoft.com/office/drawing/2014/main" id="{3B9BEBB5-7BD5-4AE0-9AAD-F05966298E78}"/>
              </a:ext>
            </a:extLst>
          </p:cNvPr>
          <p:cNvSpPr txBox="1"/>
          <p:nvPr/>
        </p:nvSpPr>
        <p:spPr>
          <a:xfrm>
            <a:off x="2882900" y="2445136"/>
            <a:ext cx="84582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しん じつ  な</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が</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598014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7C0EB3F9-BAB6-4B38-9B86-B5ABE66781A4}"/>
              </a:ext>
            </a:extLst>
          </p:cNvPr>
          <p:cNvPicPr>
            <a:picLocks noChangeAspect="1"/>
          </p:cNvPicPr>
          <p:nvPr/>
        </p:nvPicPr>
        <p:blipFill>
          <a:blip r:embed="rId2"/>
          <a:stretch>
            <a:fillRect/>
          </a:stretch>
        </p:blipFill>
        <p:spPr>
          <a:xfrm>
            <a:off x="1809750" y="759211"/>
            <a:ext cx="8572500" cy="1762125"/>
          </a:xfrm>
          <a:prstGeom prst="rect">
            <a:avLst/>
          </a:prstGeom>
        </p:spPr>
      </p:pic>
      <p:sp>
        <p:nvSpPr>
          <p:cNvPr id="5" name="TextBox 4">
            <a:extLst>
              <a:ext uri="{FF2B5EF4-FFF2-40B4-BE49-F238E27FC236}">
                <a16:creationId xmlns:a16="http://schemas.microsoft.com/office/drawing/2014/main" id="{BA361169-098B-4E06-9B87-94DB17D801E1}"/>
              </a:ext>
            </a:extLst>
          </p:cNvPr>
          <p:cNvSpPr txBox="1"/>
          <p:nvPr/>
        </p:nvSpPr>
        <p:spPr>
          <a:xfrm>
            <a:off x="1955800" y="2445136"/>
            <a:ext cx="85725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すべて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のく</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か</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え</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てく</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だ</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さる</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34840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F0238B28-A7C0-40B6-BAD6-B90BAB264E12}"/>
              </a:ext>
            </a:extLst>
          </p:cNvPr>
          <p:cNvPicPr>
            <a:picLocks noChangeAspect="1"/>
          </p:cNvPicPr>
          <p:nvPr/>
        </p:nvPicPr>
        <p:blipFill>
          <a:blip r:embed="rId2"/>
          <a:stretch>
            <a:fillRect/>
          </a:stretch>
        </p:blipFill>
        <p:spPr>
          <a:xfrm>
            <a:off x="304800" y="760412"/>
            <a:ext cx="11582400" cy="1781175"/>
          </a:xfrm>
          <a:prstGeom prst="rect">
            <a:avLst/>
          </a:prstGeom>
        </p:spPr>
      </p:pic>
      <p:sp>
        <p:nvSpPr>
          <p:cNvPr id="5" name="TextBox 4">
            <a:extLst>
              <a:ext uri="{FF2B5EF4-FFF2-40B4-BE49-F238E27FC236}">
                <a16:creationId xmlns:a16="http://schemas.microsoft.com/office/drawing/2014/main" id="{6DB9B4CD-92F4-4C0F-9BCD-1F96004BA84A}"/>
              </a:ext>
            </a:extLst>
          </p:cNvPr>
          <p:cNvSpPr txBox="1"/>
          <p:nvPr/>
        </p:nvSpPr>
        <p:spPr>
          <a:xfrm>
            <a:off x="1155700" y="2445136"/>
            <a:ext cx="106426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不</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可能</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を</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可</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のう </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に</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　死を　う ち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く</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だ</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か</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れる</a:t>
            </a:r>
          </a:p>
        </p:txBody>
      </p:sp>
    </p:spTree>
    <p:extLst>
      <p:ext uri="{BB962C8B-B14F-4D97-AF65-F5344CB8AC3E}">
        <p14:creationId xmlns:p14="http://schemas.microsoft.com/office/powerpoint/2010/main" val="2266206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3ECE0850-5F30-42A4-A9BA-16C292055875}"/>
              </a:ext>
            </a:extLst>
          </p:cNvPr>
          <p:cNvPicPr>
            <a:picLocks noChangeAspect="1"/>
          </p:cNvPicPr>
          <p:nvPr/>
        </p:nvPicPr>
        <p:blipFill>
          <a:blip r:embed="rId2"/>
          <a:stretch>
            <a:fillRect/>
          </a:stretch>
        </p:blipFill>
        <p:spPr>
          <a:xfrm>
            <a:off x="2014537" y="724286"/>
            <a:ext cx="8162925" cy="1771650"/>
          </a:xfrm>
          <a:prstGeom prst="rect">
            <a:avLst/>
          </a:prstGeom>
        </p:spPr>
      </p:pic>
      <p:sp>
        <p:nvSpPr>
          <p:cNvPr id="5" name="TextBox 4">
            <a:extLst>
              <a:ext uri="{FF2B5EF4-FFF2-40B4-BE49-F238E27FC236}">
                <a16:creationId xmlns:a16="http://schemas.microsoft.com/office/drawing/2014/main" id="{ADF33FBA-ADA9-4412-80B4-DE4FB4C3F130}"/>
              </a:ext>
            </a:extLst>
          </p:cNvPr>
          <p:cNvSpPr txBox="1"/>
          <p:nvPr/>
        </p:nvSpPr>
        <p:spPr>
          <a:xfrm>
            <a:off x="2857500" y="2445136"/>
            <a:ext cx="76708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しょう り の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en-US" altLang="ja-JP"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が</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a:t>
            </a:r>
            <a:r>
              <a:rPr kumimoji="1" lang="en-US" altLang="ja-JP"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た た</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えよ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3665545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sp>
        <p:nvSpPr>
          <p:cNvPr id="4" name="TextBox 3">
            <a:extLst>
              <a:ext uri="{FF2B5EF4-FFF2-40B4-BE49-F238E27FC236}">
                <a16:creationId xmlns:a16="http://schemas.microsoft.com/office/drawing/2014/main" id="{53D5C5AF-86E0-4E53-B9D5-77EBC101B076}"/>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pic>
        <p:nvPicPr>
          <p:cNvPr id="5" name="그림 4">
            <a:extLst>
              <a:ext uri="{FF2B5EF4-FFF2-40B4-BE49-F238E27FC236}">
                <a16:creationId xmlns:a16="http://schemas.microsoft.com/office/drawing/2014/main" id="{7C9D3551-B0F0-4EC3-AAE3-0AB367B23BDF}"/>
              </a:ext>
            </a:extLst>
          </p:cNvPr>
          <p:cNvPicPr>
            <a:picLocks noChangeAspect="1"/>
          </p:cNvPicPr>
          <p:nvPr/>
        </p:nvPicPr>
        <p:blipFill>
          <a:blip r:embed="rId2"/>
          <a:stretch>
            <a:fillRect/>
          </a:stretch>
        </p:blipFill>
        <p:spPr>
          <a:xfrm>
            <a:off x="952500" y="683011"/>
            <a:ext cx="10287000" cy="1914525"/>
          </a:xfrm>
          <a:prstGeom prst="rect">
            <a:avLst/>
          </a:prstGeom>
        </p:spPr>
      </p:pic>
      <p:sp>
        <p:nvSpPr>
          <p:cNvPr id="6" name="TextBox 5">
            <a:extLst>
              <a:ext uri="{FF2B5EF4-FFF2-40B4-BE49-F238E27FC236}">
                <a16:creationId xmlns:a16="http://schemas.microsoft.com/office/drawing/2014/main" id="{7C4FDAE7-D661-439E-BBE0-2B75C914C606}"/>
              </a:ext>
            </a:extLst>
          </p:cNvPr>
          <p:cNvSpPr txBox="1"/>
          <p:nvPr/>
        </p:nvSpPr>
        <p:spPr>
          <a:xfrm>
            <a:off x="1917700" y="2445136"/>
            <a:ext cx="91948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 みこ  とば 信じ</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UI Gothic" panose="020B0600070205080204" pitchFamily="34" charset="-128"/>
                <a:ea typeface="MS UI Gothic" panose="020B0600070205080204" pitchFamily="34" charset="-128"/>
                <a:cs typeface="+mn-cs"/>
              </a:rPr>
              <a:t>ふか</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に</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あ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みをなげ</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2689408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D5A70D0E-670A-437C-B983-FAC8D0D0E7C1}"/>
              </a:ext>
            </a:extLst>
          </p:cNvPr>
          <p:cNvPicPr>
            <a:picLocks noChangeAspect="1"/>
          </p:cNvPicPr>
          <p:nvPr/>
        </p:nvPicPr>
        <p:blipFill>
          <a:blip r:embed="rId2"/>
          <a:stretch>
            <a:fillRect/>
          </a:stretch>
        </p:blipFill>
        <p:spPr>
          <a:xfrm>
            <a:off x="581025" y="674687"/>
            <a:ext cx="11029950" cy="1876425"/>
          </a:xfrm>
          <a:prstGeom prst="rect">
            <a:avLst/>
          </a:prstGeom>
        </p:spPr>
      </p:pic>
      <p:sp>
        <p:nvSpPr>
          <p:cNvPr id="7" name="TextBox 6">
            <a:extLst>
              <a:ext uri="{FF2B5EF4-FFF2-40B4-BE49-F238E27FC236}">
                <a16:creationId xmlns:a16="http://schemas.microsoft.com/office/drawing/2014/main" id="{6F665B0B-FF2B-4E52-B11F-E4275712E1B6}"/>
              </a:ext>
            </a:extLst>
          </p:cNvPr>
          <p:cNvSpPr txBox="1"/>
          <p:nvPr/>
        </p:nvSpPr>
        <p:spPr>
          <a:xfrm>
            <a:off x="1396999" y="2453301"/>
            <a:ext cx="10213975"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  なさ  れ</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る い</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だい</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なみ</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わざ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を 見</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よ</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423810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1524000" y="980728"/>
            <a:ext cx="9144000" cy="2810053"/>
          </a:xfrm>
        </p:spPr>
        <p:txBody>
          <a:bodyPr/>
          <a:lstStyle/>
          <a:p>
            <a:pPr marL="0" indent="0" eaLnBrk="1" hangingPunct="1">
              <a:lnSpc>
                <a:spcPct val="90000"/>
              </a:lnSpc>
              <a:spcBef>
                <a:spcPts val="0"/>
              </a:spcBef>
              <a:buNone/>
            </a:pPr>
            <a:r>
              <a:rPr lang="ja-JP" altLang="en-US" sz="360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600" spc="-30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r>
              <a:rPr lang="ja-JP" altLang="en-US" sz="360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しゅ     へい わ</a:t>
            </a:r>
            <a:endParaRPr lang="en-US" altLang="ja-JP" sz="2800" spc="-150" dirty="0">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4800" b="1" dirty="0">
                <a:solidFill>
                  <a:srgbClr val="FFFF00"/>
                </a:solidFill>
                <a:effectLst>
                  <a:outerShdw blurRad="38100" dist="38100" dir="2700000" algn="tl">
                    <a:srgbClr val="000000">
                      <a:alpha val="43137"/>
                    </a:srgbClr>
                  </a:outerShdw>
                </a:effectLst>
                <a:latin typeface="ＭＳ Ｐゴシック" pitchFamily="34" charset="-128"/>
              </a:rPr>
              <a:t>主イエス神の愛</a:t>
            </a:r>
          </a:p>
          <a:p>
            <a:pPr marL="0" indent="0" algn="ctr" eaLnBrk="1" hangingPunct="1">
              <a:spcBef>
                <a:spcPts val="1200"/>
              </a:spcBef>
              <a:buNone/>
            </a:pPr>
            <a:r>
              <a:rPr lang="ko-KR" altLang="en-US" sz="4200" b="1" spc="-15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예수 하나님의 사랑</a:t>
            </a:r>
          </a:p>
        </p:txBody>
      </p:sp>
      <p:sp>
        <p:nvSpPr>
          <p:cNvPr id="4" name="TextBox 1">
            <a:extLst>
              <a:ext uri="{FF2B5EF4-FFF2-40B4-BE49-F238E27FC236}">
                <a16:creationId xmlns:a16="http://schemas.microsoft.com/office/drawing/2014/main" id="{3C1F8ADE-F803-41BC-9784-AF2C24EC5CCE}"/>
              </a:ext>
            </a:extLst>
          </p:cNvPr>
          <p:cNvSpPr txBox="1">
            <a:spLocks noChangeArrowheads="1"/>
          </p:cNvSpPr>
          <p:nvPr/>
        </p:nvSpPr>
        <p:spPr bwMode="auto">
          <a:xfrm>
            <a:off x="839416"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1589396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BCABE9EE-2F70-4664-89D2-1785EF35A0AA}"/>
              </a:ext>
            </a:extLst>
          </p:cNvPr>
          <p:cNvPicPr>
            <a:picLocks noChangeAspect="1"/>
          </p:cNvPicPr>
          <p:nvPr/>
        </p:nvPicPr>
        <p:blipFill>
          <a:blip r:embed="rId2"/>
          <a:stretch>
            <a:fillRect/>
          </a:stretch>
        </p:blipFill>
        <p:spPr>
          <a:xfrm>
            <a:off x="1076325" y="738187"/>
            <a:ext cx="10039350" cy="1724025"/>
          </a:xfrm>
          <a:prstGeom prst="rect">
            <a:avLst/>
          </a:prstGeom>
        </p:spPr>
      </p:pic>
      <p:sp>
        <p:nvSpPr>
          <p:cNvPr id="8" name="TextBox 7">
            <a:extLst>
              <a:ext uri="{FF2B5EF4-FFF2-40B4-BE49-F238E27FC236}">
                <a16:creationId xmlns:a16="http://schemas.microsoft.com/office/drawing/2014/main" id="{84596311-4FF2-4248-B8E3-5490FE889D03}"/>
              </a:ext>
            </a:extLst>
          </p:cNvPr>
          <p:cNvSpPr txBox="1"/>
          <p:nvPr/>
        </p:nvSpPr>
        <p:spPr>
          <a:xfrm>
            <a:off x="1993900" y="2445136"/>
            <a:ext cx="9118600"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みご</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とば信じ</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しんこう</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6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であゆむ</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561500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866533CB-8A5E-47D1-B49B-469E40B346C2}"/>
              </a:ext>
            </a:extLst>
          </p:cNvPr>
          <p:cNvPicPr>
            <a:picLocks noChangeAspect="1"/>
          </p:cNvPicPr>
          <p:nvPr/>
        </p:nvPicPr>
        <p:blipFill>
          <a:blip r:embed="rId2"/>
          <a:stretch>
            <a:fillRect/>
          </a:stretch>
        </p:blipFill>
        <p:spPr>
          <a:xfrm>
            <a:off x="1649412" y="679450"/>
            <a:ext cx="8715375" cy="1790700"/>
          </a:xfrm>
          <a:prstGeom prst="rect">
            <a:avLst/>
          </a:prstGeom>
        </p:spPr>
      </p:pic>
      <p:sp>
        <p:nvSpPr>
          <p:cNvPr id="5" name="TextBox 4">
            <a:extLst>
              <a:ext uri="{FF2B5EF4-FFF2-40B4-BE49-F238E27FC236}">
                <a16:creationId xmlns:a16="http://schemas.microsoft.com/office/drawing/2014/main" id="{220D1A63-A6BD-4311-BC07-262496F0606D}"/>
              </a:ext>
            </a:extLst>
          </p:cNvPr>
          <p:cNvSpPr txBox="1"/>
          <p:nvPr/>
        </p:nvSpPr>
        <p:spPr>
          <a:xfrm>
            <a:off x="2705100" y="2453301"/>
            <a:ext cx="7659687" cy="553998"/>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ぜ</a:t>
            </a:r>
            <a:r>
              <a:rPr kumimoji="1" lang="ja-JP" altLang="en-US" sz="3600" b="1" i="0" u="none" strike="noStrike" kern="1200" cap="none" spc="-15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ん  </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のうの</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主</a:t>
            </a:r>
            <a:r>
              <a:rPr kumimoji="1" lang="ja-JP" altLang="en-US"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の</a:t>
            </a:r>
            <a:r>
              <a:rPr kumimoji="1" lang="en-US" altLang="ja-JP" sz="3600" b="1" i="0" u="none" strike="noStrike" kern="1200" cap="none" spc="30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ちか</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  </a:t>
            </a:r>
            <a:r>
              <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らで </a:t>
            </a:r>
            <a:r>
              <a:rPr kumimoji="1" lang="en-US" altLang="ja-JP"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a:t>
            </a:r>
            <a:endParaRPr kumimoji="1" lang="ja-JP" alt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endParaRPr>
          </a:p>
        </p:txBody>
      </p:sp>
    </p:spTree>
    <p:extLst>
      <p:ext uri="{BB962C8B-B14F-4D97-AF65-F5344CB8AC3E}">
        <p14:creationId xmlns:p14="http://schemas.microsoft.com/office/powerpoint/2010/main" val="181139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019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79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1524000" y="836616"/>
            <a:ext cx="9144000" cy="4105275"/>
          </a:xfrm>
          <a:noFill/>
        </p:spPr>
        <p:txBody>
          <a:bodyPr vert="horz" wrap="square" lIns="72000" tIns="36000" rIns="36000" bIns="45720" numCol="1" anchor="t" anchorCtr="0" compatLnSpc="1">
            <a:prstTxWarp prst="textNoShape">
              <a:avLst/>
            </a:prstTxWarp>
          </a:bodyPr>
          <a:lstStyle/>
          <a:p>
            <a:pPr marL="609600" indent="-609600" algn="ctr" eaLnBrk="1" fontAlgn="ctr" hangingPunct="1">
              <a:lnSpc>
                <a:spcPct val="85000"/>
              </a:lnSpc>
              <a:spcBef>
                <a:spcPct val="0"/>
              </a:spcBef>
              <a:buNone/>
            </a:pPr>
            <a:r>
              <a:rPr lang="ja-JP" altLang="en-US" sz="6000" b="1" dirty="0">
                <a:solidFill>
                  <a:srgbClr val="FDEB03"/>
                </a:solidFill>
                <a:effectLst>
                  <a:outerShdw blurRad="38100" dist="38100" dir="2700000" algn="tl">
                    <a:srgbClr val="000000">
                      <a:alpha val="43137"/>
                    </a:srgbClr>
                  </a:outerShdw>
                </a:effectLst>
                <a:latin typeface="ＭＳ Ｐゴシック" pitchFamily="34" charset="-128"/>
              </a:rPr>
              <a:t>祈りの時間</a:t>
            </a:r>
            <a:endParaRPr lang="ko-KR" altLang="en-US" sz="6000" b="1" dirty="0">
              <a:solidFill>
                <a:srgbClr val="FDEB03"/>
              </a:solidFill>
              <a:effectLst>
                <a:outerShdw blurRad="38100" dist="38100" dir="2700000" algn="tl">
                  <a:srgbClr val="000000">
                    <a:alpha val="43137"/>
                  </a:srgbClr>
                </a:outerShdw>
              </a:effectLst>
              <a:latin typeface="ＭＳ Ｐゴシック" pitchFamily="34" charset="-128"/>
            </a:endParaRPr>
          </a:p>
          <a:p>
            <a:pPr marL="609600" indent="-609600" algn="ctr" eaLnBrk="1" fontAlgn="ctr" hangingPunct="1">
              <a:lnSpc>
                <a:spcPct val="85000"/>
              </a:lnSpc>
              <a:spcBef>
                <a:spcPct val="15000"/>
              </a:spcBef>
              <a:buNone/>
            </a:pPr>
            <a:r>
              <a:rPr lang="ko-KR" altLang="en-US" sz="48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기도의 시간</a:t>
            </a:r>
          </a:p>
          <a:p>
            <a:pPr marL="609600" indent="-609600" algn="ctr" eaLnBrk="1" fontAlgn="ctr" hangingPunct="1">
              <a:lnSpc>
                <a:spcPct val="85000"/>
              </a:lnSpc>
              <a:spcBef>
                <a:spcPct val="5000"/>
              </a:spcBef>
              <a:buNone/>
            </a:pPr>
            <a:endParaRPr lang="ko-KR" altLang="en-US" sz="48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제목 1"/>
          <p:cNvSpPr>
            <a:spLocks noGrp="1"/>
          </p:cNvSpPr>
          <p:nvPr>
            <p:ph type="ctrTitle"/>
          </p:nvPr>
        </p:nvSpPr>
        <p:spPr/>
        <p:txBody>
          <a:bodyPr/>
          <a:lstStyle/>
          <a:p>
            <a:pPr eaLnBrk="1" hangingPunct="1"/>
            <a:endParaRPr lang="ko-KR" altLang="en-US" dirty="0">
              <a:ea typeface="맑은 고딕" pitchFamily="50" charset="-127"/>
            </a:endParaRPr>
          </a:p>
        </p:txBody>
      </p:sp>
      <p:sp>
        <p:nvSpPr>
          <p:cNvPr id="3" name="부제목 2"/>
          <p:cNvSpPr>
            <a:spLocks noGrp="1"/>
          </p:cNvSpPr>
          <p:nvPr>
            <p:ph type="subTitle" idx="1"/>
          </p:nvPr>
        </p:nvSpPr>
        <p:spPr/>
        <p:txBody>
          <a:bodyPr rtlCol="0">
            <a:normAutofit/>
          </a:bodyPr>
          <a:lstStyle/>
          <a:p>
            <a:pPr eaLnBrk="1" fontAlgn="auto" hangingPunct="1">
              <a:spcAft>
                <a:spcPts val="0"/>
              </a:spcAft>
              <a:defRPr/>
            </a:pPr>
            <a:endParaRPr lang="ko-KR" altLang="en-US" dirty="0">
              <a:ea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6EED-5CBC-4CDB-8C0B-AF81E914B6B7}"/>
              </a:ext>
            </a:extLst>
          </p:cNvPr>
          <p:cNvSpPr txBox="1"/>
          <p:nvPr/>
        </p:nvSpPr>
        <p:spPr>
          <a:xfrm>
            <a:off x="2495600" y="620688"/>
            <a:ext cx="7704856" cy="2169825"/>
          </a:xfrm>
          <a:prstGeom prst="rect">
            <a:avLst/>
          </a:prstGeom>
          <a:noFill/>
        </p:spPr>
        <p:txBody>
          <a:bodyPr wrap="square" rtlCol="0">
            <a:spAutoFit/>
          </a:bodyPr>
          <a:lstStyle/>
          <a:p>
            <a:r>
              <a:rPr lang="ja-JP" altLang="en-US" sz="32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             </a:t>
            </a:r>
            <a:r>
              <a:rPr lang="ja-JP" altLang="en-US" sz="3200" b="0" spc="-30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  </a:t>
            </a:r>
            <a:r>
              <a:rPr lang="ja-JP" altLang="en-US" sz="36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   と  </a:t>
            </a:r>
            <a:r>
              <a:rPr lang="ja-JP" altLang="en-US" sz="3600" b="0" spc="-30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しんじょう</a:t>
            </a:r>
            <a:r>
              <a:rPr lang="ja-JP" altLang="en-US" sz="36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 こく はく</a:t>
            </a:r>
            <a:endParaRPr lang="en-US" altLang="ja-JP" sz="3600" b="0"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endParaRPr>
          </a:p>
          <a:p>
            <a:pPr algn="ctr">
              <a:spcBef>
                <a:spcPts val="0"/>
              </a:spcBef>
            </a:pPr>
            <a:r>
              <a:rPr kumimoji="0" lang="ja-JP" altLang="en-US" sz="5800" b="1" i="0" u="none" strike="noStrike" kern="1200" cap="none" spc="0" normalizeH="0" baseline="0" noProof="0" dirty="0">
                <a:ln>
                  <a:noFill/>
                </a:ln>
                <a:solidFill>
                  <a:srgbClr val="FEF8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j-cs"/>
              </a:rPr>
              <a:t>使徒信条告白</a:t>
            </a:r>
            <a:endParaRPr kumimoji="0" lang="en-US" altLang="ja-JP" sz="5800" b="1" i="0" u="none" strike="noStrike" kern="1200" cap="none" spc="0" normalizeH="0" baseline="0" noProof="0" dirty="0">
              <a:ln>
                <a:noFill/>
              </a:ln>
              <a:solidFill>
                <a:srgbClr val="FEF8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j-cs"/>
            </a:endParaRPr>
          </a:p>
          <a:p>
            <a:pPr algn="ctr"/>
            <a:r>
              <a:rPr kumimoji="0" lang="ko-KR" altLang="en-US" sz="48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j-cs"/>
              </a:rPr>
              <a:t>사도신경 고백</a:t>
            </a:r>
            <a:endParaRPr lang="ko-KR" altLang="en-US" b="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내용 개체 틀 2"/>
          <p:cNvSpPr>
            <a:spLocks noGrp="1"/>
          </p:cNvSpPr>
          <p:nvPr>
            <p:ph idx="1"/>
          </p:nvPr>
        </p:nvSpPr>
        <p:spPr>
          <a:xfrm>
            <a:off x="1056000" y="199182"/>
            <a:ext cx="10080000" cy="4525962"/>
          </a:xfrm>
        </p:spPr>
        <p:txBody>
          <a:bodyPr/>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は天地</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てんち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の造り主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つくりぬし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en-US" altLang="ja-JP"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 </a:t>
            </a:r>
            <a:r>
              <a:rPr lang="ja-JP" altLang="en-US" sz="4000" b="1" dirty="0">
                <a:solidFill>
                  <a:srgbClr val="FFFF00"/>
                </a:solidFill>
                <a:effectLst>
                  <a:outerShdw blurRad="38100" dist="38100" dir="2700000" algn="tl">
                    <a:srgbClr val="000000">
                      <a:alpha val="43137"/>
                    </a:srgbClr>
                  </a:outerShdw>
                </a:effectLst>
              </a:rPr>
              <a:t>、</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全能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ぜんのう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の父</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ちち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なる神</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かみ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ず</a:t>
            </a:r>
            <a:r>
              <a:rPr lang="ja-JP" altLang="en-US" sz="3600" b="1" dirty="0">
                <a:solidFill>
                  <a:srgbClr val="FEF800"/>
                </a:solidFill>
                <a:effectLst>
                  <a:outerShdw blurRad="38100" dist="38100" dir="2700000" algn="tl">
                    <a:srgbClr val="000000">
                      <a:alpha val="43137"/>
                    </a:srgbClr>
                  </a:outerShdw>
                </a:effectLst>
              </a:rPr>
              <a:t>。</a:t>
            </a:r>
            <a:endParaRPr lang="en-US" altLang="ja-JP" sz="36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전능하신 아버지 하나님</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천지의 창조주를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endParaRPr lang="en-US"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
        <p:nvSpPr>
          <p:cNvPr id="3" name="제목 2">
            <a:extLst>
              <a:ext uri="{FF2B5EF4-FFF2-40B4-BE49-F238E27FC236}">
                <a16:creationId xmlns:a16="http://schemas.microsoft.com/office/drawing/2014/main" id="{C7DC8A55-A5B9-4769-B38D-86E0445D55EF}"/>
              </a:ext>
            </a:extLst>
          </p:cNvPr>
          <p:cNvSpPr>
            <a:spLocks noGrp="1"/>
          </p:cNvSpPr>
          <p:nvPr>
            <p:ph type="title"/>
          </p:nvPr>
        </p:nvSpPr>
        <p:spPr/>
        <p:txBody>
          <a:bodyPr/>
          <a:lstStyle/>
          <a:p>
            <a:endParaRPr lang="ko-KR" altLang="en-US" dirty="0"/>
          </a:p>
        </p:txBody>
      </p:sp>
    </p:spTree>
    <p:extLst>
      <p:ext uri="{BB962C8B-B14F-4D97-AF65-F5344CB8AC3E}">
        <p14:creationId xmlns:p14="http://schemas.microsoft.com/office/powerpoint/2010/main" val="96896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내용 개체 틀 2"/>
          <p:cNvSpPr>
            <a:spLocks noGrp="1"/>
          </p:cNvSpPr>
          <p:nvPr>
            <p:ph idx="1"/>
          </p:nvPr>
        </p:nvSpPr>
        <p:spPr>
          <a:xfrm>
            <a:off x="696000" y="199182"/>
            <a:ext cx="10800000" cy="4525962"/>
          </a:xfrm>
        </p:spPr>
        <p:txBody>
          <a:bodyPr lIns="0" rIns="0"/>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は その独り子</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ひとりご</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en-US" altLang="ja-JP" sz="4000" dirty="0">
                <a:solidFill>
                  <a:srgbClr val="FFFF00"/>
                </a:solidFill>
                <a:effectLst>
                  <a:outerShdw blurRad="38100" dist="38100" dir="2700000" algn="tl">
                    <a:srgbClr val="000000">
                      <a:alpha val="43137"/>
                    </a:srgbClr>
                  </a:outerShdw>
                </a:effectLst>
              </a:rPr>
              <a:t> </a:t>
            </a:r>
            <a:r>
              <a:rPr lang="ja-JP" altLang="en-US" sz="4000" b="1" dirty="0">
                <a:solidFill>
                  <a:srgbClr val="FFFF00"/>
                </a:solidFill>
                <a:effectLst>
                  <a:outerShdw blurRad="38100" dist="38100" dir="2700000" algn="tl">
                    <a:srgbClr val="000000">
                      <a:alpha val="43137"/>
                    </a:srgbClr>
                  </a:outerShdw>
                </a:effectLst>
              </a:rPr>
              <a:t>、</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らの主</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しゅ</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、イエス・キリストを信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ず。</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그의 유일하신 아들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우리 주 예수 그리스도를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en-US"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278009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내용 개체 틀 2"/>
          <p:cNvSpPr>
            <a:spLocks noGrp="1"/>
          </p:cNvSpPr>
          <p:nvPr>
            <p:ph idx="1"/>
          </p:nvPr>
        </p:nvSpPr>
        <p:spPr>
          <a:xfrm>
            <a:off x="1541466" y="199182"/>
            <a:ext cx="9107487" cy="4525962"/>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主は聖霊</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せいれい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によりてやどり、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おとめマリアより生</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う</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まれ、</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그는 성령으로 잉태되어</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동정녀 마리아에게서 나시고</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Tree>
    <p:extLst>
      <p:ext uri="{BB962C8B-B14F-4D97-AF65-F5344CB8AC3E}">
        <p14:creationId xmlns:p14="http://schemas.microsoft.com/office/powerpoint/2010/main" val="29546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0A7B59-7484-4216-B93D-195D856F8389}"/>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  1</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
        <p:nvSpPr>
          <p:cNvPr id="5" name="직사각형 4">
            <a:extLst>
              <a:ext uri="{FF2B5EF4-FFF2-40B4-BE49-F238E27FC236}">
                <a16:creationId xmlns:a16="http://schemas.microsoft.com/office/drawing/2014/main" id="{8EBA45EE-B30B-4F12-8D69-1B9AB0871AFF}"/>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7" name="그림 6">
            <a:extLst>
              <a:ext uri="{FF2B5EF4-FFF2-40B4-BE49-F238E27FC236}">
                <a16:creationId xmlns:a16="http://schemas.microsoft.com/office/drawing/2014/main" id="{2E5397ED-1D2E-4393-9A18-943FE7035FED}"/>
              </a:ext>
            </a:extLst>
          </p:cNvPr>
          <p:cNvPicPr>
            <a:picLocks noChangeAspect="1"/>
          </p:cNvPicPr>
          <p:nvPr/>
        </p:nvPicPr>
        <p:blipFill>
          <a:blip r:embed="rId2"/>
          <a:stretch>
            <a:fillRect/>
          </a:stretch>
        </p:blipFill>
        <p:spPr>
          <a:xfrm>
            <a:off x="2037070" y="1028391"/>
            <a:ext cx="8117861" cy="2004816"/>
          </a:xfrm>
          <a:prstGeom prst="rect">
            <a:avLst/>
          </a:prstGeom>
        </p:spPr>
      </p:pic>
    </p:spTree>
    <p:extLst>
      <p:ext uri="{BB962C8B-B14F-4D97-AF65-F5344CB8AC3E}">
        <p14:creationId xmlns:p14="http://schemas.microsoft.com/office/powerpoint/2010/main" val="940310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내용 개체 틀 2"/>
          <p:cNvSpPr>
            <a:spLocks noGrp="1"/>
          </p:cNvSpPr>
          <p:nvPr>
            <p:ph idx="1"/>
          </p:nvPr>
        </p:nvSpPr>
        <p:spPr>
          <a:xfrm>
            <a:off x="1056000" y="199181"/>
            <a:ext cx="10080000" cy="4525963"/>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ポンテオ・ピラトのもとに苦</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くる</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しみを受</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う</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け、</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十字架</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じゅうじか</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につけられ、</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본디오</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빌라도에게</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고난을 받아</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십자가에 못 박혀 죽으시고</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en-US" altLang="ja-JP"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121616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내용 개체 틀 2"/>
          <p:cNvSpPr>
            <a:spLocks noGrp="1"/>
          </p:cNvSpPr>
          <p:nvPr>
            <p:ph idx="1"/>
          </p:nvPr>
        </p:nvSpPr>
        <p:spPr>
          <a:xfrm>
            <a:off x="1056000" y="199181"/>
            <a:ext cx="10080000" cy="4525963"/>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にて葬</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ほうむ</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られ、陰府</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よみ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にくだり、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三日目に死人</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しにん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うち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よりよみがえり、</a:t>
            </a:r>
            <a:endParaRPr lang="en-US" altLang="ko-KR" sz="4000" b="1" dirty="0">
              <a:solidFill>
                <a:srgbClr val="FEF800"/>
              </a:solidFill>
              <a:effectLst>
                <a:outerShdw blurRad="38100" dist="38100" dir="2700000" algn="tl">
                  <a:srgbClr val="000000">
                    <a:alpha val="43137"/>
                  </a:srgbClr>
                </a:outerShdw>
              </a:effectLst>
              <a:ea typeface="맑은 고딕" pitchFamily="50" charset="-127"/>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장사된 지 사흘 만에</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죽은 자 가운데서 다시 살아나셨으며</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3426672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내용 개체 틀 2"/>
          <p:cNvSpPr>
            <a:spLocks noGrp="1"/>
          </p:cNvSpPr>
          <p:nvPr>
            <p:ph idx="1"/>
          </p:nvPr>
        </p:nvSpPr>
        <p:spPr>
          <a:xfrm>
            <a:off x="1056000" y="199182"/>
            <a:ext cx="10080000" cy="4525962"/>
          </a:xfrm>
        </p:spPr>
        <p:txBody>
          <a:bodyPr lIns="0" rIns="0"/>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天</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てん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にのぼり、全能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ぜんのう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の父</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ちち</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なる</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神</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かみ</a:t>
            </a:r>
            <a:r>
              <a:rPr lang="en-US" altLang="ja-JP" dirty="0">
                <a:solidFill>
                  <a:prstClr val="white">
                    <a:lumMod val="85000"/>
                  </a:prst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の右</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みぎ</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に座</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ざ</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したまえり。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하늘에 오르시어 전능하신 아버지 </a:t>
            </a:r>
            <a:endParaRPr lang="en-US" altLang="ko-KR"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8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하나님 우편에 앉아 계시다가</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252365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내용 개체 틀 2"/>
          <p:cNvSpPr>
            <a:spLocks noGrp="1"/>
          </p:cNvSpPr>
          <p:nvPr>
            <p:ph idx="1"/>
          </p:nvPr>
        </p:nvSpPr>
        <p:spPr>
          <a:xfrm>
            <a:off x="1546225" y="199182"/>
            <a:ext cx="9099550" cy="4525962"/>
          </a:xfrm>
        </p:spPr>
        <p:txBody>
          <a:bodyPr/>
          <a:lstStyle/>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かしこよりきたりて、生</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ける者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もの</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と</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FFF00"/>
                </a:solidFill>
                <a:effectLst>
                  <a:outerShdw blurRad="38100" dist="38100" dir="2700000" algn="tl">
                    <a:srgbClr val="000000">
                      <a:alpha val="43137"/>
                    </a:srgbClr>
                  </a:outerShdw>
                </a:effectLst>
              </a:rPr>
              <a:t>死</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にたる者</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もの</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とを審</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さば</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FFF00"/>
                </a:solidFill>
                <a:effectLst>
                  <a:outerShdw blurRad="38100" dist="38100" dir="2700000" algn="tl">
                    <a:srgbClr val="000000">
                      <a:alpha val="43137"/>
                    </a:srgbClr>
                  </a:outerShdw>
                </a:effectLst>
              </a:rPr>
              <a:t>きたまわん。</a:t>
            </a:r>
            <a:endParaRPr lang="en-US" altLang="ja-JP" sz="4000" b="1" dirty="0">
              <a:solidFill>
                <a:srgbClr val="FFFF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거기로부터 살아있는 자와 죽은 자를</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심판하러 오십니다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3445093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내용 개체 틀 2"/>
          <p:cNvSpPr>
            <a:spLocks noGrp="1"/>
          </p:cNvSpPr>
          <p:nvPr>
            <p:ph idx="1"/>
          </p:nvPr>
        </p:nvSpPr>
        <p:spPr>
          <a:xfrm>
            <a:off x="1541466" y="199181"/>
            <a:ext cx="9107487" cy="4525963"/>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我</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われ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は聖霊</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せいれい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ず。</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聖</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なる公同</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こうどう</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の教会</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きょうかい</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나는 성령을 믿으며</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거룩한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공교회와</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92977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내용 개체 틀 2"/>
          <p:cNvSpPr>
            <a:spLocks noGrp="1"/>
          </p:cNvSpPr>
          <p:nvPr>
            <p:ph idx="1"/>
          </p:nvPr>
        </p:nvSpPr>
        <p:spPr>
          <a:xfrm>
            <a:off x="1541466" y="199181"/>
            <a:ext cx="9107487" cy="4525963"/>
          </a:xfrm>
        </p:spPr>
        <p:txBody>
          <a:bodyPr/>
          <a:lstStyle/>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聖徒</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せいと</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の交</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まじわ</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わり、</a:t>
            </a:r>
            <a:endParaRPr lang="en-US" altLang="ja-JP" sz="4000" b="1" dirty="0">
              <a:solidFill>
                <a:srgbClr val="FEF800"/>
              </a:solidFill>
              <a:effectLst>
                <a:outerShdw blurRad="38100" dist="38100" dir="2700000" algn="tl">
                  <a:srgbClr val="000000">
                    <a:alpha val="43137"/>
                  </a:srgbClr>
                </a:outerShdw>
              </a:effectLst>
            </a:endParaRPr>
          </a:p>
          <a:p>
            <a:pPr marL="0" indent="0" algn="ctr" eaLnBrk="1" hangingPunct="1">
              <a:spcBef>
                <a:spcPct val="0"/>
              </a:spcBef>
              <a:buNone/>
            </a:pPr>
            <a:r>
              <a:rPr lang="ja-JP" altLang="en-US" sz="4000" b="1" dirty="0">
                <a:solidFill>
                  <a:srgbClr val="FEF800"/>
                </a:solidFill>
                <a:effectLst>
                  <a:outerShdw blurRad="38100" dist="38100" dir="2700000" algn="tl">
                    <a:srgbClr val="000000">
                      <a:alpha val="43137"/>
                    </a:srgbClr>
                  </a:outerShdw>
                </a:effectLst>
              </a:rPr>
              <a:t>罪</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つみ</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rPr>
              <a:t>のゆるし、</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からだのよみがえり、</a:t>
            </a:r>
            <a:endParaRPr lang="en-US" altLang="ja-JP" sz="4000" b="1" dirty="0">
              <a:solidFill>
                <a:srgbClr val="FEF800"/>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성도의 교제와</a:t>
            </a:r>
            <a:endPar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marL="0" indent="0" algn="ctr" eaLnBrk="1" hangingPunct="1">
              <a:spcBef>
                <a:spcPct val="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죄를 용서받는 것과 </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몸의 부활과</a:t>
            </a:r>
            <a:b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br>
            <a:endParaRPr lang="ko-KR" altLang="en-US" sz="40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893812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내용 개체 틀 2"/>
          <p:cNvSpPr>
            <a:spLocks noGrp="1"/>
          </p:cNvSpPr>
          <p:nvPr>
            <p:ph idx="1"/>
          </p:nvPr>
        </p:nvSpPr>
        <p:spPr>
          <a:xfrm>
            <a:off x="1541466" y="199181"/>
            <a:ext cx="9107487" cy="4525963"/>
          </a:xfrm>
        </p:spPr>
        <p:txBody>
          <a:bodyPr/>
          <a:lstStyle/>
          <a:p>
            <a:pPr marL="0" indent="0" algn="ctr" eaLnBrk="1" hangingPunct="1">
              <a:spcBef>
                <a:spcPts val="600"/>
              </a:spcBef>
              <a:buNone/>
            </a:pP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とこしえの命</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いのち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を信</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しん</a:t>
            </a:r>
            <a:r>
              <a:rPr lang="en-US" altLang="ja-JP" dirty="0">
                <a:solidFill>
                  <a:schemeClr val="bg1">
                    <a:lumMod val="85000"/>
                  </a:schemeClr>
                </a:solidFill>
                <a:effectLst>
                  <a:outerShdw blurRad="38100" dist="38100" dir="2700000" algn="tl">
                    <a:srgbClr val="000000">
                      <a:alpha val="43137"/>
                    </a:srgbClr>
                  </a:outerShdw>
                </a:effectLst>
                <a:latin typeface="MS UI Gothic" pitchFamily="34" charset="-128"/>
                <a:ea typeface="MS UI Gothic" pitchFamily="34" charset="-128"/>
              </a:rPr>
              <a:t>)</a:t>
            </a:r>
            <a:r>
              <a:rPr lang="ja-JP" altLang="en-US" sz="4000" b="1" dirty="0">
                <a:solidFill>
                  <a:srgbClr val="FEF800"/>
                </a:solidFill>
                <a:effectLst>
                  <a:outerShdw blurRad="38100" dist="38100" dir="2700000" algn="tl">
                    <a:srgbClr val="000000">
                      <a:alpha val="43137"/>
                    </a:srgbClr>
                  </a:outerShdw>
                </a:effectLst>
                <a:latin typeface="ＭＳ Ｐゴシック" pitchFamily="34" charset="-128"/>
              </a:rPr>
              <a:t>ず。 アーメン。</a:t>
            </a:r>
            <a:endParaRPr lang="ko-KR" altLang="en-US" sz="4000" b="1" dirty="0">
              <a:solidFill>
                <a:srgbClr val="FEF800"/>
              </a:solidFill>
              <a:effectLst>
                <a:outerShdw blurRad="38100" dist="38100" dir="2700000" algn="tl">
                  <a:srgbClr val="000000">
                    <a:alpha val="43137"/>
                  </a:srgbClr>
                </a:outerShdw>
              </a:effectLst>
              <a:ea typeface="맑은 고딕" pitchFamily="50" charset="-127"/>
            </a:endParaRPr>
          </a:p>
          <a:p>
            <a:pPr marL="0" indent="0" algn="ctr" eaLnBrk="1" hangingPunct="1">
              <a:spcBef>
                <a:spcPts val="600"/>
              </a:spcBef>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영생을 믿습니다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a:t>
            </a:r>
            <a:r>
              <a:rPr lang="ko-KR" altLang="en-US"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멘</a:t>
            </a:r>
            <a:r>
              <a:rPr lang="en-US" altLang="ko-KR" sz="40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extLst>
      <p:ext uri="{BB962C8B-B14F-4D97-AF65-F5344CB8AC3E}">
        <p14:creationId xmlns:p14="http://schemas.microsoft.com/office/powerpoint/2010/main" val="4260514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Box 1"/>
          <p:cNvSpPr txBox="1">
            <a:spLocks noChangeArrowheads="1"/>
          </p:cNvSpPr>
          <p:nvPr/>
        </p:nvSpPr>
        <p:spPr bwMode="auto">
          <a:xfrm>
            <a:off x="3863978" y="6278566"/>
            <a:ext cx="504031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ctr" eaLnBrk="1" hangingPunct="1">
              <a:spcBef>
                <a:spcPct val="15000"/>
              </a:spcBef>
              <a:buFontTx/>
              <a:buNone/>
            </a:pPr>
            <a:r>
              <a:rPr lang="en-US" altLang="ko-KR">
                <a:solidFill>
                  <a:srgbClr val="000000"/>
                </a:solidFill>
                <a:latin typeface="ＭＳ Ｐゴシック" pitchFamily="34" charset="-128"/>
              </a:rPr>
              <a:t>2</a:t>
            </a:r>
            <a:r>
              <a:rPr lang="ko-KR" altLang="en-US">
                <a:solidFill>
                  <a:srgbClr val="000000"/>
                </a:solidFill>
                <a:latin typeface="ＭＳ Ｐゴシック" pitchFamily="34" charset="-128"/>
              </a:rPr>
              <a:t>부예배</a:t>
            </a:r>
          </a:p>
        </p:txBody>
      </p:sp>
      <p:sp>
        <p:nvSpPr>
          <p:cNvPr id="2" name="제목 1">
            <a:extLst>
              <a:ext uri="{FF2B5EF4-FFF2-40B4-BE49-F238E27FC236}">
                <a16:creationId xmlns:a16="http://schemas.microsoft.com/office/drawing/2014/main" id="{E3B7D76D-488D-4871-B7CE-9D891D751D3C}"/>
              </a:ext>
            </a:extLst>
          </p:cNvPr>
          <p:cNvSpPr>
            <a:spLocks noGrp="1"/>
          </p:cNvSpPr>
          <p:nvPr>
            <p:ph type="ctrTitle"/>
          </p:nvPr>
        </p:nvSpPr>
        <p:spPr>
          <a:xfrm>
            <a:off x="111765" y="6425899"/>
            <a:ext cx="3813448" cy="387477"/>
          </a:xfrm>
        </p:spPr>
        <p:txBody>
          <a:bodyPr/>
          <a:lstStyle/>
          <a:p>
            <a:r>
              <a:rPr lang="zh-CN" altLang="ko-KR" sz="1800" kern="1200" dirty="0">
                <a:solidFill>
                  <a:srgbClr val="000000"/>
                </a:solidFill>
                <a:effectLst/>
                <a:latin typeface="MS UI Gothic" panose="020B0600070205080204" pitchFamily="34" charset="-128"/>
                <a:ea typeface="ＭＳ Ｐゴシック" panose="020B0600070205080204" pitchFamily="34" charset="-128"/>
                <a:cs typeface="+mj-cs"/>
              </a:rPr>
              <a:t>使徒信条告白 </a:t>
            </a:r>
            <a:r>
              <a:rPr lang="en-US" altLang="ko-KR" sz="1800" kern="1200" dirty="0">
                <a:solidFill>
                  <a:srgbClr val="000000"/>
                </a:solidFill>
                <a:effectLst/>
                <a:latin typeface="MS UI Gothic" panose="020B0600070205080204" pitchFamily="34" charset="-128"/>
                <a:ea typeface="ＭＳ Ｐゴシック" panose="020B0600070205080204" pitchFamily="34" charset="-128"/>
                <a:cs typeface="+mj-cs"/>
              </a:rPr>
              <a:t>End</a:t>
            </a:r>
            <a:endParaRPr lang="ko-KR" altLang="en-US" dirty="0"/>
          </a:p>
        </p:txBody>
      </p:sp>
    </p:spTree>
    <p:extLst>
      <p:ext uri="{BB962C8B-B14F-4D97-AF65-F5344CB8AC3E}">
        <p14:creationId xmlns:p14="http://schemas.microsoft.com/office/powerpoint/2010/main" val="1591996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F5E5027-8FB4-43D2-A6FC-7D4095C6ADAE}"/>
              </a:ext>
            </a:extLst>
          </p:cNvPr>
          <p:cNvSpPr>
            <a:spLocks noGrp="1"/>
          </p:cNvSpPr>
          <p:nvPr>
            <p:ph type="title"/>
          </p:nvPr>
        </p:nvSpPr>
        <p:spPr>
          <a:xfrm>
            <a:off x="191344" y="6381328"/>
            <a:ext cx="3384376" cy="355572"/>
          </a:xfrm>
        </p:spPr>
        <p:txBody>
          <a:bodyPr/>
          <a:lstStyle/>
          <a:p>
            <a:r>
              <a:rPr lang="ko-KR" altLang="en-US" sz="1800" dirty="0"/>
              <a:t>讃美</a:t>
            </a:r>
            <a:r>
              <a:rPr lang="ja-JP" altLang="en-US" sz="1800" dirty="0"/>
              <a:t>と</a:t>
            </a:r>
            <a:r>
              <a:rPr lang="ko-KR" altLang="en-US" sz="1800" dirty="0"/>
              <a:t>奉献 </a:t>
            </a:r>
            <a:r>
              <a:rPr lang="en-US" altLang="ko-KR" sz="1800" dirty="0"/>
              <a:t>Start</a:t>
            </a:r>
            <a:endParaRPr lang="ko-KR" altLang="en-US" sz="1800" dirty="0"/>
          </a:p>
        </p:txBody>
      </p:sp>
      <p:sp>
        <p:nvSpPr>
          <p:cNvPr id="68610" name="Rectangle 2"/>
          <p:cNvSpPr>
            <a:spLocks noGrp="1" noChangeArrowheads="1"/>
          </p:cNvSpPr>
          <p:nvPr>
            <p:ph idx="1"/>
          </p:nvPr>
        </p:nvSpPr>
        <p:spPr>
          <a:xfrm>
            <a:off x="1524000" y="836616"/>
            <a:ext cx="9144000" cy="4105275"/>
          </a:xfrm>
          <a:noFill/>
        </p:spPr>
        <p:txBody>
          <a:bodyPr vert="horz" wrap="square" lIns="72000" tIns="36000" rIns="36000" bIns="45720" numCol="1" anchor="t" anchorCtr="0" compatLnSpc="1">
            <a:prstTxWarp prst="textNoShape">
              <a:avLst/>
            </a:prstTxWarp>
          </a:bodyPr>
          <a:lstStyle/>
          <a:p>
            <a:pPr marL="609600" indent="-609600" algn="ctr" eaLnBrk="1" fontAlgn="ctr" hangingPunct="1">
              <a:lnSpc>
                <a:spcPct val="85000"/>
              </a:lnSpc>
              <a:spcBef>
                <a:spcPct val="0"/>
              </a:spcBef>
              <a:buNone/>
            </a:pPr>
            <a:r>
              <a:rPr lang="ja-JP" altLang="en-US" sz="6000" b="1" dirty="0">
                <a:solidFill>
                  <a:srgbClr val="FDEB03"/>
                </a:solidFill>
                <a:effectLst>
                  <a:outerShdw blurRad="38100" dist="38100" dir="2700000" algn="tl">
                    <a:srgbClr val="000000">
                      <a:alpha val="43137"/>
                    </a:srgbClr>
                  </a:outerShdw>
                </a:effectLst>
                <a:latin typeface="ＭＳ Ｐゴシック" pitchFamily="34" charset="-128"/>
              </a:rPr>
              <a:t>讃美と奉献</a:t>
            </a:r>
            <a:endParaRPr lang="ko-KR" altLang="en-US" sz="6000" b="1" dirty="0">
              <a:solidFill>
                <a:srgbClr val="FDEB03"/>
              </a:solidFill>
              <a:effectLst>
                <a:outerShdw blurRad="38100" dist="38100" dir="2700000" algn="tl">
                  <a:srgbClr val="000000">
                    <a:alpha val="43137"/>
                  </a:srgbClr>
                </a:outerShdw>
              </a:effectLst>
              <a:latin typeface="ＭＳ Ｐゴシック" pitchFamily="34" charset="-128"/>
            </a:endParaRPr>
          </a:p>
          <a:p>
            <a:pPr marL="609600" indent="-609600" algn="ctr" eaLnBrk="1" fontAlgn="ctr" hangingPunct="1">
              <a:lnSpc>
                <a:spcPct val="85000"/>
              </a:lnSpc>
              <a:spcBef>
                <a:spcPct val="15000"/>
              </a:spcBef>
              <a:buNone/>
            </a:pPr>
            <a:r>
              <a:rPr lang="ko-KR" altLang="en-US" sz="48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찬송과 봉헌</a:t>
            </a:r>
            <a:endParaRPr lang="ko-KR" altLang="en-US" sz="48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marL="609600" indent="-609600" algn="ctr" eaLnBrk="1" fontAlgn="ctr" hangingPunct="1">
              <a:lnSpc>
                <a:spcPct val="85000"/>
              </a:lnSpc>
              <a:spcBef>
                <a:spcPct val="5000"/>
              </a:spcBef>
              <a:buNone/>
            </a:pPr>
            <a:endParaRPr lang="ko-KR" altLang="en-US" sz="48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extLst>
      <p:ext uri="{BB962C8B-B14F-4D97-AF65-F5344CB8AC3E}">
        <p14:creationId xmlns:p14="http://schemas.microsoft.com/office/powerpoint/2010/main" val="11976841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subTitle" idx="4294967295"/>
          </p:nvPr>
        </p:nvSpPr>
        <p:spPr>
          <a:xfrm>
            <a:off x="0" y="1079500"/>
            <a:ext cx="12192000" cy="2205038"/>
          </a:xfrm>
        </p:spPr>
        <p:txBody>
          <a:bodyPr/>
          <a:lstStyle/>
          <a:p>
            <a:pPr marL="0" indent="0" eaLnBrk="1" hangingPunct="1">
              <a:lnSpc>
                <a:spcPct val="90000"/>
              </a:lnSpc>
              <a:spcBef>
                <a:spcPts val="0"/>
              </a:spcBef>
              <a:buNone/>
            </a:pPr>
            <a:r>
              <a:rPr lang="ja-JP" altLang="en-US" sz="34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rPr>
              <a:t>    </a:t>
            </a:r>
            <a:endParaRPr lang="en-US" altLang="ja-JP" sz="3400" dirty="0">
              <a:solidFill>
                <a:schemeClr val="bg1">
                  <a:lumMod val="75000"/>
                </a:schemeClr>
              </a:solidFill>
              <a:effectLst>
                <a:outerShdw blurRad="38100" dist="38100" dir="2700000" algn="tl">
                  <a:srgbClr val="000000">
                    <a:alpha val="43137"/>
                  </a:srgbClr>
                </a:outerShdw>
              </a:effectLst>
              <a:latin typeface="MS UI Gothic" panose="020B0600070205080204" pitchFamily="34" charset="-128"/>
              <a:ea typeface="MS UI Gothic" panose="020B0600070205080204" pitchFamily="34" charset="-128"/>
            </a:endParaRPr>
          </a:p>
          <a:p>
            <a:pPr marL="0" indent="0" algn="ctr" eaLnBrk="1" hangingPunct="1">
              <a:lnSpc>
                <a:spcPct val="90000"/>
              </a:lnSpc>
              <a:spcBef>
                <a:spcPts val="0"/>
              </a:spcBef>
              <a:buNone/>
            </a:pPr>
            <a:r>
              <a:rPr lang="ja-JP" altLang="en-US" sz="5400" b="1" dirty="0">
                <a:solidFill>
                  <a:srgbClr val="FFFF00"/>
                </a:solidFill>
                <a:effectLst>
                  <a:outerShdw blurRad="38100" dist="38100" dir="2700000" algn="tl">
                    <a:srgbClr val="000000">
                      <a:alpha val="43137"/>
                    </a:srgbClr>
                  </a:outerShdw>
                </a:effectLst>
                <a:latin typeface="ＭＳ Ｐゴシック" pitchFamily="34" charset="-128"/>
              </a:rPr>
              <a:t>主よささげます</a:t>
            </a:r>
          </a:p>
          <a:p>
            <a:pPr marL="0" indent="0" algn="ctr" eaLnBrk="1" hangingPunct="1">
              <a:spcBef>
                <a:spcPts val="1200"/>
              </a:spcBef>
              <a:buNone/>
            </a:pPr>
            <a:r>
              <a:rPr lang="ko-KR" altLang="en-US" sz="46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모습 나의 소유</a:t>
            </a:r>
          </a:p>
        </p:txBody>
      </p:sp>
      <p:sp>
        <p:nvSpPr>
          <p:cNvPr id="5" name="TextBox 1">
            <a:extLst>
              <a:ext uri="{FF2B5EF4-FFF2-40B4-BE49-F238E27FC236}">
                <a16:creationId xmlns:a16="http://schemas.microsoft.com/office/drawing/2014/main" id="{A907EED3-DD27-4272-9077-07C054DB11CE}"/>
              </a:ext>
            </a:extLst>
          </p:cNvPr>
          <p:cNvSpPr txBox="1">
            <a:spLocks noChangeArrowheads="1"/>
          </p:cNvSpPr>
          <p:nvPr/>
        </p:nvSpPr>
        <p:spPr bwMode="auto">
          <a:xfrm>
            <a:off x="1548000" y="288000"/>
            <a:ext cx="12233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굴림" panose="020B0600000101010101" pitchFamily="50" charset="-127"/>
                <a:ea typeface="굴림" panose="020B0600000101010101" pitchFamily="50" charset="-127"/>
              </a:defRPr>
            </a:lvl1pPr>
            <a:lvl2pPr marL="742950" indent="-285750">
              <a:defRPr kumimoji="1">
                <a:solidFill>
                  <a:schemeClr val="tx1"/>
                </a:solidFill>
                <a:latin typeface="굴림" panose="020B0600000101010101" pitchFamily="50" charset="-127"/>
                <a:ea typeface="굴림" panose="020B0600000101010101" pitchFamily="50" charset="-127"/>
              </a:defRPr>
            </a:lvl2pPr>
            <a:lvl3pPr marL="1143000" indent="-228600">
              <a:defRPr kumimoji="1">
                <a:solidFill>
                  <a:schemeClr val="tx1"/>
                </a:solidFill>
                <a:latin typeface="굴림" panose="020B0600000101010101" pitchFamily="50" charset="-127"/>
                <a:ea typeface="굴림" panose="020B0600000101010101" pitchFamily="50" charset="-127"/>
              </a:defRPr>
            </a:lvl3pPr>
            <a:lvl4pPr marL="1600200" indent="-228600">
              <a:defRPr kumimoji="1">
                <a:solidFill>
                  <a:schemeClr val="tx1"/>
                </a:solidFill>
                <a:latin typeface="굴림" panose="020B0600000101010101" pitchFamily="50" charset="-127"/>
                <a:ea typeface="굴림" panose="020B0600000101010101" pitchFamily="50" charset="-127"/>
              </a:defRPr>
            </a:lvl4pPr>
            <a:lvl5pPr marL="2057400" indent="-228600">
              <a:defRPr kumimoji="1">
                <a:solidFill>
                  <a:schemeClr val="tx1"/>
                </a:solidFill>
                <a:latin typeface="굴림" panose="020B0600000101010101" pitchFamily="50" charset="-127"/>
                <a:ea typeface="굴림" panose="020B0600000101010101" pitchFamily="50" charset="-127"/>
              </a:defRPr>
            </a:lvl5pPr>
            <a:lvl6pPr marL="25146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cs typeface="+mn-cs"/>
              </a:rPr>
              <a:t>讃美</a:t>
            </a:r>
            <a:endParaRPr kumimoji="1" lang="ko-KR" altLang="en-US" sz="4000" b="1" i="0" u="none" strike="noStrike" kern="1200" cap="none" spc="0" normalizeH="0" baseline="0" noProof="0" dirty="0">
              <a:ln>
                <a:noFill/>
              </a:ln>
              <a:solidFill>
                <a:srgbClr val="FFC000"/>
              </a:solidFill>
              <a:effectLst/>
              <a:uLnTx/>
              <a:uFillTx/>
              <a:latin typeface="MS PGothic" panose="020B0600070205080204" pitchFamily="34" charset="-128"/>
              <a:ea typeface="굴림" panose="020B0600000101010101" pitchFamily="50" charset="-127"/>
              <a:cs typeface="+mn-cs"/>
            </a:endParaRPr>
          </a:p>
        </p:txBody>
      </p:sp>
    </p:spTree>
    <p:extLst>
      <p:ext uri="{BB962C8B-B14F-4D97-AF65-F5344CB8AC3E}">
        <p14:creationId xmlns:p14="http://schemas.microsoft.com/office/powerpoint/2010/main" val="27309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AF6C14BF-6436-4FF3-882A-519ECA541ECB}"/>
              </a:ext>
            </a:extLst>
          </p:cNvPr>
          <p:cNvPicPr>
            <a:picLocks noChangeAspect="1"/>
          </p:cNvPicPr>
          <p:nvPr/>
        </p:nvPicPr>
        <p:blipFill>
          <a:blip r:embed="rId2"/>
          <a:stretch>
            <a:fillRect/>
          </a:stretch>
        </p:blipFill>
        <p:spPr>
          <a:xfrm>
            <a:off x="1604336" y="1070621"/>
            <a:ext cx="8983329" cy="1960995"/>
          </a:xfrm>
          <a:prstGeom prst="rect">
            <a:avLst/>
          </a:prstGeom>
        </p:spPr>
      </p:pic>
    </p:spTree>
    <p:extLst>
      <p:ext uri="{BB962C8B-B14F-4D97-AF65-F5344CB8AC3E}">
        <p14:creationId xmlns:p14="http://schemas.microsoft.com/office/powerpoint/2010/main" val="3505258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subTitle" idx="1"/>
          </p:nvPr>
        </p:nvSpPr>
        <p:spPr>
          <a:xfrm>
            <a:off x="1524000" y="620688"/>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わたしのすべてを</a:t>
            </a:r>
          </a:p>
          <a:p>
            <a:pPr eaLnBrk="1" hangingPunct="1">
              <a:lnSpc>
                <a:spcPct val="85000"/>
              </a:lnSpc>
              <a:spcBef>
                <a:spcPct val="15000"/>
              </a:spcBef>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모습</a:t>
            </a:r>
            <a:r>
              <a:rPr lang="ja-JP"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rPr>
              <a:t> </a:t>
            </a:r>
            <a:r>
              <a:rPr lang="ja-JP"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소유</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ナエモス　ナエソユ</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みまえにささげます</a:t>
            </a:r>
          </a:p>
          <a:p>
            <a:pPr eaLnBrk="1" hangingPunct="1">
              <a:lnSpc>
                <a:spcPct val="85000"/>
              </a:lnSpc>
              <a:spcBef>
                <a:spcPct val="15000"/>
              </a:spcBef>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주님 앞에</a:t>
            </a:r>
            <a:r>
              <a:rPr lang="ja-JP"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 </a:t>
            </a:r>
            <a:r>
              <a:rPr lang="ja-JP"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모두 드립니다</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チュニマペ　モトゥ　トゥリンニタ</a:t>
            </a:r>
            <a:endParaRPr lang="en-US" altLang="ko-KR" sz="4000" b="1" dirty="0">
              <a:solidFill>
                <a:srgbClr val="66CCFF"/>
              </a:solidFill>
              <a:effectLst>
                <a:outerShdw blurRad="38100" dist="38100" dir="2700000" algn="tl">
                  <a:srgbClr val="000000">
                    <a:alpha val="43137"/>
                  </a:srgbClr>
                </a:outerShdw>
              </a:effectLst>
              <a:latin typeface="휴먼우린체" pitchFamily="18" charset="-127"/>
            </a:endParaRPr>
          </a:p>
        </p:txBody>
      </p:sp>
    </p:spTree>
    <p:extLst>
      <p:ext uri="{BB962C8B-B14F-4D97-AF65-F5344CB8AC3E}">
        <p14:creationId xmlns:p14="http://schemas.microsoft.com/office/powerpoint/2010/main" val="1469254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subTitle" idx="1"/>
          </p:nvPr>
        </p:nvSpPr>
        <p:spPr>
          <a:xfrm>
            <a:off x="1524000" y="620688"/>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すべての  おもいを</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모든 아픔  모든 </a:t>
            </a:r>
            <a:r>
              <a:rPr lang="ja-JP"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휴먼우린체" pitchFamily="18" charset="-127"/>
              </a:rPr>
              <a:t>기쁨</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モトゥナプン　モトゥンキプン</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あなたの みてにゆだねて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모든 눈물  받아 주소서</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ネモトゥン　ヌンム　パダチュソソ</a:t>
            </a:r>
            <a:endParaRPr lang="en-US" altLang="ko-KR" sz="4000" b="1" dirty="0">
              <a:solidFill>
                <a:srgbClr val="FFFF00"/>
              </a:solidFill>
              <a:effectLst>
                <a:outerShdw blurRad="38100" dist="38100" dir="2700000" algn="tl">
                  <a:srgbClr val="000000">
                    <a:alpha val="43137"/>
                  </a:srgbClr>
                </a:outerShdw>
              </a:effectLst>
              <a:latin typeface="휴먼우린체" pitchFamily="18" charset="-127"/>
            </a:endParaRPr>
          </a:p>
        </p:txBody>
      </p:sp>
    </p:spTree>
    <p:extLst>
      <p:ext uri="{BB962C8B-B14F-4D97-AF65-F5344CB8AC3E}">
        <p14:creationId xmlns:p14="http://schemas.microsoft.com/office/powerpoint/2010/main" val="1135505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主よ　ささげます</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생명을 드리니</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ナエ　センミョンウ　トゥリニ</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　主の栄光に</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영광 위하여  </a:t>
            </a:r>
            <a:r>
              <a:rPr lang="ko-KR" altLang="ja-JP"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사용하옵소서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ko-KR"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チュヨンカン　ウィハヨ　サヨンハオッソソ</a:t>
            </a:r>
            <a:endPar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endParaRPr>
          </a:p>
        </p:txBody>
      </p:sp>
    </p:spTree>
    <p:extLst>
      <p:ext uri="{BB962C8B-B14F-4D97-AF65-F5344CB8AC3E}">
        <p14:creationId xmlns:p14="http://schemas.microsoft.com/office/powerpoint/2010/main" val="1581208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もちいてください　わたしのすべて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사는 날 동안에 주를 찬양하며</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ネガサヌンナ</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　トンアネ　チュルチャニャンハミョ</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よろこびもって　ささげます　主よ</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기쁨의 제물 되리</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나를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받아주소서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キプメ　チェム</a:t>
            </a:r>
            <a:r>
              <a:rPr lang="ja-JP" altLang="en-US"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テリ　ナル　パダチュソソ</a:t>
            </a:r>
          </a:p>
        </p:txBody>
      </p:sp>
    </p:spTree>
    <p:extLst>
      <p:ext uri="{BB962C8B-B14F-4D97-AF65-F5344CB8AC3E}">
        <p14:creationId xmlns:p14="http://schemas.microsoft.com/office/powerpoint/2010/main" val="2429007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まだ見ぬ　みらいも</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어제 일과 </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내일 일도</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オジェイ</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カ　ネイリ</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ド</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ゆめみて  きたことさえ</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꿈과 희망  모두 드립니다</a:t>
            </a: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クンカヒマン　モトゥ　トゥリンニタ</a:t>
            </a:r>
          </a:p>
        </p:txBody>
      </p:sp>
    </p:spTree>
    <p:extLst>
      <p:ext uri="{BB962C8B-B14F-4D97-AF65-F5344CB8AC3E}">
        <p14:creationId xmlns:p14="http://schemas.microsoft.com/office/powerpoint/2010/main" val="3380017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過去の日の　いたみも</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모든 소망  모든 계획</a:t>
            </a:r>
          </a:p>
          <a:p>
            <a:pPr eaLnBrk="1" hangingPunct="1">
              <a:lnSpc>
                <a:spcPct val="85000"/>
              </a:lnSpc>
              <a:spcBef>
                <a:spcPct val="0"/>
              </a:spcBef>
            </a:pPr>
            <a:r>
              <a:rPr lang="ja-JP" altLang="ja-JP"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モトゥン　ソマン　モトゥン　ケヘ</a:t>
            </a:r>
            <a:r>
              <a:rPr lang="ja-JP" altLang="ja-JP" sz="3600" b="1" baseline="2000"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ク</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こうかいも</a:t>
            </a:r>
            <a:r>
              <a:rPr lang="ja-JP" altLang="ko-KR" sz="4400" b="1" dirty="0">
                <a:solidFill>
                  <a:srgbClr val="FFFF00"/>
                </a:solidFill>
                <a:effectLst>
                  <a:outerShdw blurRad="38100" dist="38100" dir="2700000" algn="tl">
                    <a:srgbClr val="000000">
                      <a:alpha val="43137"/>
                    </a:srgbClr>
                  </a:outerShdw>
                </a:effectLst>
                <a:latin typeface="휴먼우린체" pitchFamily="18" charset="-127"/>
              </a:rPr>
              <a:t>  </a:t>
            </a: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主にゆだねて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 손과 마음  받아 주소서</a:t>
            </a:r>
          </a:p>
          <a:p>
            <a:pPr eaLnBrk="1" hangingPunct="1">
              <a:lnSpc>
                <a:spcPct val="85000"/>
              </a:lnSpc>
              <a:spcBef>
                <a:spcPct val="0"/>
              </a:spcBef>
            </a:pPr>
            <a:r>
              <a:rPr lang="ja-JP" altLang="en-US" sz="3600" b="1" dirty="0">
                <a:solidFill>
                  <a:srgbClr val="B2B2B2"/>
                </a:solidFill>
                <a:effectLst>
                  <a:outerShdw blurRad="38100" dist="38100" dir="2700000" algn="tl">
                    <a:srgbClr val="000000">
                      <a:alpha val="43137"/>
                    </a:srgbClr>
                  </a:outerShdw>
                </a:effectLst>
                <a:latin typeface="MS UI Gothic" pitchFamily="34" charset="-128"/>
                <a:ea typeface="MS UI Gothic" pitchFamily="34" charset="-128"/>
              </a:rPr>
              <a:t>ネソンカ　マウン　パダチュソソ</a:t>
            </a:r>
          </a:p>
        </p:txBody>
      </p:sp>
    </p:spTree>
    <p:extLst>
      <p:ext uri="{BB962C8B-B14F-4D97-AF65-F5344CB8AC3E}">
        <p14:creationId xmlns:p14="http://schemas.microsoft.com/office/powerpoint/2010/main" val="321770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主よ　ささげます</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나의 생명을 드리니</a:t>
            </a:r>
          </a:p>
          <a:p>
            <a:pPr eaLnBrk="1" hangingPunct="1">
              <a:lnSpc>
                <a:spcPct val="85000"/>
              </a:lnSpc>
              <a:spcBef>
                <a:spcPct val="0"/>
              </a:spcBef>
            </a:pP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ナエ　センミョンウ　トゥリニ</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わたしのすべて　主の栄光に</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주 영광 위하여  </a:t>
            </a:r>
            <a:r>
              <a:rPr lang="ko-KR" altLang="ja-JP"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사용하옵소서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チュヨンカン　ウィハヨ　サヨンハオッソソ</a:t>
            </a:r>
          </a:p>
        </p:txBody>
      </p:sp>
    </p:spTree>
    <p:extLst>
      <p:ext uri="{BB962C8B-B14F-4D97-AF65-F5344CB8AC3E}">
        <p14:creationId xmlns:p14="http://schemas.microsoft.com/office/powerpoint/2010/main" val="4096872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9" name="Rectangle 3"/>
          <p:cNvSpPr>
            <a:spLocks noGrp="1" noChangeArrowheads="1"/>
          </p:cNvSpPr>
          <p:nvPr>
            <p:ph type="subTitle" idx="1"/>
          </p:nvPr>
        </p:nvSpPr>
        <p:spPr>
          <a:xfrm>
            <a:off x="1524000" y="642590"/>
            <a:ext cx="9144000" cy="4946650"/>
          </a:xfrm>
        </p:spPr>
        <p:txBody>
          <a:bodyPr/>
          <a:lstStyle/>
          <a:p>
            <a:pPr eaLnBrk="1" hangingPunct="1">
              <a:lnSpc>
                <a:spcPct val="85000"/>
              </a:lnSpc>
              <a:spcBef>
                <a:spcPct val="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もちいてください　わたしのすべて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사는 날 동안에 주를 찬양하며</a:t>
            </a:r>
          </a:p>
          <a:p>
            <a:pPr eaLnBrk="1" hangingPunct="1">
              <a:lnSpc>
                <a:spcPct val="85000"/>
              </a:lnSpc>
              <a:spcBef>
                <a:spcPct val="0"/>
              </a:spcBef>
            </a:pP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ネガサヌンナ</a:t>
            </a:r>
            <a:r>
              <a:rPr lang="ja-JP" altLang="ja-JP" sz="3600" b="1" baseline="2000"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ja-JP"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　トンアネ　チュルチャニャンハミョ</a:t>
            </a:r>
          </a:p>
          <a:p>
            <a:pPr eaLnBrk="1" hangingPunct="1">
              <a:lnSpc>
                <a:spcPct val="90000"/>
              </a:lnSpc>
              <a:spcBef>
                <a:spcPct val="30000"/>
              </a:spcBef>
            </a:pPr>
            <a:r>
              <a:rPr lang="ja-JP" altLang="en-US" sz="4400" b="1" dirty="0">
                <a:solidFill>
                  <a:srgbClr val="FFFF00"/>
                </a:solidFill>
                <a:effectLst>
                  <a:outerShdw blurRad="38100" dist="38100" dir="2700000" algn="tl">
                    <a:srgbClr val="000000">
                      <a:alpha val="43137"/>
                    </a:srgbClr>
                  </a:outerShdw>
                </a:effectLst>
                <a:latin typeface="휴먼우린체" pitchFamily="18" charset="-127"/>
              </a:rPr>
              <a:t>ささげます　主よ　いけにえとして</a:t>
            </a:r>
          </a:p>
          <a:p>
            <a:pPr eaLnBrk="1" hangingPunct="1">
              <a:lnSpc>
                <a:spcPct val="85000"/>
              </a:lnSpc>
              <a:spcBef>
                <a:spcPct val="15000"/>
              </a:spcBef>
            </a:pPr>
            <a:r>
              <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기쁨의 제물 되리</a:t>
            </a: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나를 </a:t>
            </a:r>
            <a:r>
              <a:rPr lang="ko-KR" altLang="en-US" sz="4000" b="1" dirty="0" err="1">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받아주소서</a:t>
            </a:r>
            <a:endParaRPr lang="ko-KR" altLang="ja-JP"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a:p>
            <a:pPr eaLnBrk="1" hangingPunct="1">
              <a:lnSpc>
                <a:spcPct val="85000"/>
              </a:lnSpc>
              <a:spcBef>
                <a:spcPct val="0"/>
              </a:spcBef>
            </a:pP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キプメ　チェム</a:t>
            </a:r>
            <a:r>
              <a:rPr lang="ja-JP" altLang="en-US" sz="3600" b="1" baseline="2000"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ル</a:t>
            </a:r>
            <a:r>
              <a:rPr lang="ja-JP" altLang="en-US" sz="3600" b="1" dirty="0">
                <a:solidFill>
                  <a:schemeClr val="bg1">
                    <a:lumMod val="75000"/>
                  </a:schemeClr>
                </a:solidFill>
                <a:effectLst>
                  <a:outerShdw blurRad="38100" dist="38100" dir="2700000" algn="tl">
                    <a:srgbClr val="000000">
                      <a:alpha val="43137"/>
                    </a:srgbClr>
                  </a:outerShdw>
                </a:effectLst>
                <a:latin typeface="MS UI Gothic" pitchFamily="34" charset="-128"/>
                <a:ea typeface="MS UI Gothic" pitchFamily="34" charset="-128"/>
              </a:rPr>
              <a:t>テリ　ナル　パダチュソソ</a:t>
            </a:r>
          </a:p>
        </p:txBody>
      </p:sp>
    </p:spTree>
    <p:extLst>
      <p:ext uri="{BB962C8B-B14F-4D97-AF65-F5344CB8AC3E}">
        <p14:creationId xmlns:p14="http://schemas.microsoft.com/office/powerpoint/2010/main" val="3525951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62DF1CDC-2A74-4FEB-99ED-394DA7CF7BE5}"/>
              </a:ext>
            </a:extLst>
          </p:cNvPr>
          <p:cNvSpPr>
            <a:spLocks noGrp="1"/>
          </p:cNvSpPr>
          <p:nvPr>
            <p:ph type="ctrTitle"/>
          </p:nvPr>
        </p:nvSpPr>
        <p:spPr>
          <a:xfrm>
            <a:off x="191344" y="6237312"/>
            <a:ext cx="3309392" cy="459485"/>
          </a:xfrm>
        </p:spPr>
        <p:txBody>
          <a:bodyPr/>
          <a:lstStyle/>
          <a:p>
            <a:r>
              <a:rPr lang="ko-KR" altLang="en-US" sz="1800" dirty="0"/>
              <a:t>讃美</a:t>
            </a:r>
            <a:r>
              <a:rPr lang="ja-JP" altLang="en-US" sz="1800" dirty="0"/>
              <a:t>と</a:t>
            </a:r>
            <a:r>
              <a:rPr lang="ko-KR" altLang="en-US" sz="1800" dirty="0"/>
              <a:t>奉献 </a:t>
            </a:r>
            <a:r>
              <a:rPr lang="en-US" altLang="ko-KR" sz="1800" dirty="0"/>
              <a:t>End</a:t>
            </a:r>
            <a:endParaRPr lang="ko-KR" altLang="en-US" sz="1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3DEFBD1-F441-4DBD-8757-7DBD5471E630}"/>
              </a:ext>
            </a:extLst>
          </p:cNvPr>
          <p:cNvSpPr>
            <a:spLocks noGrp="1"/>
          </p:cNvSpPr>
          <p:nvPr>
            <p:ph type="title"/>
          </p:nvPr>
        </p:nvSpPr>
        <p:spPr>
          <a:xfrm>
            <a:off x="119336" y="6408562"/>
            <a:ext cx="3816424" cy="404814"/>
          </a:xfrm>
        </p:spPr>
        <p:txBody>
          <a:bodyPr/>
          <a:lstStyle/>
          <a:p>
            <a:r>
              <a:rPr lang="ko-KR" altLang="en-US" sz="1800" dirty="0"/>
              <a:t>献金</a:t>
            </a:r>
            <a:r>
              <a:rPr lang="ja-JP" altLang="en-US" sz="1800" dirty="0"/>
              <a:t>の</a:t>
            </a:r>
            <a:r>
              <a:rPr lang="ko-KR" altLang="en-US" sz="1800" dirty="0"/>
              <a:t>祈</a:t>
            </a:r>
            <a:r>
              <a:rPr lang="ja-JP" altLang="en-US" sz="1800" dirty="0"/>
              <a:t>り</a:t>
            </a:r>
            <a:endParaRPr lang="ko-KR" altLang="en-US" sz="1800" dirty="0"/>
          </a:p>
        </p:txBody>
      </p:sp>
      <p:sp>
        <p:nvSpPr>
          <p:cNvPr id="93186" name="Rectangle 2"/>
          <p:cNvSpPr>
            <a:spLocks noGrp="1" noChangeArrowheads="1"/>
          </p:cNvSpPr>
          <p:nvPr>
            <p:ph idx="1"/>
          </p:nvPr>
        </p:nvSpPr>
        <p:spPr>
          <a:xfrm>
            <a:off x="1524000" y="836616"/>
            <a:ext cx="9144000" cy="4105275"/>
          </a:xfrm>
          <a:noFill/>
        </p:spPr>
        <p:txBody>
          <a:bodyPr vert="horz" wrap="square" lIns="36000" tIns="36000" rIns="36000" bIns="36000" numCol="1" anchor="t" anchorCtr="0" compatLnSpc="1">
            <a:prstTxWarp prst="textNoShape">
              <a:avLst/>
            </a:prstTxWarp>
          </a:bodyPr>
          <a:lstStyle/>
          <a:p>
            <a:pPr marL="0" indent="0" algn="ctr" eaLnBrk="1" hangingPunct="1">
              <a:spcBef>
                <a:spcPct val="0"/>
              </a:spcBef>
              <a:buNone/>
            </a:pPr>
            <a:r>
              <a:rPr lang="ko-KR" altLang="en-US" sz="5800" b="1" dirty="0">
                <a:solidFill>
                  <a:srgbClr val="FDEB03"/>
                </a:solidFill>
                <a:effectLst>
                  <a:outerShdw blurRad="38100" dist="38100" dir="2700000" algn="tl">
                    <a:srgbClr val="000000">
                      <a:alpha val="43137"/>
                    </a:srgbClr>
                  </a:outerShdw>
                </a:effectLst>
                <a:latin typeface="ＭＳ Ｐゴシック" pitchFamily="34" charset="-128"/>
              </a:rPr>
              <a:t>献金</a:t>
            </a:r>
            <a:r>
              <a:rPr lang="ja-JP" altLang="en-US" sz="5800" b="1" dirty="0">
                <a:solidFill>
                  <a:srgbClr val="FDEB03"/>
                </a:solidFill>
                <a:effectLst>
                  <a:outerShdw blurRad="38100" dist="38100" dir="2700000" algn="tl">
                    <a:srgbClr val="000000">
                      <a:alpha val="43137"/>
                    </a:srgbClr>
                  </a:outerShdw>
                </a:effectLst>
                <a:latin typeface="ＭＳ Ｐゴシック" pitchFamily="34" charset="-128"/>
              </a:rPr>
              <a:t>の祈り</a:t>
            </a:r>
            <a:endParaRPr lang="ko-KR" altLang="en-US" sz="5800" b="1" dirty="0">
              <a:solidFill>
                <a:srgbClr val="FDEB03"/>
              </a:solidFill>
              <a:effectLst>
                <a:outerShdw blurRad="38100" dist="38100" dir="2700000" algn="tl">
                  <a:srgbClr val="000000">
                    <a:alpha val="43137"/>
                  </a:srgbClr>
                </a:outerShdw>
              </a:effectLst>
              <a:latin typeface="ＭＳ Ｐゴシック" pitchFamily="34" charset="-128"/>
            </a:endParaRPr>
          </a:p>
          <a:p>
            <a:pPr marL="0" indent="0" algn="ctr" eaLnBrk="1" hangingPunct="1">
              <a:spcBef>
                <a:spcPts val="600"/>
              </a:spcBef>
              <a:buNone/>
            </a:pPr>
            <a:r>
              <a:rPr lang="ko-KR" altLang="en-US" sz="5000" b="1" spc="6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봉헌 기도</a:t>
            </a:r>
            <a:endParaRPr lang="zh-CN" altLang="en-US" sz="5000" b="1" spc="6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굴림" pitchFamily="50" charset="-127"/>
            </a:endParaRPr>
          </a:p>
        </p:txBody>
      </p:sp>
      <p:sp>
        <p:nvSpPr>
          <p:cNvPr id="93189" name="Rectangle 6"/>
          <p:cNvSpPr>
            <a:spLocks noChangeArrowheads="1"/>
          </p:cNvSpPr>
          <p:nvPr/>
        </p:nvSpPr>
        <p:spPr bwMode="auto">
          <a:xfrm>
            <a:off x="1524000" y="38103"/>
            <a:ext cx="140335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eaLnBrk="1" hangingPunct="1">
              <a:lnSpc>
                <a:spcPct val="100000"/>
              </a:lnSpc>
              <a:spcBef>
                <a:spcPct val="0"/>
              </a:spcBef>
              <a:buFontTx/>
              <a:buNone/>
            </a:pPr>
            <a:endParaRPr lang="ko-KR" altLang="en-US" sz="2800">
              <a:solidFill>
                <a:srgbClr val="CCFFCC"/>
              </a:solidFill>
              <a:latin typeface="굴림" pitchFamily="50" charset="-127"/>
            </a:endParaRPr>
          </a:p>
        </p:txBody>
      </p:sp>
    </p:spTree>
    <p:extLst>
      <p:ext uri="{BB962C8B-B14F-4D97-AF65-F5344CB8AC3E}">
        <p14:creationId xmlns:p14="http://schemas.microsoft.com/office/powerpoint/2010/main" val="34379393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6" name="그림 5">
            <a:extLst>
              <a:ext uri="{FF2B5EF4-FFF2-40B4-BE49-F238E27FC236}">
                <a16:creationId xmlns:a16="http://schemas.microsoft.com/office/drawing/2014/main" id="{E4869CE9-AD82-469D-B6B9-B8FEACBD992D}"/>
              </a:ext>
            </a:extLst>
          </p:cNvPr>
          <p:cNvPicPr>
            <a:picLocks noChangeAspect="1"/>
          </p:cNvPicPr>
          <p:nvPr/>
        </p:nvPicPr>
        <p:blipFill>
          <a:blip r:embed="rId2"/>
          <a:stretch>
            <a:fillRect/>
          </a:stretch>
        </p:blipFill>
        <p:spPr>
          <a:xfrm>
            <a:off x="1807009" y="964250"/>
            <a:ext cx="8577983" cy="2092458"/>
          </a:xfrm>
          <a:prstGeom prst="rect">
            <a:avLst/>
          </a:prstGeom>
        </p:spPr>
      </p:pic>
    </p:spTree>
    <p:extLst>
      <p:ext uri="{BB962C8B-B14F-4D97-AF65-F5344CB8AC3E}">
        <p14:creationId xmlns:p14="http://schemas.microsoft.com/office/powerpoint/2010/main" val="13772066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1" name="Group 4"/>
          <p:cNvGrpSpPr>
            <a:grpSpLocks/>
          </p:cNvGrpSpPr>
          <p:nvPr/>
        </p:nvGrpSpPr>
        <p:grpSpPr bwMode="auto">
          <a:xfrm>
            <a:off x="1524000" y="38103"/>
            <a:ext cx="9144000" cy="411163"/>
            <a:chOff x="0" y="24"/>
            <a:chExt cx="5760" cy="259"/>
          </a:xfrm>
        </p:grpSpPr>
        <p:sp>
          <p:nvSpPr>
            <p:cNvPr id="94212" name="Rectangle 5"/>
            <p:cNvSpPr>
              <a:spLocks noChangeArrowheads="1"/>
            </p:cNvSpPr>
            <p:nvPr/>
          </p:nvSpPr>
          <p:spPr bwMode="auto">
            <a:xfrm>
              <a:off x="975" y="28"/>
              <a:ext cx="478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r" eaLnBrk="1" hangingPunct="1">
                <a:lnSpc>
                  <a:spcPct val="100000"/>
                </a:lnSpc>
                <a:spcBef>
                  <a:spcPct val="0"/>
                </a:spcBef>
                <a:buFontTx/>
                <a:buNone/>
              </a:pPr>
              <a:endParaRPr lang="ko-KR" altLang="en-US" sz="2800">
                <a:solidFill>
                  <a:srgbClr val="CCFFCC"/>
                </a:solidFill>
                <a:latin typeface="굴림" pitchFamily="50" charset="-127"/>
                <a:ea typeface="굴림" pitchFamily="50" charset="-127"/>
              </a:endParaRPr>
            </a:p>
          </p:txBody>
        </p:sp>
        <p:sp>
          <p:nvSpPr>
            <p:cNvPr id="94213" name="Rectangle 6"/>
            <p:cNvSpPr>
              <a:spLocks noChangeArrowheads="1"/>
            </p:cNvSpPr>
            <p:nvPr/>
          </p:nvSpPr>
          <p:spPr bwMode="auto">
            <a:xfrm>
              <a:off x="0" y="24"/>
              <a:ext cx="88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eaLnBrk="1" hangingPunct="1">
                <a:lnSpc>
                  <a:spcPct val="100000"/>
                </a:lnSpc>
                <a:spcBef>
                  <a:spcPct val="0"/>
                </a:spcBef>
                <a:buFontTx/>
                <a:buNone/>
              </a:pPr>
              <a:endParaRPr lang="ko-KR" altLang="en-US" sz="2800">
                <a:solidFill>
                  <a:srgbClr val="CCFFCC"/>
                </a:solidFill>
                <a:latin typeface="굴림" pitchFamily="50" charset="-127"/>
              </a:endParaRPr>
            </a:p>
          </p:txBody>
        </p:sp>
      </p:grpSp>
      <p:sp>
        <p:nvSpPr>
          <p:cNvPr id="9" name="Rectangle 2">
            <a:extLst>
              <a:ext uri="{FF2B5EF4-FFF2-40B4-BE49-F238E27FC236}">
                <a16:creationId xmlns:a16="http://schemas.microsoft.com/office/drawing/2014/main" id="{8F1056E7-806A-4B61-AD6F-62A84A19F2D3}"/>
              </a:ext>
            </a:extLst>
          </p:cNvPr>
          <p:cNvSpPr txBox="1">
            <a:spLocks noChangeArrowheads="1"/>
          </p:cNvSpPr>
          <p:nvPr/>
        </p:nvSpPr>
        <p:spPr bwMode="auto">
          <a:xfrm>
            <a:off x="1524001" y="908720"/>
            <a:ext cx="9144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fontAlgn="ctr" hangingPunct="1">
              <a:lnSpc>
                <a:spcPct val="100000"/>
              </a:lnSpc>
              <a:spcBef>
                <a:spcPct val="0"/>
              </a:spcBef>
              <a:buFontTx/>
              <a:buNone/>
            </a:pPr>
            <a:r>
              <a:rPr lang="ja-JP" altLang="en-US" sz="5800" b="1" kern="0" dirty="0">
                <a:solidFill>
                  <a:srgbClr val="FDEB03"/>
                </a:solidFill>
                <a:effectLst>
                  <a:outerShdw blurRad="38100" dist="38100" dir="2700000" algn="tl">
                    <a:srgbClr val="000000">
                      <a:alpha val="43137"/>
                    </a:srgbClr>
                  </a:outerShdw>
                </a:effectLst>
                <a:latin typeface="ＭＳ Ｐゴシック" pitchFamily="34" charset="-128"/>
              </a:rPr>
              <a:t>教会からのお知らせ</a:t>
            </a:r>
            <a:endParaRPr lang="en-US" altLang="ja-JP" sz="5800" b="1" kern="0" dirty="0">
              <a:solidFill>
                <a:srgbClr val="FDEB03"/>
              </a:solidFill>
              <a:effectLst>
                <a:outerShdw blurRad="38100" dist="38100" dir="2700000" algn="tl">
                  <a:srgbClr val="000000">
                    <a:alpha val="43137"/>
                  </a:srgbClr>
                </a:outerShdw>
              </a:effectLst>
              <a:latin typeface="ＭＳ Ｐゴシック" pitchFamily="34" charset="-128"/>
            </a:endParaRPr>
          </a:p>
          <a:p>
            <a:pPr marL="0" indent="0" algn="ctr" eaLnBrk="1" fontAlgn="ctr" hangingPunct="1">
              <a:spcBef>
                <a:spcPts val="600"/>
              </a:spcBef>
              <a:buFontTx/>
              <a:buNone/>
            </a:pPr>
            <a:r>
              <a:rPr lang="ko-KR" altLang="en-US" sz="5000" b="1" kern="0" spc="600"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교회 소식</a:t>
            </a:r>
          </a:p>
        </p:txBody>
      </p:sp>
      <p:sp>
        <p:nvSpPr>
          <p:cNvPr id="2" name="제목 1">
            <a:extLst>
              <a:ext uri="{FF2B5EF4-FFF2-40B4-BE49-F238E27FC236}">
                <a16:creationId xmlns:a16="http://schemas.microsoft.com/office/drawing/2014/main" id="{2A326D3A-8D48-41A1-8F24-796FC4527532}"/>
              </a:ext>
            </a:extLst>
          </p:cNvPr>
          <p:cNvSpPr>
            <a:spLocks noGrp="1"/>
          </p:cNvSpPr>
          <p:nvPr>
            <p:ph type="title"/>
          </p:nvPr>
        </p:nvSpPr>
        <p:spPr>
          <a:xfrm>
            <a:off x="119336" y="6381327"/>
            <a:ext cx="2808014" cy="241471"/>
          </a:xfrm>
        </p:spPr>
        <p:txBody>
          <a:bodyPr/>
          <a:lstStyle/>
          <a:p>
            <a:r>
              <a:rPr lang="ja-JP" altLang="en-US" sz="1800" dirty="0"/>
              <a:t>教会からのお知らせ</a:t>
            </a:r>
            <a:endParaRPr lang="ko-KR" altLang="en-US" sz="1800"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271451-FD6B-4260-9914-D7016226280C}"/>
              </a:ext>
            </a:extLst>
          </p:cNvPr>
          <p:cNvSpPr>
            <a:spLocks noGrp="1"/>
          </p:cNvSpPr>
          <p:nvPr>
            <p:ph type="title"/>
          </p:nvPr>
        </p:nvSpPr>
        <p:spPr>
          <a:xfrm>
            <a:off x="191344" y="6309320"/>
            <a:ext cx="2373288" cy="411832"/>
          </a:xfrm>
        </p:spPr>
        <p:txBody>
          <a:bodyPr/>
          <a:lstStyle/>
          <a:p>
            <a:r>
              <a:rPr lang="ko-KR" altLang="en-US" sz="1800" dirty="0"/>
              <a:t>新来者歓迎 </a:t>
            </a:r>
            <a:r>
              <a:rPr lang="en-US" altLang="ko-KR" sz="1800" dirty="0"/>
              <a:t>End</a:t>
            </a:r>
            <a:endParaRPr lang="ko-KR" altLang="en-US" sz="1800" dirty="0"/>
          </a:p>
        </p:txBody>
      </p:sp>
    </p:spTree>
    <p:extLst>
      <p:ext uri="{BB962C8B-B14F-4D97-AF65-F5344CB8AC3E}">
        <p14:creationId xmlns:p14="http://schemas.microsoft.com/office/powerpoint/2010/main" val="35528598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681951-C44D-43D9-BBE7-13C97EE19588}"/>
              </a:ext>
            </a:extLst>
          </p:cNvPr>
          <p:cNvSpPr>
            <a:spLocks noGrp="1"/>
          </p:cNvSpPr>
          <p:nvPr>
            <p:ph type="title"/>
          </p:nvPr>
        </p:nvSpPr>
        <p:spPr>
          <a:xfrm>
            <a:off x="125416" y="6381746"/>
            <a:ext cx="2514200" cy="350493"/>
          </a:xfrm>
        </p:spPr>
        <p:txBody>
          <a:bodyPr/>
          <a:lstStyle/>
          <a:p>
            <a:r>
              <a:rPr lang="ko-KR" altLang="en-US" sz="1800" dirty="0"/>
              <a:t>新来者歓迎 </a:t>
            </a:r>
            <a:r>
              <a:rPr lang="en-US" altLang="ko-KR" sz="1800" dirty="0"/>
              <a:t>Start</a:t>
            </a:r>
            <a:endParaRPr lang="ko-KR" altLang="en-US" sz="1800" dirty="0"/>
          </a:p>
        </p:txBody>
      </p:sp>
      <p:sp>
        <p:nvSpPr>
          <p:cNvPr id="95234" name="Rectangle 2"/>
          <p:cNvSpPr>
            <a:spLocks noGrp="1" noChangeArrowheads="1"/>
          </p:cNvSpPr>
          <p:nvPr>
            <p:ph idx="1"/>
          </p:nvPr>
        </p:nvSpPr>
        <p:spPr>
          <a:xfrm>
            <a:off x="1524003" y="476253"/>
            <a:ext cx="8964613" cy="3959225"/>
          </a:xfrm>
        </p:spPr>
        <p:txBody>
          <a:bodyPr/>
          <a:lstStyle/>
          <a:p>
            <a:pPr algn="ctr" eaLnBrk="1" hangingPunct="1">
              <a:buFontTx/>
              <a:buNone/>
            </a:pPr>
            <a:r>
              <a:rPr lang="ja-JP" altLang="en-US" sz="4600" b="1" dirty="0">
                <a:solidFill>
                  <a:srgbClr val="FDEB03"/>
                </a:solidFill>
                <a:effectLst>
                  <a:outerShdw blurRad="38100" dist="38100" dir="2700000" algn="tl">
                    <a:srgbClr val="000000">
                      <a:alpha val="43137"/>
                    </a:srgbClr>
                  </a:outerShdw>
                </a:effectLst>
                <a:latin typeface="ＭＳ Ｐゴシック" pitchFamily="34" charset="-128"/>
              </a:rPr>
              <a:t>新来者</a:t>
            </a:r>
            <a:r>
              <a:rPr lang="ja-JP" altLang="mn-MN" sz="4600" b="1" dirty="0">
                <a:solidFill>
                  <a:srgbClr val="FDEB03"/>
                </a:solidFill>
                <a:effectLst>
                  <a:outerShdw blurRad="38100" dist="38100" dir="2700000" algn="tl">
                    <a:srgbClr val="000000">
                      <a:alpha val="43137"/>
                    </a:srgbClr>
                  </a:outerShdw>
                </a:effectLst>
                <a:latin typeface="ＭＳ Ｐゴシック" pitchFamily="34" charset="-128"/>
              </a:rPr>
              <a:t>の</a:t>
            </a:r>
            <a:r>
              <a:rPr lang="ja-JP" altLang="en-US" sz="4600" b="1" dirty="0">
                <a:solidFill>
                  <a:srgbClr val="FDEB03"/>
                </a:solidFill>
                <a:effectLst>
                  <a:outerShdw blurRad="38100" dist="38100" dir="2700000" algn="tl">
                    <a:srgbClr val="000000">
                      <a:alpha val="43137"/>
                    </a:srgbClr>
                  </a:outerShdw>
                </a:effectLst>
                <a:latin typeface="ＭＳ Ｐゴシック" pitchFamily="34" charset="-128"/>
              </a:rPr>
              <a:t>方々を、歓迎します。</a:t>
            </a:r>
            <a:endParaRPr lang="ja-JP" altLang="ko-KR" sz="46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spcBef>
                <a:spcPts val="1000"/>
              </a:spcBef>
              <a:buFontTx/>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로고스라이프 교회에 오신</a:t>
            </a:r>
          </a:p>
          <a:p>
            <a:pPr algn="ctr" eaLnBrk="1" hangingPunct="1">
              <a:spcBef>
                <a:spcPct val="0"/>
              </a:spcBef>
              <a:buFontTx/>
              <a:buNone/>
            </a:pPr>
            <a:r>
              <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여러분을 진심으로 환영합니다</a:t>
            </a:r>
            <a:r>
              <a:rPr lang="en-US" altLang="ko-KR"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a:t>
            </a:r>
            <a:endParaRPr lang="ko-KR" altLang="en-US" sz="4000" b="1" dirty="0">
              <a:solidFill>
                <a:schemeClr val="bg1">
                  <a:lumMod val="95000"/>
                </a:schemeClr>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祝福します。主イエスのみ名で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이름으로</a:t>
            </a: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イルムロ</a:t>
            </a:r>
          </a:p>
          <a:p>
            <a:pPr algn="ctr" eaLnBrk="1" hangingPunct="1">
              <a:spcBef>
                <a:spcPct val="0"/>
              </a:spcBef>
              <a:buFontTx/>
              <a:buNone/>
            </a:pPr>
            <a:endParaRPr lang="ko-KR" altLang="en-US"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
        <p:nvSpPr>
          <p:cNvPr id="96259" name="Rectangle 3"/>
          <p:cNvSpPr>
            <a:spLocks noChangeArrowheads="1"/>
          </p:cNvSpPr>
          <p:nvPr/>
        </p:nvSpPr>
        <p:spPr bwMode="auto">
          <a:xfrm>
            <a:off x="1524000" y="188640"/>
            <a:ext cx="961256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algn="r" eaLnBrk="1" hangingPunct="1">
              <a:lnSpc>
                <a:spcPct val="85000"/>
              </a:lnSpc>
              <a:spcBef>
                <a:spcPct val="0"/>
              </a:spcBef>
              <a:buFontTx/>
              <a:buNone/>
            </a:pPr>
            <a:r>
              <a:rPr lang="ja-JP" altLang="en-US" sz="2800" dirty="0">
                <a:solidFill>
                  <a:srgbClr val="CCFFCC"/>
                </a:solidFill>
                <a:effectLst>
                  <a:outerShdw blurRad="38100" dist="38100" dir="2700000" algn="tl">
                    <a:srgbClr val="000000">
                      <a:alpha val="43137"/>
                    </a:srgbClr>
                  </a:outerShdw>
                </a:effectLst>
                <a:latin typeface="ＭＳ Ｐゴシック" pitchFamily="34" charset="-128"/>
              </a:rPr>
              <a:t>祝福します</a:t>
            </a:r>
            <a:r>
              <a:rPr lang="ja-JP" altLang="en-US" sz="2800" dirty="0">
                <a:solidFill>
                  <a:srgbClr val="CCFFCC"/>
                </a:solidFill>
                <a:effectLst>
                  <a:outerShdw blurRad="38100" dist="38100" dir="2700000" algn="tl">
                    <a:srgbClr val="000000">
                      <a:alpha val="43137"/>
                    </a:srgbClr>
                  </a:outerShdw>
                </a:effectLst>
                <a:latin typeface="MS UI Gothic" pitchFamily="34" charset="-128"/>
                <a:ea typeface="MS UI Gothic" pitchFamily="34" charset="-128"/>
              </a:rPr>
              <a:t> </a:t>
            </a:r>
            <a:r>
              <a:rPr lang="en-US" altLang="ko-KR" sz="2800" dirty="0">
                <a:solidFill>
                  <a:srgbClr val="CCFFCC"/>
                </a:solidFill>
                <a:effectLst>
                  <a:outerShdw blurRad="38100" dist="38100" dir="2700000" algn="tl">
                    <a:srgbClr val="000000">
                      <a:alpha val="43137"/>
                    </a:srgbClr>
                  </a:outerShdw>
                </a:effectLst>
                <a:latin typeface="MS UI Gothic" pitchFamily="34" charset="-128"/>
                <a:ea typeface="MS UI Gothic" pitchFamily="34" charset="-128"/>
              </a:rPr>
              <a:t>/ </a:t>
            </a:r>
            <a:r>
              <a:rPr lang="ko-KR" altLang="en-US" sz="2800" dirty="0">
                <a:solidFill>
                  <a:srgbClr val="CCFFCC"/>
                </a:solidFill>
                <a:effectLst>
                  <a:outerShdw blurRad="38100" dist="38100" dir="2700000" algn="tl">
                    <a:srgbClr val="000000">
                      <a:alpha val="43137"/>
                    </a:srgbClr>
                  </a:outerShdw>
                </a:effectLst>
                <a:latin typeface="휴먼우린체" pitchFamily="18" charset="-127"/>
                <a:ea typeface="휴먼우린체" pitchFamily="18" charset="-127"/>
              </a:rPr>
              <a:t>축복합니다</a:t>
            </a:r>
            <a:endParaRPr lang="ja-JP" altLang="en-US" sz="2800" dirty="0">
              <a:solidFill>
                <a:srgbClr val="FFFFFF"/>
              </a:solidFill>
              <a:effectLst>
                <a:outerShdw blurRad="38100" dist="38100" dir="2700000" algn="tl">
                  <a:srgbClr val="000000">
                    <a:alpha val="43137"/>
                  </a:srgbClr>
                </a:outerShdw>
              </a:effectLst>
              <a:latin typeface="굴림" pitchFamily="50" charset="-127"/>
              <a:ea typeface="SimSun" pitchFamily="2" charset="-122"/>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祝福します。主イエスの愛で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사랑으로</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サランウロ</a:t>
            </a:r>
            <a:endParaRPr lang="ja-JP"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MS UI Gothic" pitchFamily="34" charset="-128"/>
            </a:endParaRPr>
          </a:p>
          <a:p>
            <a:pPr algn="ctr" eaLnBrk="1" hangingPunct="1">
              <a:spcBef>
                <a:spcPct val="0"/>
              </a:spcBef>
              <a:buFontTx/>
              <a:buNone/>
            </a:pPr>
            <a:endParaRPr lang="ko-KR" altLang="en-US"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ja-JP" sz="4400" b="1" dirty="0">
                <a:solidFill>
                  <a:srgbClr val="FDEB03"/>
                </a:solidFill>
                <a:effectLst>
                  <a:outerShdw blurRad="38100" dist="38100" dir="2700000" algn="tl">
                    <a:srgbClr val="000000">
                      <a:alpha val="43137"/>
                    </a:srgbClr>
                  </a:outerShdw>
                </a:effectLst>
                <a:latin typeface="ＭＳ Ｐゴシック" pitchFamily="34" charset="-128"/>
              </a:rPr>
              <a:t>ここにあつまる福なるあなたに</a:t>
            </a:r>
            <a:endParaRPr lang="ko-KR" altLang="ja-JP"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이 곳에 모인 주의 거룩한 자녀에게</a:t>
            </a:r>
            <a:endPar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イゴセ　モイン　チュエ　コルカン　チャニョエケ</a:t>
            </a:r>
            <a:endParaRPr lang="ko-KR"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MS UI Gothic" pitchFamily="34" charset="-128"/>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1558928" y="549278"/>
            <a:ext cx="9109075" cy="39592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主イエスのよろこびと愛が</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기쁨과 주님의 사랑이</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チュニメ　キプンクァ　チュニメ　サランイ</a:t>
            </a:r>
            <a:endParaRPr lang="ja-JP"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Woorin R" pitchFamily="18" charset="-127"/>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1558928" y="549278"/>
            <a:ext cx="9109075" cy="37433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ゆたかにみちあふれるように</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충만하게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충만하게</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넘치기를</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チュンマンハゲ　チュンマンハゲ　ノ</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ム</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チキル</a:t>
            </a:r>
            <a:endParaRPr lang="ja-JP" altLang="ko-KR" sz="3600" b="1" dirty="0">
              <a:solidFill>
                <a:schemeClr val="bg1">
                  <a:lumMod val="65000"/>
                </a:schemeClr>
              </a:solidFill>
              <a:effectLst>
                <a:outerShdw blurRad="38100" dist="38100" dir="2700000" algn="tl">
                  <a:srgbClr val="000000">
                    <a:alpha val="43137"/>
                  </a:srgbClr>
                </a:outerShdw>
              </a:effectLst>
              <a:latin typeface="Woorin R" pitchFamily="18" charset="-127"/>
              <a:ea typeface="Woorin R" pitchFamily="18" charset="-127"/>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1558928" y="549278"/>
            <a:ext cx="9109075" cy="3743325"/>
          </a:xfrm>
        </p:spPr>
        <p:txBody>
          <a:bodyPr/>
          <a:lstStyle/>
          <a:p>
            <a:pPr algn="ctr" eaLnBrk="1" hangingPunct="1">
              <a:buFontTx/>
              <a:buNone/>
            </a:pPr>
            <a:r>
              <a:rPr lang="en-US" altLang="ko-KR" sz="4400" b="1" dirty="0">
                <a:solidFill>
                  <a:srgbClr val="FDEB03"/>
                </a:solidFill>
                <a:effectLst>
                  <a:outerShdw blurRad="38100" dist="38100" dir="2700000" algn="tl">
                    <a:srgbClr val="000000">
                      <a:alpha val="43137"/>
                    </a:srgbClr>
                  </a:outerShdw>
                </a:effectLst>
              </a:rPr>
              <a:t>GOD BLESS YOU</a:t>
            </a:r>
          </a:p>
          <a:p>
            <a:pPr algn="ctr" eaLnBrk="1" hangingPunct="1">
              <a:spcBef>
                <a:spcPct val="0"/>
              </a:spcBef>
              <a:buFontTx/>
              <a:buNone/>
            </a:pPr>
            <a:r>
              <a:rPr lang="en-US" altLang="ko-KR" sz="4400" b="1" dirty="0">
                <a:solidFill>
                  <a:srgbClr val="FDEB03"/>
                </a:solidFill>
                <a:effectLst>
                  <a:outerShdw blurRad="38100" dist="38100" dir="2700000" algn="tl">
                    <a:srgbClr val="000000">
                      <a:alpha val="43137"/>
                    </a:srgbClr>
                  </a:outerShdw>
                </a:effectLst>
              </a:rPr>
              <a:t>GOD BLESS YOU</a:t>
            </a:r>
            <a:endParaRPr lang="en-US" altLang="ja-JP" sz="4400" b="1" dirty="0">
              <a:solidFill>
                <a:srgbClr val="FDEB03"/>
              </a:solidFill>
              <a:effectLst>
                <a:outerShdw blurRad="38100" dist="38100" dir="2700000" algn="tl">
                  <a:srgbClr val="000000">
                    <a:alpha val="43137"/>
                  </a:srgbClr>
                </a:outerShdw>
              </a:effectLst>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갓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블레스</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유  갓 </a:t>
            </a:r>
            <a:r>
              <a:rPr lang="ko-KR" altLang="en-US" sz="4400" b="1" dirty="0" err="1">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블레스</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유</a:t>
            </a:r>
            <a:endPar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spcBef>
                <a:spcPct val="0"/>
              </a:spcBef>
              <a:buFontTx/>
              <a:buNone/>
            </a:pPr>
            <a:endParaRPr lang="en-US" altLang="ja-JP" sz="4400"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87A01275-7FC0-45DB-AA3D-2ED053F0CB1A}"/>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5" name="그림 4">
            <a:extLst>
              <a:ext uri="{FF2B5EF4-FFF2-40B4-BE49-F238E27FC236}">
                <a16:creationId xmlns:a16="http://schemas.microsoft.com/office/drawing/2014/main" id="{7692F9F5-DCF3-4E8C-9935-CB93CFE173D3}"/>
              </a:ext>
            </a:extLst>
          </p:cNvPr>
          <p:cNvPicPr>
            <a:picLocks noChangeAspect="1"/>
          </p:cNvPicPr>
          <p:nvPr/>
        </p:nvPicPr>
        <p:blipFill>
          <a:blip r:embed="rId2"/>
          <a:stretch>
            <a:fillRect/>
          </a:stretch>
        </p:blipFill>
        <p:spPr>
          <a:xfrm>
            <a:off x="1642679" y="966635"/>
            <a:ext cx="8906642" cy="2026727"/>
          </a:xfrm>
          <a:prstGeom prst="rect">
            <a:avLst/>
          </a:prstGeom>
        </p:spPr>
      </p:pic>
    </p:spTree>
    <p:extLst>
      <p:ext uri="{BB962C8B-B14F-4D97-AF65-F5344CB8AC3E}">
        <p14:creationId xmlns:p14="http://schemas.microsoft.com/office/powerpoint/2010/main" val="37434972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1558928" y="549278"/>
            <a:ext cx="9109075" cy="3743325"/>
          </a:xfrm>
        </p:spPr>
        <p:txBody>
          <a:bodyPr/>
          <a:lstStyle/>
          <a:p>
            <a:pPr algn="ctr" eaLnBrk="1" hangingPunct="1">
              <a:buFontTx/>
              <a:buNone/>
            </a:pPr>
            <a:r>
              <a:rPr lang="ja-JP" altLang="en-US" sz="4400" b="1" dirty="0">
                <a:solidFill>
                  <a:srgbClr val="FDEB03"/>
                </a:solidFill>
                <a:effectLst>
                  <a:outerShdw blurRad="38100" dist="38100" dir="2700000" algn="tl">
                    <a:srgbClr val="000000">
                      <a:alpha val="43137"/>
                    </a:srgbClr>
                  </a:outerShdw>
                </a:effectLst>
                <a:latin typeface="ＭＳ Ｐゴシック" pitchFamily="34" charset="-128"/>
              </a:rPr>
              <a:t>祝福します。主イエスのみ名で</a:t>
            </a:r>
            <a:endParaRPr lang="ko-KR" altLang="en-US" sz="4400" b="1" dirty="0">
              <a:solidFill>
                <a:srgbClr val="FDEB03"/>
              </a:solidFill>
              <a:effectLst>
                <a:outerShdw blurRad="38100" dist="38100" dir="2700000" algn="tl">
                  <a:srgbClr val="000000">
                    <a:alpha val="43137"/>
                  </a:srgbClr>
                </a:outerShdw>
              </a:effectLst>
              <a:latin typeface="ＭＳ Ｐゴシック" pitchFamily="34" charset="-128"/>
            </a:endParaRPr>
          </a:p>
          <a:p>
            <a:pPr algn="ctr" eaLnBrk="1" hangingPunct="1">
              <a:buFontTx/>
              <a:buNone/>
            </a:pP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축복합니다</a:t>
            </a:r>
            <a:r>
              <a:rPr lang="en-US" altLang="ko-KR"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 </a:t>
            </a:r>
            <a:r>
              <a:rPr lang="ko-KR" altLang="en-US"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rPr>
              <a:t>주님의 사랑으로</a:t>
            </a:r>
            <a:endParaRPr lang="ko-KR" altLang="ja-JP" sz="4400" b="1" dirty="0">
              <a:solidFill>
                <a:schemeClr val="bg1">
                  <a:lumMod val="95000"/>
                </a:schemeClr>
              </a:solidFill>
              <a:effectLst>
                <a:outerShdw blurRad="38100" dist="38100" dir="2700000" algn="tl">
                  <a:srgbClr val="000000">
                    <a:alpha val="43137"/>
                  </a:srgbClr>
                </a:outerShdw>
              </a:effectLst>
              <a:latin typeface="휴먼우린체" pitchFamily="18" charset="-127"/>
              <a:ea typeface="휴먼우린체" pitchFamily="18" charset="-127"/>
            </a:endParaRPr>
          </a:p>
          <a:p>
            <a:pPr algn="ctr" eaLnBrk="1" hangingPunct="1">
              <a:lnSpc>
                <a:spcPct val="85000"/>
              </a:lnSpc>
              <a:spcBef>
                <a:spcPct val="0"/>
              </a:spcBef>
              <a:spcAft>
                <a:spcPct val="15000"/>
              </a:spcAft>
              <a:buFontTx/>
              <a:buNone/>
            </a:pP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チュ</a:t>
            </a:r>
            <a:r>
              <a:rPr lang="ja-JP" altLang="en-US" sz="3600" b="1" baseline="2000"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ク</a:t>
            </a:r>
            <a:r>
              <a:rPr lang="ja-JP" altLang="en-US" sz="3600" b="1" dirty="0">
                <a:solidFill>
                  <a:schemeClr val="bg1">
                    <a:lumMod val="65000"/>
                  </a:schemeClr>
                </a:solidFill>
                <a:effectLst>
                  <a:outerShdw blurRad="38100" dist="38100" dir="2700000" algn="tl">
                    <a:srgbClr val="000000">
                      <a:alpha val="43137"/>
                    </a:srgbClr>
                  </a:outerShdw>
                </a:effectLst>
                <a:latin typeface="MS UI Gothic" pitchFamily="34" charset="-128"/>
                <a:ea typeface="MS UI Gothic" pitchFamily="34" charset="-128"/>
              </a:rPr>
              <a:t>ポカンニダ。　チュニメ　サランウロ</a:t>
            </a:r>
            <a:endParaRPr lang="ja-JP" altLang="en-US" sz="3600" b="1" dirty="0">
              <a:solidFill>
                <a:schemeClr val="bg1">
                  <a:lumMod val="65000"/>
                </a:schemeClr>
              </a:solidFill>
              <a:effectLst>
                <a:outerShdw blurRad="38100" dist="38100" dir="2700000" algn="tl">
                  <a:srgbClr val="000000">
                    <a:alpha val="43137"/>
                  </a:srgbClr>
                </a:outerShdw>
              </a:effectLst>
              <a:latin typeface="Woorin R" pitchFamily="18" charset="-127"/>
              <a:ea typeface="MS UI Gothic" pitchFamily="34" charset="-128"/>
            </a:endParaRPr>
          </a:p>
          <a:p>
            <a:pPr algn="ctr" eaLnBrk="1" hangingPunct="1">
              <a:spcBef>
                <a:spcPct val="0"/>
              </a:spcBef>
              <a:buFontTx/>
              <a:buNone/>
            </a:pPr>
            <a:endParaRPr lang="en-US" altLang="ja-JP" sz="4400" b="1" dirty="0">
              <a:solidFill>
                <a:srgbClr val="66CCFF"/>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271451-FD6B-4260-9914-D7016226280C}"/>
              </a:ext>
            </a:extLst>
          </p:cNvPr>
          <p:cNvSpPr>
            <a:spLocks noGrp="1"/>
          </p:cNvSpPr>
          <p:nvPr>
            <p:ph type="title"/>
          </p:nvPr>
        </p:nvSpPr>
        <p:spPr>
          <a:xfrm>
            <a:off x="191344" y="6309320"/>
            <a:ext cx="2373288" cy="411832"/>
          </a:xfrm>
        </p:spPr>
        <p:txBody>
          <a:bodyPr/>
          <a:lstStyle/>
          <a:p>
            <a:r>
              <a:rPr lang="ko-KR" altLang="en-US" sz="1800" dirty="0"/>
              <a:t>新来者歓迎 </a:t>
            </a:r>
            <a:r>
              <a:rPr lang="en-US" altLang="ko-KR" sz="1800" dirty="0"/>
              <a:t>End</a:t>
            </a:r>
            <a:endParaRPr lang="ko-KR" altLang="en-US" sz="1800" dirty="0"/>
          </a:p>
        </p:txBody>
      </p:sp>
    </p:spTree>
    <p:extLst>
      <p:ext uri="{BB962C8B-B14F-4D97-AF65-F5344CB8AC3E}">
        <p14:creationId xmlns:p14="http://schemas.microsoft.com/office/powerpoint/2010/main" val="4200939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3"/>
          <p:cNvSpPr>
            <a:spLocks noChangeArrowheads="1"/>
          </p:cNvSpPr>
          <p:nvPr/>
        </p:nvSpPr>
        <p:spPr bwMode="auto">
          <a:xfrm>
            <a:off x="786040" y="357689"/>
            <a:ext cx="60300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36000" bIns="0" anchor="ctr">
            <a:spAutoFit/>
          </a:bodyP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本日</a:t>
            </a:r>
            <a:r>
              <a:rPr kumimoji="1" lang="ja-JP" altLang="en-US"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のみことば</a:t>
            </a:r>
            <a:r>
              <a:rPr kumimoji="1" lang="ja-JP"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S UI Gothic" pitchFamily="34" charset="-128"/>
                <a:ea typeface="MS UI Gothic" pitchFamily="34" charset="-128"/>
                <a:cs typeface="+mn-cs"/>
              </a:rPr>
              <a:t> </a:t>
            </a:r>
            <a:r>
              <a:rPr kumimoji="1" lang="en-US" altLang="ko-KR" sz="27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오늘의</a:t>
            </a:r>
            <a:r>
              <a:rPr kumimoji="1" lang="ja-JP" altLang="ko-KR"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ＭＳ Ｐゴシック" pitchFamily="34" charset="-128"/>
                <a:cs typeface="+mn-cs"/>
              </a:rPr>
              <a:t> </a:t>
            </a:r>
            <a:r>
              <a:rPr kumimoji="1" lang="ja-JP"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휴먼우린체" pitchFamily="18" charset="-127"/>
                <a:cs typeface="+mn-cs"/>
              </a:rPr>
              <a:t>말씀</a:t>
            </a:r>
            <a:endParaRPr kumimoji="1" lang="ko-KR" altLang="en-US" sz="2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endParaRPr>
          </a:p>
        </p:txBody>
      </p:sp>
      <p:sp>
        <p:nvSpPr>
          <p:cNvPr id="5" name="제목 4">
            <a:extLst>
              <a:ext uri="{FF2B5EF4-FFF2-40B4-BE49-F238E27FC236}">
                <a16:creationId xmlns:a16="http://schemas.microsoft.com/office/drawing/2014/main" id="{A0655BEE-789C-4C5A-9526-C8B35B75B78D}"/>
              </a:ext>
            </a:extLst>
          </p:cNvPr>
          <p:cNvSpPr>
            <a:spLocks noGrp="1"/>
          </p:cNvSpPr>
          <p:nvPr>
            <p:ph type="title" idx="4294967295"/>
          </p:nvPr>
        </p:nvSpPr>
        <p:spPr>
          <a:xfrm>
            <a:off x="0" y="6400800"/>
            <a:ext cx="2663825" cy="331788"/>
          </a:xfrm>
        </p:spPr>
        <p:txBody>
          <a:bodyPr/>
          <a:lstStyle/>
          <a:p>
            <a:r>
              <a:rPr lang="ja-JP" altLang="en-US" sz="1800" dirty="0"/>
              <a:t>今日のみことば</a:t>
            </a:r>
            <a:endParaRPr lang="ko-KR" altLang="en-US" sz="1800" dirty="0"/>
          </a:p>
        </p:txBody>
      </p:sp>
      <p:sp>
        <p:nvSpPr>
          <p:cNvPr id="10" name="Rectangle 4">
            <a:extLst>
              <a:ext uri="{FF2B5EF4-FFF2-40B4-BE49-F238E27FC236}">
                <a16:creationId xmlns:a16="http://schemas.microsoft.com/office/drawing/2014/main" id="{939D3CE9-18A9-4973-92A7-33B5DD8244B9}"/>
              </a:ext>
            </a:extLst>
          </p:cNvPr>
          <p:cNvSpPr>
            <a:spLocks noChangeArrowheads="1"/>
          </p:cNvSpPr>
          <p:nvPr/>
        </p:nvSpPr>
        <p:spPr bwMode="auto">
          <a:xfrm>
            <a:off x="12000" y="3019018"/>
            <a:ext cx="12168000"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marL="342900" indent="-342900"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ja-JP"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ルカの福音書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누가복음</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 </a:t>
            </a:r>
            <a:r>
              <a:rPr kumimoji="1" lang="en-US" altLang="ja-JP" sz="3400" b="1" i="0" u="none" strike="noStrike" kern="1200" cap="none" spc="0"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rPr>
              <a:t>10:1-17</a:t>
            </a:r>
            <a:endParaRPr kumimoji="1" lang="en-US" altLang="ja-JP" sz="3400" b="1" i="0" u="none" strike="noStrike" kern="1200" cap="none" normalizeH="0" baseline="0" noProof="0" dirty="0">
              <a:ln>
                <a:noFill/>
              </a:ln>
              <a:solidFill>
                <a:srgbClr val="CCFFFF"/>
              </a:solidFill>
              <a:effectLst>
                <a:outerShdw blurRad="38100" dist="38100" dir="2700000" algn="tl">
                  <a:srgbClr val="000000">
                    <a:alpha val="43137"/>
                  </a:srgbClr>
                </a:outerShdw>
              </a:effectLst>
              <a:uLnTx/>
              <a:uFillTx/>
              <a:latin typeface="굴림체" panose="020B0609000101010101" pitchFamily="49" charset="-127"/>
              <a:ea typeface="굴림체" panose="020B0609000101010101" pitchFamily="49" charset="-127"/>
              <a:cs typeface="+mn-cs"/>
            </a:endParaRPr>
          </a:p>
        </p:txBody>
      </p:sp>
      <p:sp>
        <p:nvSpPr>
          <p:cNvPr id="12" name="타원 5">
            <a:extLst>
              <a:ext uri="{FF2B5EF4-FFF2-40B4-BE49-F238E27FC236}">
                <a16:creationId xmlns:a16="http://schemas.microsoft.com/office/drawing/2014/main" id="{A5FEF0A0-2917-44BE-99D8-292E95E19565}"/>
              </a:ext>
            </a:extLst>
          </p:cNvPr>
          <p:cNvSpPr>
            <a:spLocks noChangeArrowheads="1"/>
          </p:cNvSpPr>
          <p:nvPr/>
        </p:nvSpPr>
        <p:spPr bwMode="auto">
          <a:xfrm>
            <a:off x="408000" y="87154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15" name="Rectangle 2">
            <a:extLst>
              <a:ext uri="{FF2B5EF4-FFF2-40B4-BE49-F238E27FC236}">
                <a16:creationId xmlns:a16="http://schemas.microsoft.com/office/drawing/2014/main" id="{AEA4F148-4E55-4609-8621-B8A7F5424462}"/>
              </a:ext>
            </a:extLst>
          </p:cNvPr>
          <p:cNvSpPr txBox="1">
            <a:spLocks noChangeArrowheads="1"/>
          </p:cNvSpPr>
          <p:nvPr/>
        </p:nvSpPr>
        <p:spPr bwMode="auto">
          <a:xfrm>
            <a:off x="7979" y="1916832"/>
            <a:ext cx="12189354" cy="7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34" charset="-128"/>
              </a:defRPr>
            </a:lvl5pPr>
            <a:lvl6pPr marL="457200" algn="ctr" rtl="0" fontAlgn="base">
              <a:spcBef>
                <a:spcPct val="0"/>
              </a:spcBef>
              <a:spcAft>
                <a:spcPct val="0"/>
              </a:spcAft>
              <a:defRPr kumimoji="1" sz="4400">
                <a:solidFill>
                  <a:schemeClr val="tx2"/>
                </a:solidFill>
                <a:latin typeface="Times New Roman" pitchFamily="18" charset="0"/>
                <a:ea typeface="MS PGothic" pitchFamily="34" charset="-128"/>
              </a:defRPr>
            </a:lvl6pPr>
            <a:lvl7pPr marL="914400" algn="ctr" rtl="0" fontAlgn="base">
              <a:spcBef>
                <a:spcPct val="0"/>
              </a:spcBef>
              <a:spcAft>
                <a:spcPct val="0"/>
              </a:spcAft>
              <a:defRPr kumimoji="1" sz="4400">
                <a:solidFill>
                  <a:schemeClr val="tx2"/>
                </a:solidFill>
                <a:latin typeface="Times New Roman" pitchFamily="18" charset="0"/>
                <a:ea typeface="MS PGothic" pitchFamily="34" charset="-128"/>
              </a:defRPr>
            </a:lvl7pPr>
            <a:lvl8pPr marL="1371600" algn="ctr" rtl="0" fontAlgn="base">
              <a:spcBef>
                <a:spcPct val="0"/>
              </a:spcBef>
              <a:spcAft>
                <a:spcPct val="0"/>
              </a:spcAft>
              <a:defRPr kumimoji="1" sz="4400">
                <a:solidFill>
                  <a:schemeClr val="tx2"/>
                </a:solidFill>
                <a:latin typeface="Times New Roman" pitchFamily="18" charset="0"/>
                <a:ea typeface="MS PGothic" pitchFamily="34" charset="-128"/>
              </a:defRPr>
            </a:lvl8pPr>
            <a:lvl9pPr marL="1828800" algn="ctr" rtl="0" fontAlgn="base">
              <a:spcBef>
                <a:spcPct val="0"/>
              </a:spcBef>
              <a:spcAft>
                <a:spcPct val="0"/>
              </a:spcAft>
              <a:defRPr kumimoji="1" sz="4400">
                <a:solidFill>
                  <a:schemeClr val="tx2"/>
                </a:solidFill>
                <a:latin typeface="Times New Roman" pitchFamily="18" charset="0"/>
                <a:ea typeface="MS PGothic" pitchFamily="34" charset="-128"/>
              </a:defRPr>
            </a:lvl9pPr>
          </a:lstStyle>
          <a:p>
            <a:pPr marL="0" marR="0" lvl="0" indent="0" algn="ctr" defTabSz="914400" rtl="0" eaLnBrk="0" fontAlgn="base" latinLnBrk="1" hangingPunct="0">
              <a:lnSpc>
                <a:spcPct val="100000"/>
              </a:lnSpc>
              <a:spcBef>
                <a:spcPct val="0"/>
              </a:spcBef>
              <a:spcAft>
                <a:spcPts val="0"/>
              </a:spcAft>
              <a:buClrTx/>
              <a:buSzTx/>
              <a:buFontTx/>
              <a:buNone/>
              <a:tabLst/>
              <a:defRPr/>
            </a:pPr>
            <a:r>
              <a:rPr kumimoji="1" lang="ko-KR" altLang="en-US" sz="40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rPr>
              <a:t>주의 이름이면 충분합니다</a:t>
            </a:r>
            <a:endParaRPr kumimoji="1" lang="en-US" altLang="ko-KR" sz="4000" b="1" i="0" u="none" strike="noStrike" kern="0" cap="none" normalizeH="0" baseline="0" noProof="0" dirty="0">
              <a:ln>
                <a:noFill/>
              </a:ln>
              <a:solidFill>
                <a:srgbClr val="FFFFFF">
                  <a:lumMod val="95000"/>
                </a:srgbClr>
              </a:solidFill>
              <a:effectLst>
                <a:outerShdw blurRad="38100" dist="38100" dir="2700000" algn="tl">
                  <a:srgbClr val="000000">
                    <a:alpha val="43137"/>
                  </a:srgbClr>
                </a:outerShdw>
              </a:effectLst>
              <a:uLnTx/>
              <a:uFillTx/>
              <a:latin typeface="휴먼우린체" panose="02030504000101010101" pitchFamily="18" charset="-127"/>
              <a:ea typeface="휴먼우린체" panose="02030504000101010101" pitchFamily="18" charset="-127"/>
              <a:cs typeface="+mj-cs"/>
            </a:endParaRPr>
          </a:p>
        </p:txBody>
      </p:sp>
      <p:sp>
        <p:nvSpPr>
          <p:cNvPr id="16" name="Rectangle 2">
            <a:extLst>
              <a:ext uri="{FF2B5EF4-FFF2-40B4-BE49-F238E27FC236}">
                <a16:creationId xmlns:a16="http://schemas.microsoft.com/office/drawing/2014/main" id="{252FBCE7-4339-4AE6-87DE-9880BB08D067}"/>
              </a:ext>
            </a:extLst>
          </p:cNvPr>
          <p:cNvSpPr txBox="1">
            <a:spLocks noChangeArrowheads="1"/>
          </p:cNvSpPr>
          <p:nvPr/>
        </p:nvSpPr>
        <p:spPr bwMode="auto">
          <a:xfrm>
            <a:off x="720" y="1124744"/>
            <a:ext cx="12192000" cy="76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95000"/>
              </a:lnSpc>
              <a:spcBef>
                <a:spcPct val="0"/>
              </a:spcBef>
              <a:spcAft>
                <a:spcPts val="0"/>
              </a:spcAft>
              <a:buClrTx/>
              <a:buSzTx/>
              <a:buFontTx/>
              <a:buNone/>
              <a:tabLst/>
              <a:defRPr/>
            </a:pPr>
            <a:r>
              <a:rPr kumimoji="1" lang="ja-JP" altLang="en-US" sz="4400" b="1" i="0" u="none" strike="noStrike" kern="1200" cap="none" normalizeH="0" baseline="0" noProof="0" dirty="0">
                <a:ln>
                  <a:noFill/>
                </a:ln>
                <a:solidFill>
                  <a:srgbClr val="FAF400"/>
                </a:solidFill>
                <a:effectLst>
                  <a:outerShdw blurRad="38100" dist="38100" dir="2700000" algn="tl">
                    <a:srgbClr val="000000">
                      <a:alpha val="43137"/>
                    </a:srgbClr>
                  </a:outerShdw>
                </a:effectLst>
                <a:uLnTx/>
                <a:uFillTx/>
                <a:latin typeface="MS PGothic" panose="020B0600070205080204" pitchFamily="34" charset="-128"/>
                <a:ea typeface="MS PGothic" panose="020B0600070205080204" pitchFamily="34" charset="-128"/>
                <a:cs typeface="+mn-cs"/>
              </a:rPr>
              <a:t>主の御名だけで十分です</a:t>
            </a:r>
          </a:p>
        </p:txBody>
      </p:sp>
      <p:sp>
        <p:nvSpPr>
          <p:cNvPr id="11" name="타원 5">
            <a:extLst>
              <a:ext uri="{FF2B5EF4-FFF2-40B4-BE49-F238E27FC236}">
                <a16:creationId xmlns:a16="http://schemas.microsoft.com/office/drawing/2014/main" id="{AD6F698D-8C88-4CDE-8D3E-CA63AD804837}"/>
              </a:ext>
            </a:extLst>
          </p:cNvPr>
          <p:cNvSpPr>
            <a:spLocks noChangeArrowheads="1"/>
          </p:cNvSpPr>
          <p:nvPr/>
        </p:nvSpPr>
        <p:spPr bwMode="auto">
          <a:xfrm>
            <a:off x="408000" y="2780928"/>
            <a:ext cx="11376000" cy="45719"/>
          </a:xfrm>
          <a:prstGeom prst="ellipse">
            <a:avLst/>
          </a:prstGeom>
          <a:solidFill>
            <a:srgbClr val="FFFFCC"/>
          </a:solidFill>
          <a:ln w="19050">
            <a:noFill/>
            <a:round/>
            <a:headEnd/>
            <a:tailEnd/>
          </a:ln>
        </p:spPr>
        <p:txBody>
          <a:bodyPr wrap="none" lIns="72000" rIns="7200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ctr" defTabSz="914400" rtl="0" eaLnBrk="1" fontAlgn="auto" latinLnBrk="1" hangingPunct="1">
              <a:lnSpc>
                <a:spcPct val="100000"/>
              </a:lnSpc>
              <a:spcBef>
                <a:spcPct val="0"/>
              </a:spcBef>
              <a:spcAft>
                <a:spcPts val="0"/>
              </a:spcAft>
              <a:buClrTx/>
              <a:buSzTx/>
              <a:buFontTx/>
              <a:buNone/>
              <a:tabLst/>
              <a:defRPr/>
            </a:pPr>
            <a:endParaRPr kumimoji="1" lang="ko-KR" altLang="en-US" sz="2800" b="0" i="0" u="none" strike="noStrike" kern="1200" cap="none" spc="0" normalizeH="0" baseline="0" noProof="0">
              <a:ln>
                <a:noFill/>
              </a:ln>
              <a:solidFill>
                <a:srgbClr val="FFFFFF"/>
              </a:solidFill>
              <a:effectLst/>
              <a:uLnTx/>
              <a:uFillTx/>
              <a:latin typeface="굴림" pitchFamily="50" charset="-127"/>
              <a:ea typeface="굴림" pitchFamily="50" charset="-127"/>
              <a:cs typeface="+mn-cs"/>
            </a:endParaRPr>
          </a:p>
        </p:txBody>
      </p:sp>
      <p:sp>
        <p:nvSpPr>
          <p:cNvPr id="2" name="Rectangle 1">
            <a:extLst>
              <a:ext uri="{FF2B5EF4-FFF2-40B4-BE49-F238E27FC236}">
                <a16:creationId xmlns:a16="http://schemas.microsoft.com/office/drawing/2014/main" id="{6E78E230-B7EF-4AA7-9965-0BB42ED142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ko-KR" altLang="ko-KR" sz="1200" b="0" i="0" u="none" strike="noStrike" kern="1200" cap="none" spc="0" normalizeH="0" baseline="0" noProof="0">
                <a:ln>
                  <a:noFill/>
                </a:ln>
                <a:solidFill>
                  <a:srgbClr val="000000"/>
                </a:solidFill>
                <a:effectLst/>
                <a:uLnTx/>
                <a:uFillTx/>
                <a:latin typeface="Arial Unicode MS"/>
                <a:cs typeface="+mn-cs"/>
              </a:rPr>
              <a:t>ヨハネの福音書</a:t>
            </a:r>
            <a:r>
              <a:rPr kumimoji="0" lang="ko-KR" altLang="ko-KR" sz="800" b="0" i="0" u="none" strike="noStrike" kern="1200" cap="none" spc="0" normalizeH="0" baseline="0" noProof="0">
                <a:ln>
                  <a:noFill/>
                </a:ln>
                <a:solidFill>
                  <a:prstClr val="black"/>
                </a:solidFill>
                <a:effectLst/>
                <a:uLnTx/>
                <a:uFillTx/>
                <a:latin typeface="ＭＳ Ｐゴシック" pitchFamily="34" charset="-128"/>
                <a:cs typeface="+mn-cs"/>
              </a:rPr>
              <a:t> </a:t>
            </a:r>
            <a:endParaRPr kumimoji="0" lang="ko-KR" altLang="ko-KR" sz="18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712134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その後、主は別に七十二人を指名して、ご自分が行くつもりのすべての町や場所に、先に二人ずつ遣わされた。</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후에 주께서 따로 칠십 인을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세우사</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친히 가시려는 각 동네와 각 지역으로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둘씩</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앞서 보내시며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75887606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そして彼らに言われた。「収穫は多いが、働き手が少ない。だから、収穫の主に、ご自分の収穫のために働き手を送ってくださるように祈りなさい。</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이르시되</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추수할 것은 많되 일꾼이 적으니 그러므로 추수하는 주인에게 청하여 추수할 일꾼들을 보내 주소서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67067074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さあ、行きなさい。いいですか。わたしがあなたがたを遣わすのは、狼の中に子羊を送り出すようなものです。</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갈지어다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내가 너희를 보냄이 어린 양을 이리 가운데로 보냄과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같도다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65975312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財布も袋も持たず、履き物もはかずに行きなさい。道でだれにもあいさつしてはいけません。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전대나 배낭이나 신발을 가지지 말며 길에서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아무에게도</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문안하지 말며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4975421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どの家に入っても、まず、</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この家に平安があるように</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と言いなさい。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어느 집에 들어가든지 먼저 말하되 이 집이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평안할지어다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10:5</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61877017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そこに平安の子がいたら、あなたがたの平安は、その人の上にとどまります。いなければ、その平安はあなたがたに返って来ます。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만일 평안을 받을 사람이 거기 있으면 너희의 평안이 그에게 머물 것이요 그렇지 않으면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너희에게로</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돌아오리라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10:6</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34100122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その家にとどまり、出される物を食べたり飲んだりしなさい。働く者が報酬を受けるのは当然だからです。家から家へと渡り歩いてはいけません。</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그 집에 유하며 주는 것을 먹고 마시라 일꾼이 그 삯을 받는 것이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마땅하니라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이 집에서 저 집으로 옮기지 말라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41049042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89F409D-03F0-491F-B2EC-69B3F1C37A60}"/>
              </a:ext>
            </a:extLst>
          </p:cNvPr>
          <p:cNvSpPr/>
          <p:nvPr/>
        </p:nvSpPr>
        <p:spPr>
          <a:xfrm>
            <a:off x="0" y="431999"/>
            <a:ext cx="12204000" cy="309600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1" hangingPunct="1">
              <a:lnSpc>
                <a:spcPct val="90000"/>
              </a:lnSpc>
              <a:spcBef>
                <a:spcPct val="0"/>
              </a:spcBef>
              <a:spcAft>
                <a:spcPts val="0"/>
              </a:spcAft>
              <a:buClrTx/>
              <a:buSzTx/>
              <a:buFontTx/>
              <a:buNone/>
              <a:tabLst/>
              <a:defRPr/>
            </a:pPr>
            <a:endParaRPr kumimoji="0" lang="ko-KR" altLang="en-US" sz="2400" b="1" i="0" u="none" strike="noStrike" kern="1200" cap="none" spc="0" normalizeH="0" baseline="0" noProof="0" dirty="0">
              <a:ln>
                <a:noFill/>
              </a:ln>
              <a:solidFill>
                <a:srgbClr val="FFFF00"/>
              </a:solidFill>
              <a:effectLst/>
              <a:uLnTx/>
              <a:uFillTx/>
              <a:latin typeface="MS PGothic" panose="020B0600070205080204" pitchFamily="34" charset="-128"/>
              <a:ea typeface="MS PGothic" panose="020B0600070205080204" pitchFamily="34" charset="-128"/>
              <a:cs typeface="+mn-cs"/>
            </a:endParaRPr>
          </a:p>
        </p:txBody>
      </p:sp>
      <p:pic>
        <p:nvPicPr>
          <p:cNvPr id="4" name="그림 3">
            <a:extLst>
              <a:ext uri="{FF2B5EF4-FFF2-40B4-BE49-F238E27FC236}">
                <a16:creationId xmlns:a16="http://schemas.microsoft.com/office/drawing/2014/main" id="{7136D157-0B01-497A-B3F2-E9FB4BBB3994}"/>
              </a:ext>
            </a:extLst>
          </p:cNvPr>
          <p:cNvPicPr>
            <a:picLocks noChangeAspect="1"/>
          </p:cNvPicPr>
          <p:nvPr/>
        </p:nvPicPr>
        <p:blipFill>
          <a:blip r:embed="rId2"/>
          <a:stretch>
            <a:fillRect/>
          </a:stretch>
        </p:blipFill>
        <p:spPr>
          <a:xfrm>
            <a:off x="1527649" y="1032367"/>
            <a:ext cx="9136703" cy="1895263"/>
          </a:xfrm>
          <a:prstGeom prst="rect">
            <a:avLst/>
          </a:prstGeom>
        </p:spPr>
      </p:pic>
      <p:sp>
        <p:nvSpPr>
          <p:cNvPr id="5" name="TextBox 4">
            <a:extLst>
              <a:ext uri="{FF2B5EF4-FFF2-40B4-BE49-F238E27FC236}">
                <a16:creationId xmlns:a16="http://schemas.microsoft.com/office/drawing/2014/main" id="{BB2D5789-0E7E-4732-8B76-7AB30D769B70}"/>
              </a:ext>
            </a:extLst>
          </p:cNvPr>
          <p:cNvSpPr txBox="1"/>
          <p:nvPr/>
        </p:nvSpPr>
        <p:spPr>
          <a:xfrm>
            <a:off x="0" y="6381750"/>
            <a:ext cx="12192000" cy="430887"/>
          </a:xfrm>
          <a:prstGeom prst="rect">
            <a:avLst/>
          </a:prstGeom>
          <a:noFill/>
        </p:spPr>
        <p:txBody>
          <a:bodyPr wrap="square" lIns="0" tIns="0" rIns="0" bIns="0"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cs typeface="+mn-cs"/>
              </a:rPr>
              <a:t>#</a:t>
            </a:r>
            <a:endParaRPr kumimoji="0" lang="ko-KR" altLang="en-US" sz="2800" b="1" i="0" u="none" strike="noStrike" kern="1200" cap="none" spc="0" normalizeH="0" baseline="0" noProof="0" dirty="0">
              <a:ln>
                <a:noFill/>
              </a:ln>
              <a:solidFill>
                <a:srgbClr val="FFFFFF"/>
              </a:solidFill>
              <a:effectLst/>
              <a:uLnTx/>
              <a:uFillTx/>
              <a:latin typeface="MS PGothic" panose="020B0600070205080204" pitchFamily="34" charset="-128"/>
              <a:ea typeface="굴림"/>
              <a:cs typeface="+mn-cs"/>
            </a:endParaRPr>
          </a:p>
        </p:txBody>
      </p:sp>
    </p:spTree>
    <p:extLst>
      <p:ext uri="{BB962C8B-B14F-4D97-AF65-F5344CB8AC3E}">
        <p14:creationId xmlns:p14="http://schemas.microsoft.com/office/powerpoint/2010/main" val="32129150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どの町に入っても、人々があなたがたを受け入れてくれたら、出された物を食べなさい。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어느 동네에 들어가든지 너희를 영접하거든 너희 앞에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차려놓는</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것을 먹고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10:8</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27716726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そして、その町の病人を癒やし、彼らに</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神の国があなたがたの近くに来ている</a:t>
            </a: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と言いなさい。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거기 있는 병자들을 고치고 또 말하기를 하나님의 나라가 너희에게 가까이 왔다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10:9</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15024254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しかし、どの町であれ、人々があなたがたを受け入れないなら、大通りに出て言いなさい。</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어느 동네에 들어가든지 너희를 영접하지 아니하거든 그 거리로 나와서 말하되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10:10</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39017352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en-US" altLang="ja-JP" sz="3600" b="1" dirty="0">
                <a:solidFill>
                  <a:srgbClr val="FFFF00"/>
                </a:solidFill>
                <a:effectLst>
                  <a:outerShdw blurRad="38100" dist="38100" dir="2700000" algn="tl">
                    <a:srgbClr val="000000">
                      <a:alpha val="43137"/>
                    </a:srgbClr>
                  </a:outerShdw>
                </a:effectLst>
              </a:rPr>
              <a:t>『</a:t>
            </a:r>
            <a:r>
              <a:rPr lang="ja-JP" altLang="en-US" sz="3600" b="1" dirty="0">
                <a:solidFill>
                  <a:srgbClr val="FFFF00"/>
                </a:solidFill>
                <a:effectLst>
                  <a:outerShdw blurRad="38100" dist="38100" dir="2700000" algn="tl">
                    <a:srgbClr val="000000">
                      <a:alpha val="43137"/>
                    </a:srgbClr>
                  </a:outerShdw>
                </a:effectLst>
              </a:rPr>
              <a:t>私たちは、足に付いたこの町のちりさえ、おまえたちに払い落として行く。しかし、神の国が近づいたことは知っておきなさい。</a:t>
            </a:r>
            <a:r>
              <a:rPr lang="en-US" altLang="ja-JP" sz="3600" b="1" dirty="0">
                <a:solidFill>
                  <a:srgbClr val="FFFF00"/>
                </a:solidFill>
                <a:effectLst>
                  <a:outerShdw blurRad="38100" dist="38100" dir="2700000" algn="tl">
                    <a:srgbClr val="000000">
                      <a:alpha val="43137"/>
                    </a:srgbClr>
                  </a:outerShdw>
                </a:effectLst>
              </a:rPr>
              <a:t>』</a:t>
            </a:r>
            <a:endParaRPr lang="ja-JP" altLang="en-US" sz="3600" b="1" dirty="0">
              <a:solidFill>
                <a:srgbClr val="FFFF00"/>
              </a:solidFill>
              <a:effectLst>
                <a:outerShdw blurRad="38100" dist="38100" dir="2700000" algn="tl">
                  <a:srgbClr val="000000">
                    <a:alpha val="43137"/>
                  </a:srgbClr>
                </a:outerShdw>
              </a:effectLst>
            </a:endParaRP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 동네에서 우리 발에 묻은 먼지도 너희에게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떨어버리노라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그러나 하나님의 나라가 가까이 온 줄을 알라 하라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10:11</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189412163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あなたがたに言います。その日には、ソドムのほうが、その町よりもさばきに耐えやすいのです。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내가 너희에게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말하노니</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그 날에 소돔이 그 동네보다 견디기 쉬우리라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10:12</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05208394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ああ、コラジン。ああ、ベツサイダ。おまえたちの間で行われた力あるわざが、ツロとシドンで行われていたら、彼らはとうの昔に粗布をまとい、灰をかぶって座り、悔い改めていたことだろう。</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화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있을진저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고라신아</a:t>
            </a:r>
            <a:r>
              <a:rPr lang="en-US" altLang="ko-KR"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화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있을진저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벳새다야</a:t>
            </a:r>
            <a:r>
              <a:rPr lang="en-US" altLang="ko-KR"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너희에게 행한 모든 권능을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두로와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시돈에서 행하였더라면 그들이 벌써 베옷을 입고 재에 앉아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회개하였으리라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10:13</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290746013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しかし、さばきのときには、ツロとシドンのほうが、おまえたちよりもさばきに耐えやすいのだ。</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심판 때에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두로와</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시돈이</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너희보다 견디기 쉬우리라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10:14</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44444615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カペナウム、おまえが天に上げられることがあるだろうか。よみにまで落とされるのだ。</a:t>
            </a:r>
          </a:p>
          <a:p>
            <a:pPr marL="0" indent="0" algn="just" eaLnBrk="1" latinLnBrk="1" hangingPunct="1">
              <a:lnSpc>
                <a:spcPct val="90000"/>
              </a:lnSpc>
              <a:spcBef>
                <a:spcPts val="600"/>
              </a:spcBef>
              <a:buNone/>
            </a:pP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가버나움아</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네가 하늘에까지 높아지겠느냐 음부에까지 낮아지리라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10:15</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93522033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あなたがたに耳を傾ける者は、わたしに耳を傾け、あなたがたを拒む者は、わたしを拒むのです。わたしを拒む者は、わたしを遣わされた方を拒むのです。」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너희 말을 듣는 자는 곧 내 말을 듣는 것이요 너희를 저버리는 자는 곧 나를 저버리는 것이요 나를 저버리는 자는 나 보내신 이를 저버리는 것이라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하시니라</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10:16</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74759917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911424" y="734192"/>
            <a:ext cx="10368000" cy="4984660"/>
          </a:xfrm>
        </p:spPr>
        <p:txBody>
          <a:bodyPr vert="horz" wrap="square" lIns="0" tIns="0" rIns="0" bIns="0" numCol="1" anchor="t" anchorCtr="0" compatLnSpc="1">
            <a:prstTxWarp prst="textNoShape">
              <a:avLst/>
            </a:prstTxWarp>
          </a:bodyPr>
          <a:lstStyle/>
          <a:p>
            <a:pPr marL="0" indent="0" algn="just" eaLnBrk="1" latinLnBrk="1" hangingPunct="1">
              <a:lnSpc>
                <a:spcPct val="90000"/>
              </a:lnSpc>
              <a:spcBef>
                <a:spcPct val="0"/>
              </a:spcBef>
              <a:buNone/>
            </a:pPr>
            <a:r>
              <a:rPr lang="ja-JP" altLang="en-US" sz="3600" b="1" dirty="0">
                <a:solidFill>
                  <a:srgbClr val="FFFF00"/>
                </a:solidFill>
                <a:effectLst>
                  <a:outerShdw blurRad="38100" dist="38100" dir="2700000" algn="tl">
                    <a:srgbClr val="000000">
                      <a:alpha val="43137"/>
                    </a:srgbClr>
                  </a:outerShdw>
                </a:effectLst>
              </a:rPr>
              <a:t>さて、七十二人が喜んで帰って来て言った。「主よ。あなたの御名を用いると、悪霊どもでさえ私たちに服従します。」</a:t>
            </a:r>
          </a:p>
          <a:p>
            <a:pPr marL="0" indent="0" algn="just" eaLnBrk="1" latinLnBrk="1" hangingPunct="1">
              <a:lnSpc>
                <a:spcPct val="90000"/>
              </a:lnSpc>
              <a:spcBef>
                <a:spcPts val="600"/>
              </a:spcBef>
              <a:buNone/>
            </a:pP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칠십 인이 기뻐하며 돌아와 이르되 주여 주의 이름이면 귀신들도 우리에게 </a:t>
            </a:r>
            <a:r>
              <a:rPr lang="ko-KR" altLang="en-US" sz="3600" b="1" dirty="0" err="1">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항복하더이다</a:t>
            </a:r>
            <a:r>
              <a:rPr lang="ko-KR" altLang="en-US" sz="3600" b="1" dirty="0">
                <a:solidFill>
                  <a:schemeClr val="bg1"/>
                </a:solidFill>
                <a:effectLst>
                  <a:outerShdw blurRad="38100" dist="38100" dir="2700000" algn="tl">
                    <a:srgbClr val="000000">
                      <a:alpha val="43137"/>
                    </a:srgbClr>
                  </a:outerShdw>
                </a:effectLst>
                <a:latin typeface="Woorin R" panose="02030504000101010101" pitchFamily="18" charset="-127"/>
                <a:ea typeface="Woorin R" panose="02030504000101010101" pitchFamily="18" charset="-127"/>
              </a:rPr>
              <a:t> </a:t>
            </a:r>
          </a:p>
        </p:txBody>
      </p:sp>
      <p:sp>
        <p:nvSpPr>
          <p:cNvPr id="17413" name="Rectangle 4"/>
          <p:cNvSpPr>
            <a:spLocks noChangeArrowheads="1"/>
          </p:cNvSpPr>
          <p:nvPr/>
        </p:nvSpPr>
        <p:spPr bwMode="auto">
          <a:xfrm>
            <a:off x="2927649" y="103988"/>
            <a:ext cx="8352928"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72000" bIns="0" anchor="ctr"/>
          <a:lstStyle>
            <a:lvl1pPr eaLnBrk="0" hangingPunct="0">
              <a:spcBef>
                <a:spcPct val="20000"/>
              </a:spcBef>
              <a:buChar char="•"/>
              <a:defRPr kumimoji="1" sz="3200">
                <a:solidFill>
                  <a:schemeClr val="tx1"/>
                </a:solidFill>
                <a:latin typeface="Times New Roman" pitchFamily="18" charset="0"/>
                <a:ea typeface="ＭＳ Ｐゴシック" pitchFamily="34" charset="-128"/>
              </a:defRPr>
            </a:lvl1pPr>
            <a:lvl2pPr marL="742950" indent="-285750" eaLnBrk="0" hangingPunct="0">
              <a:spcBef>
                <a:spcPct val="20000"/>
              </a:spcBef>
              <a:buChar char="–"/>
              <a:defRPr kumimoji="1" sz="2800">
                <a:solidFill>
                  <a:schemeClr val="tx1"/>
                </a:solidFill>
                <a:latin typeface="Times New Roman" pitchFamily="18" charset="0"/>
                <a:ea typeface="ＭＳ Ｐゴシック" pitchFamily="34"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34"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34"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34" charset="-128"/>
              </a:defRPr>
            </a:lvl9pPr>
          </a:lstStyle>
          <a:p>
            <a:pPr marL="0" marR="0" lvl="0" indent="0" algn="r" defTabSz="914400" rtl="0" eaLnBrk="1" fontAlgn="auto" latinLnBrk="1"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ＭＳ Ｐゴシック" pitchFamily="34" charset="-128"/>
                <a:ea typeface="ＭＳ Ｐゴシック" pitchFamily="34" charset="-128"/>
                <a:cs typeface="+mn-cs"/>
              </a:rPr>
              <a:t>ルカの福音書</a:t>
            </a:r>
            <a:r>
              <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ko-KR" altLang="en-US"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휴먼우린체" pitchFamily="18" charset="-127"/>
                <a:ea typeface="휴먼우린체" pitchFamily="18" charset="-127"/>
                <a:cs typeface="+mn-cs"/>
              </a:rPr>
              <a:t>누가복음</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Woorin R" panose="02030504000101010101" pitchFamily="18" charset="-127"/>
                <a:ea typeface="Woorin R" panose="02030504000101010101" pitchFamily="18" charset="-127"/>
                <a:cs typeface="+mn-cs"/>
              </a:rPr>
              <a:t>)</a:t>
            </a:r>
            <a:r>
              <a:rPr kumimoji="1" lang="en-US" altLang="ko-KR"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rPr>
              <a:t> 10:17</a:t>
            </a:r>
            <a:endParaRPr kumimoji="1" lang="en-US" altLang="ja-JP" sz="3200" b="1" i="0" u="none" strike="noStrike" kern="1200" cap="none" spc="0" normalizeH="0" baseline="0" noProof="0" dirty="0">
              <a:ln>
                <a:noFill/>
              </a:ln>
              <a:solidFill>
                <a:srgbClr val="CCFFCC"/>
              </a:solidFill>
              <a:effectLst>
                <a:outerShdw blurRad="38100" dist="38100" dir="2700000" algn="tl">
                  <a:srgbClr val="000000">
                    <a:alpha val="43137"/>
                  </a:srgbClr>
                </a:outerShdw>
              </a:effectLst>
              <a:uLnTx/>
              <a:uFillTx/>
              <a:latin typeface="굴림" charset="-127"/>
              <a:ea typeface="굴림" charset="-127"/>
              <a:cs typeface="+mn-cs"/>
            </a:endParaRPr>
          </a:p>
        </p:txBody>
      </p:sp>
      <p:sp>
        <p:nvSpPr>
          <p:cNvPr id="6" name="Line 3">
            <a:extLst>
              <a:ext uri="{FF2B5EF4-FFF2-40B4-BE49-F238E27FC236}">
                <a16:creationId xmlns:a16="http://schemas.microsoft.com/office/drawing/2014/main" id="{335FA89F-7A45-4A2B-9F05-5861C15FD6D0}"/>
              </a:ext>
            </a:extLst>
          </p:cNvPr>
          <p:cNvSpPr>
            <a:spLocks noChangeShapeType="1"/>
          </p:cNvSpPr>
          <p:nvPr/>
        </p:nvSpPr>
        <p:spPr bwMode="auto">
          <a:xfrm>
            <a:off x="731424" y="663888"/>
            <a:ext cx="10728000" cy="14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lIns="72000" tIns="36000" rIns="72000" bIns="3600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rgbClr val="000000"/>
              </a:solidFill>
              <a:effectLst/>
              <a:uLnTx/>
              <a:uFillTx/>
              <a:latin typeface="Times New Roman"/>
              <a:cs typeface="+mn-cs"/>
            </a:endParaRPr>
          </a:p>
        </p:txBody>
      </p:sp>
    </p:spTree>
    <p:extLst>
      <p:ext uri="{BB962C8B-B14F-4D97-AF65-F5344CB8AC3E}">
        <p14:creationId xmlns:p14="http://schemas.microsoft.com/office/powerpoint/2010/main" val="3544385469"/>
      </p:ext>
    </p:extLst>
  </p:cSld>
  <p:clrMapOvr>
    <a:masterClrMapping/>
  </p:clrMapOvr>
  <p:transition/>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기본 디자인">
  <a:themeElements>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MS PGothic"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New Roman" pitchFamily="18" charset="0"/>
            <a:ea typeface="MS PGothic" pitchFamily="50" charset="-128"/>
          </a:defRPr>
        </a:defPPr>
      </a:lstStyle>
    </a:lnDef>
  </a:objectDefaults>
  <a:extraClrSchemeLst>
    <a:extraClrScheme>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chemeClr val="tx1"/>
            </a:solidFill>
            <a:effectLst/>
            <a:latin typeface="휴먼우린체" pitchFamily="18" charset="-127"/>
            <a:ea typeface="휴먼우린체" pitchFamily="18"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4400" b="1" i="0" u="none" strike="noStrike" cap="none" normalizeH="0" baseline="0" smtClean="0">
            <a:ln>
              <a:noFill/>
            </a:ln>
            <a:solidFill>
              <a:schemeClr val="tx1"/>
            </a:solidFill>
            <a:effectLst/>
            <a:latin typeface="휴먼우린체" pitchFamily="18" charset="-127"/>
            <a:ea typeface="휴먼우린체" pitchFamily="18"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기본 디자인">
  <a:themeElements>
    <a:clrScheme name="4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a:spPr>
      <a:bodyPr wrap="none" lIns="72000" rIns="72000" anchor="ctr"/>
      <a:lstStyle>
        <a:defPPr eaLnBrk="1" hangingPunct="1">
          <a:lnSpc>
            <a:spcPct val="100000"/>
          </a:lnSpc>
          <a:spcBef>
            <a:spcPct val="0"/>
          </a:spcBef>
          <a:buFontTx/>
          <a:buNone/>
          <a:defRPr sz="2800" dirty="0" smtClean="0">
            <a:latin typeface="굴림" pitchFamily="50" charset="-127"/>
            <a:ea typeface="굴림" pitchFamily="50" charset="-127"/>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15000"/>
          </a:spcBef>
          <a:spcAft>
            <a:spcPct val="0"/>
          </a:spcAft>
          <a:buClrTx/>
          <a:buSzTx/>
          <a:buFontTx/>
          <a:buNone/>
          <a:tabLst/>
          <a:defRPr kumimoji="1" lang="ja-JP" altLang="en-US" sz="3200" b="1" i="0" u="none" strike="noStrike" cap="none" normalizeH="0" baseline="0" smtClean="0">
            <a:ln>
              <a:noFill/>
            </a:ln>
            <a:solidFill>
              <a:schemeClr val="bg1"/>
            </a:solidFill>
            <a:effectLst/>
            <a:latin typeface="MS PGothic" pitchFamily="34" charset="-128"/>
            <a:ea typeface="MS PGothic"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102293</TotalTime>
  <Words>4532</Words>
  <Application>Microsoft Office PowerPoint</Application>
  <PresentationFormat>와이드스크린</PresentationFormat>
  <Paragraphs>372</Paragraphs>
  <Slides>152</Slides>
  <Notes>90</Notes>
  <HiddenSlides>0</HiddenSlides>
  <MMClips>0</MMClips>
  <ScaleCrop>false</ScaleCrop>
  <HeadingPairs>
    <vt:vector size="6" baseType="variant">
      <vt:variant>
        <vt:lpstr>사용한 글꼴</vt:lpstr>
      </vt:variant>
      <vt:variant>
        <vt:i4>13</vt:i4>
      </vt:variant>
      <vt:variant>
        <vt:lpstr>테마</vt:lpstr>
      </vt:variant>
      <vt:variant>
        <vt:i4>11</vt:i4>
      </vt:variant>
      <vt:variant>
        <vt:lpstr>슬라이드 제목</vt:lpstr>
      </vt:variant>
      <vt:variant>
        <vt:i4>152</vt:i4>
      </vt:variant>
    </vt:vector>
  </HeadingPairs>
  <TitlesOfParts>
    <vt:vector size="176" baseType="lpstr">
      <vt:lpstr>Arial Unicode MS</vt:lpstr>
      <vt:lpstr>ＭＳ Ｐゴシック</vt:lpstr>
      <vt:lpstr>ＭＳ Ｐゴシック</vt:lpstr>
      <vt:lpstr>MS UI Gothic</vt:lpstr>
      <vt:lpstr>SimHei</vt:lpstr>
      <vt:lpstr>Woorin R</vt:lpstr>
      <vt:lpstr>굴림</vt:lpstr>
      <vt:lpstr>굴림체</vt:lpstr>
      <vt:lpstr>맑은 고딕</vt:lpstr>
      <vt:lpstr>휴먼엑스포</vt:lpstr>
      <vt:lpstr>휴먼우린체</vt:lpstr>
      <vt:lpstr>Arial</vt:lpstr>
      <vt:lpstr>Times New Roman</vt:lpstr>
      <vt:lpstr>Office 테마</vt:lpstr>
      <vt:lpstr>3_기본 디자인</vt:lpstr>
      <vt:lpstr>2_기본 디자인</vt:lpstr>
      <vt:lpstr>4_標準デザイン</vt:lpstr>
      <vt:lpstr>기본 디자인</vt:lpstr>
      <vt:lpstr>5_기본 디자인</vt:lpstr>
      <vt:lpstr>3_標準デザイン</vt:lpstr>
      <vt:lpstr>4_기본 디자인</vt:lpstr>
      <vt:lpstr>1_Office 테마</vt:lpstr>
      <vt:lpstr>6_標準デザイン</vt:lpstr>
      <vt:lpstr>5_標準デザイン</vt:lpstr>
      <vt:lpstr>PowerPoint 프레젠테이션</vt:lpstr>
      <vt:lpstr>로고스라이프교회 LogosLife Evangelical Holiness Church Japan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讃美  End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キリストは生きておられる（新聖歌257）</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使徒信条告白 End</vt:lpstr>
      <vt:lpstr>讃美と奉献 Start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讃美と奉献 End</vt:lpstr>
      <vt:lpstr>献金の祈り</vt:lpstr>
      <vt:lpstr>PowerPoint 프레젠테이션</vt:lpstr>
      <vt:lpstr>教会からのお知らせ</vt:lpstr>
      <vt:lpstr>新来者歓迎 End</vt:lpstr>
      <vt:lpstr>新来者歓迎 Start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新来者歓迎 End</vt:lpstr>
      <vt:lpstr>今日のみことば</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今日のみことば</vt:lpstr>
      <vt:lpstr>PowerPoint 프레젠테이션</vt:lpstr>
      <vt:lpstr>PowerPoint 프레젠테이션</vt:lpstr>
      <vt:lpstr>하나님의 은혜</vt:lpstr>
      <vt:lpstr>PowerPoint 프레젠테이션</vt:lpstr>
      <vt:lpstr>PowerPoint 프레젠테이션</vt:lpstr>
      <vt:lpstr>PowerPoint 프레젠테이션</vt:lpstr>
      <vt:lpstr>PowerPoint 프레젠테이션</vt:lpstr>
      <vt:lpstr>PowerPoint 프레젠테이션</vt:lpstr>
      <vt:lpstr>PowerPoint 프레젠테이션</vt:lpstr>
      <vt:lpstr>하나님의 은혜</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로고스라이프교회 LogosLife Evangelical Holiness Church Japan</vt:lpstr>
      <vt:lpstr>PowerPoint 프레젠테이션</vt:lpstr>
    </vt:vector>
  </TitlesOfParts>
  <Company>kameari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gima1000</dc:creator>
  <cp:lastModifiedBy>mainframe</cp:lastModifiedBy>
  <cp:revision>10549</cp:revision>
  <cp:lastPrinted>2015-01-25T01:14:43Z</cp:lastPrinted>
  <dcterms:created xsi:type="dcterms:W3CDTF">2004-10-02T06:16:36Z</dcterms:created>
  <dcterms:modified xsi:type="dcterms:W3CDTF">2026-06-13T13:37:46Z</dcterms:modified>
</cp:coreProperties>
</file>