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024" r:id="rId2"/>
    <p:sldId id="2005" r:id="rId3"/>
    <p:sldId id="2006" r:id="rId4"/>
    <p:sldId id="2088" r:id="rId5"/>
    <p:sldId id="2007" r:id="rId6"/>
    <p:sldId id="2008" r:id="rId7"/>
    <p:sldId id="2018" r:id="rId8"/>
    <p:sldId id="2032" r:id="rId9"/>
    <p:sldId id="2033" r:id="rId10"/>
    <p:sldId id="2034" r:id="rId11"/>
    <p:sldId id="2035" r:id="rId12"/>
    <p:sldId id="2036" r:id="rId13"/>
    <p:sldId id="2084" r:id="rId14"/>
    <p:sldId id="2085" r:id="rId15"/>
    <p:sldId id="2086" r:id="rId16"/>
    <p:sldId id="2087" r:id="rId17"/>
    <p:sldId id="2089" r:id="rId18"/>
    <p:sldId id="2037" r:id="rId19"/>
    <p:sldId id="1910" r:id="rId20"/>
    <p:sldId id="1911" r:id="rId21"/>
    <p:sldId id="1912" r:id="rId22"/>
    <p:sldId id="1913" r:id="rId23"/>
    <p:sldId id="1923" r:id="rId24"/>
    <p:sldId id="2019" r:id="rId25"/>
    <p:sldId id="2020" r:id="rId26"/>
    <p:sldId id="1981" r:id="rId27"/>
    <p:sldId id="1495" r:id="rId28"/>
    <p:sldId id="1470" r:id="rId29"/>
    <p:sldId id="1472" r:id="rId30"/>
    <p:sldId id="1473" r:id="rId31"/>
    <p:sldId id="1729" r:id="rId32"/>
    <p:sldId id="1124" r:id="rId33"/>
    <p:sldId id="1125" r:id="rId34"/>
    <p:sldId id="1126" r:id="rId35"/>
    <p:sldId id="1127" r:id="rId36"/>
    <p:sldId id="1128" r:id="rId37"/>
    <p:sldId id="1129" r:id="rId38"/>
    <p:sldId id="1130" r:id="rId39"/>
    <p:sldId id="1131" r:id="rId40"/>
    <p:sldId id="1132" r:id="rId41"/>
    <p:sldId id="1133" r:id="rId42"/>
    <p:sldId id="1134" r:id="rId43"/>
    <p:sldId id="1135" r:id="rId44"/>
    <p:sldId id="1136" r:id="rId45"/>
    <p:sldId id="1730" r:id="rId46"/>
    <p:sldId id="1824" r:id="rId47"/>
    <p:sldId id="1825" r:id="rId48"/>
    <p:sldId id="1826" r:id="rId49"/>
    <p:sldId id="2023" r:id="rId50"/>
    <p:sldId id="2063" r:id="rId51"/>
    <p:sldId id="2064" r:id="rId52"/>
    <p:sldId id="2065" r:id="rId53"/>
    <p:sldId id="2066" r:id="rId54"/>
    <p:sldId id="2067" r:id="rId55"/>
    <p:sldId id="2068" r:id="rId56"/>
    <p:sldId id="2069" r:id="rId57"/>
    <p:sldId id="2070" r:id="rId58"/>
    <p:sldId id="1151" r:id="rId59"/>
    <p:sldId id="1736" r:id="rId60"/>
    <p:sldId id="1714" r:id="rId61"/>
    <p:sldId id="1737" r:id="rId62"/>
    <p:sldId id="1154" r:id="rId63"/>
    <p:sldId id="1738" r:id="rId64"/>
    <p:sldId id="2097" r:id="rId65"/>
    <p:sldId id="2098" r:id="rId66"/>
    <p:sldId id="2099" r:id="rId67"/>
    <p:sldId id="2100" r:id="rId68"/>
    <p:sldId id="2101" r:id="rId69"/>
    <p:sldId id="2102" r:id="rId70"/>
    <p:sldId id="2103" r:id="rId71"/>
    <p:sldId id="2117" r:id="rId72"/>
    <p:sldId id="2118" r:id="rId73"/>
    <p:sldId id="2119" r:id="rId74"/>
    <p:sldId id="2104" r:id="rId75"/>
    <p:sldId id="2105" r:id="rId76"/>
    <p:sldId id="2120" r:id="rId77"/>
    <p:sldId id="2121" r:id="rId78"/>
    <p:sldId id="2122" r:id="rId79"/>
    <p:sldId id="2106" r:id="rId80"/>
    <p:sldId id="2107" r:id="rId81"/>
    <p:sldId id="2123" r:id="rId82"/>
    <p:sldId id="2124" r:id="rId83"/>
    <p:sldId id="2125" r:id="rId84"/>
    <p:sldId id="1932" r:id="rId85"/>
    <p:sldId id="1269" r:id="rId86"/>
    <p:sldId id="2169" r:id="rId87"/>
    <p:sldId id="2170" r:id="rId88"/>
    <p:sldId id="2148" r:id="rId89"/>
    <p:sldId id="2149" r:id="rId90"/>
    <p:sldId id="2150" r:id="rId91"/>
    <p:sldId id="2151" r:id="rId92"/>
    <p:sldId id="2153" r:id="rId93"/>
    <p:sldId id="2152" r:id="rId94"/>
    <p:sldId id="2154" r:id="rId95"/>
    <p:sldId id="2155" r:id="rId96"/>
    <p:sldId id="2156" r:id="rId97"/>
    <p:sldId id="2157" r:id="rId98"/>
    <p:sldId id="2158" r:id="rId99"/>
    <p:sldId id="2159" r:id="rId100"/>
    <p:sldId id="2160" r:id="rId101"/>
    <p:sldId id="2161" r:id="rId102"/>
    <p:sldId id="2162" r:id="rId103"/>
    <p:sldId id="2163" r:id="rId104"/>
    <p:sldId id="2164" r:id="rId105"/>
    <p:sldId id="2165" r:id="rId106"/>
    <p:sldId id="2166" r:id="rId107"/>
    <p:sldId id="2167" r:id="rId108"/>
    <p:sldId id="2168" r:id="rId109"/>
    <p:sldId id="2171" r:id="rId110"/>
    <p:sldId id="2172" r:id="rId111"/>
    <p:sldId id="2173" r:id="rId112"/>
    <p:sldId id="2174" r:id="rId113"/>
    <p:sldId id="2175" r:id="rId114"/>
    <p:sldId id="2176" r:id="rId115"/>
    <p:sldId id="2177" r:id="rId116"/>
    <p:sldId id="2178" r:id="rId117"/>
    <p:sldId id="2179" r:id="rId118"/>
    <p:sldId id="2181" r:id="rId119"/>
    <p:sldId id="2182" r:id="rId120"/>
    <p:sldId id="2183" r:id="rId121"/>
    <p:sldId id="2184" r:id="rId122"/>
    <p:sldId id="2185" r:id="rId123"/>
    <p:sldId id="2186" r:id="rId124"/>
    <p:sldId id="2187" r:id="rId125"/>
    <p:sldId id="2188" r:id="rId126"/>
    <p:sldId id="2189" r:id="rId127"/>
    <p:sldId id="2190" r:id="rId128"/>
    <p:sldId id="2191" r:id="rId129"/>
    <p:sldId id="2192" r:id="rId130"/>
    <p:sldId id="2193" r:id="rId131"/>
    <p:sldId id="1722" r:id="rId132"/>
    <p:sldId id="2090" r:id="rId133"/>
    <p:sldId id="2091" r:id="rId134"/>
    <p:sldId id="2092" r:id="rId135"/>
    <p:sldId id="2093" r:id="rId136"/>
    <p:sldId id="2094" r:id="rId137"/>
    <p:sldId id="2095" r:id="rId138"/>
    <p:sldId id="2096" r:id="rId139"/>
    <p:sldId id="1417" r:id="rId140"/>
    <p:sldId id="2003" r:id="rId141"/>
    <p:sldId id="2126" r:id="rId142"/>
    <p:sldId id="2136" r:id="rId143"/>
    <p:sldId id="2137" r:id="rId144"/>
    <p:sldId id="2146" r:id="rId145"/>
    <p:sldId id="2147" r:id="rId146"/>
    <p:sldId id="2138" r:id="rId147"/>
    <p:sldId id="2004" r:id="rId148"/>
    <p:sldId id="1946" r:id="rId149"/>
    <p:sldId id="1947" r:id="rId150"/>
    <p:sldId id="1948" r:id="rId151"/>
    <p:sldId id="1949" r:id="rId152"/>
    <p:sldId id="1950" r:id="rId153"/>
    <p:sldId id="1951" r:id="rId154"/>
    <p:sldId id="1952" r:id="rId155"/>
    <p:sldId id="1953" r:id="rId156"/>
    <p:sldId id="1954" r:id="rId157"/>
    <p:sldId id="1955" r:id="rId158"/>
    <p:sldId id="1956" r:id="rId159"/>
    <p:sldId id="1957" r:id="rId160"/>
    <p:sldId id="1958" r:id="rId161"/>
    <p:sldId id="1959" r:id="rId162"/>
    <p:sldId id="1747" r:id="rId163"/>
    <p:sldId id="1960" r:id="rId164"/>
    <p:sldId id="1170" r:id="rId16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623" autoAdjust="0"/>
    <p:restoredTop sz="94660"/>
  </p:normalViewPr>
  <p:slideViewPr>
    <p:cSldViewPr snapToGrid="0">
      <p:cViewPr>
        <p:scale>
          <a:sx n="75" d="100"/>
          <a:sy n="75" d="100"/>
        </p:scale>
        <p:origin x="72" y="-8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slide" Target="slides/slide158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2" Type="http://schemas.openxmlformats.org/officeDocument/2006/relationships/slide" Target="slides/slide11.xml"/><Relationship Id="rId33" Type="http://schemas.openxmlformats.org/officeDocument/2006/relationships/slide" Target="slides/slide32.xml"/><Relationship Id="rId108" Type="http://schemas.openxmlformats.org/officeDocument/2006/relationships/slide" Target="slides/slide107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61" Type="http://schemas.openxmlformats.org/officeDocument/2006/relationships/slide" Target="slides/slide160.xml"/><Relationship Id="rId16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slide" Target="slides/slide150.xml"/><Relationship Id="rId156" Type="http://schemas.openxmlformats.org/officeDocument/2006/relationships/slide" Target="slides/slide155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167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slide" Target="slides/slide16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slide" Target="slides/slide163.xml"/><Relationship Id="rId16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165" Type="http://schemas.openxmlformats.org/officeDocument/2006/relationships/slide" Target="slides/slide164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Relationship Id="rId17" Type="http://schemas.openxmlformats.org/officeDocument/2006/relationships/slide" Target="slides/slide16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24" Type="http://schemas.openxmlformats.org/officeDocument/2006/relationships/slide" Target="slides/slide12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2026-06-21-Sun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8817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2026-06-21-Sun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3395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2026-06-21-Sun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4441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2026-06-21-Sun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4837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2026-06-21-Sun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31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2026-06-21-Sun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75751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2026-06-21-Sun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7822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2026-06-21-Sun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3154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2026-06-21-Sun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9439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2026-06-21-Sun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5253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2026-06-21-Sun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9747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FFDF9A-500D-469F-A47A-5BBAA6A8D811}" type="datetimeFigureOut">
              <a:rPr lang="ko-KR" altLang="en-US" smtClean="0"/>
              <a:t>2026-06-21-Sun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828F2497-C170-4D23-A386-54D0E2279F41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10000" b="90000" l="10000" r="90000">
                        <a14:foregroundMark x1="43687" y1="29764" x2="44993" y2="25953"/>
                        <a14:foregroundMark x1="45428" y1="42287" x2="46493" y2="39020"/>
                        <a14:backgroundMark x1="16352" y1="31397" x2="16352" y2="69691"/>
                        <a14:backgroundMark x1="15288" y1="17241" x2="3241" y2="25408"/>
                        <a14:backgroundMark x1="10208" y1="43920" x2="15917" y2="82214"/>
                        <a14:backgroundMark x1="15917" y1="75681" x2="7160" y2="8711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7562" y="5379664"/>
            <a:ext cx="3419744" cy="911600"/>
          </a:xfrm>
          <a:prstGeom prst="rect">
            <a:avLst/>
          </a:prstGeom>
        </p:spPr>
      </p:pic>
      <p:sp>
        <p:nvSpPr>
          <p:cNvPr id="7" name="직사각형 6">
            <a:extLst>
              <a:ext uri="{FF2B5EF4-FFF2-40B4-BE49-F238E27FC236}">
                <a16:creationId xmlns="" xmlns:a16="http://schemas.microsoft.com/office/drawing/2014/main" id="{95CCD5B0-9E84-AACD-B197-F11E4B46CC70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4988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2106807" y="666572"/>
            <a:ext cx="515076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지금은 기도로 예배를 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준비하는 시간입니다</a:t>
            </a:r>
          </a:p>
        </p:txBody>
      </p:sp>
    </p:spTree>
    <p:extLst>
      <p:ext uri="{BB962C8B-B14F-4D97-AF65-F5344CB8AC3E}">
        <p14:creationId xmlns:p14="http://schemas.microsoft.com/office/powerpoint/2010/main" val="36207566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54BDBBB7-34B0-289D-CD2E-E64C28F5C8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A66E553E-9BB1-E4E9-A684-7C302B22EE22}"/>
              </a:ext>
            </a:extLst>
          </p:cNvPr>
          <p:cNvSpPr txBox="1"/>
          <p:nvPr/>
        </p:nvSpPr>
        <p:spPr>
          <a:xfrm>
            <a:off x="661568" y="666572"/>
            <a:ext cx="782137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원망치 마라 너의 입을 지켜라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저들은 너의 입을 보고 있다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43602690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1031879" y="666572"/>
            <a:ext cx="708078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2.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두려움보다 큰 것은 주님의 약속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24810622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1390145" y="666572"/>
            <a:ext cx="636424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10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절   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"</a:t>
            </a:r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너는 장차 받을 고난을 </a:t>
            </a:r>
            <a:endParaRPr lang="en-US" altLang="ko-KR" sz="44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   두려워하지 </a:t>
            </a:r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말라</a:t>
            </a:r>
            <a:r>
              <a:rPr lang="en-US" altLang="ko-KR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."</a:t>
            </a:r>
          </a:p>
        </p:txBody>
      </p:sp>
    </p:spTree>
    <p:extLst>
      <p:ext uri="{BB962C8B-B14F-4D97-AF65-F5344CB8AC3E}">
        <p14:creationId xmlns:p14="http://schemas.microsoft.com/office/powerpoint/2010/main" val="2824810622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1630598" y="666572"/>
            <a:ext cx="5883342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고난이 없을 것 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?</a:t>
            </a:r>
          </a:p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오히려 더 큰 시험이 있을 것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24810622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747346" y="666572"/>
            <a:ext cx="764985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그러나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, 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“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두려워하지 말라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”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말씀하심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24810622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1835785" y="689164"/>
            <a:ext cx="547297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고난보다 크신 주님이 </a:t>
            </a:r>
            <a:endParaRPr lang="en-US" altLang="ko-KR" sz="44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우리와 함께 계시기 때문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24810622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388272" y="666572"/>
            <a:ext cx="836799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순교자의 담대함 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–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죽음에 대한 두려움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?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24810622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1460676" y="666572"/>
            <a:ext cx="622317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죽음보다 더 크신 </a:t>
            </a:r>
            <a:endParaRPr lang="en-US" altLang="ko-KR" sz="44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예수 </a:t>
            </a:r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그리스도를 알았기 때문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24810622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1336450" y="666572"/>
            <a:ext cx="647164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검투사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,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사자들의 경기장에서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.</a:t>
            </a:r>
          </a:p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화형을 당하면서도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찬송을 부름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accent2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24810622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1484725" y="666572"/>
            <a:ext cx="617508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특별한 사람들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?</a:t>
            </a:r>
          </a:p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부활하신 주님을 믿었기 때문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accent2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24810622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117368" y="666572"/>
            <a:ext cx="890981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신앙 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  <a:sym typeface="Wingdings" pitchFamily="2" charset="2"/>
              </a:rPr>
              <a:t>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  <a:sym typeface="Wingdings" pitchFamily="2" charset="2"/>
              </a:rPr>
              <a:t>고난이 없는 삶 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  <a:sym typeface="Wingdings" pitchFamily="2" charset="2"/>
              </a:rPr>
              <a:t>x</a:t>
            </a:r>
          </a:p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  <a:sym typeface="Wingdings" pitchFamily="2" charset="2"/>
              </a:rPr>
              <a:t>           고난 가운데서도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  <a:sym typeface="Wingdings" pitchFamily="2" charset="2"/>
              </a:rPr>
              <a:t>주님을 신뢰하는 삶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90649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C6DD80CE-4D76-CB31-2E95-CC7A9261DF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AA054DEE-22FE-5F18-7FE5-930AE63E9481}"/>
              </a:ext>
            </a:extLst>
          </p:cNvPr>
          <p:cNvSpPr txBox="1"/>
          <p:nvPr/>
        </p:nvSpPr>
        <p:spPr>
          <a:xfrm>
            <a:off x="661564" y="666572"/>
            <a:ext cx="782137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마음을 뺏기지 마라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내가 널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도우지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않는단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소리에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99737470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667194" y="666572"/>
            <a:ext cx="781015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우리의 두려움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:</a:t>
            </a:r>
          </a:p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질병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,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노후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,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자녀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,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경제적 어려움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,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미래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9064959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2565948" y="666572"/>
            <a:ext cx="401263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“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두려워하지 말라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”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9064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1" y="666572"/>
            <a:ext cx="914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믿음 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  <a:sym typeface="Wingdings" pitchFamily="2" charset="2"/>
              </a:rPr>
              <a:t>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  <a:sym typeface="Wingdings" pitchFamily="2" charset="2"/>
              </a:rPr>
              <a:t>두려움이 없는 상태 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  <a:sym typeface="Wingdings" pitchFamily="2" charset="2"/>
              </a:rPr>
              <a:t>x</a:t>
            </a:r>
          </a:p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  <a:sym typeface="Wingdings" pitchFamily="2" charset="2"/>
              </a:rPr>
              <a:t>         두려움보다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  <a:sym typeface="Wingdings" pitchFamily="2" charset="2"/>
              </a:rPr>
              <a:t>주님을 더 크게 바라보는 것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9064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1920749" y="666572"/>
            <a:ext cx="530305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3.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죽도록 충성하라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,</a:t>
            </a:r>
          </a:p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        생명의 관을 주리라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9064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2121116" y="666572"/>
            <a:ext cx="490230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주님이 바라시는 것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:</a:t>
            </a:r>
          </a:p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성공</a:t>
            </a:r>
            <a:r>
              <a:rPr lang="en-US" altLang="ko-KR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?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유명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? 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충성하라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!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9064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2945059" y="666572"/>
            <a:ext cx="325441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충성은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,</a:t>
            </a:r>
          </a:p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결과 보다 태도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9064959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1914326" y="666572"/>
            <a:ext cx="531587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끝까지 믿음을 지키는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것</a:t>
            </a:r>
            <a:endParaRPr lang="en-US" altLang="ko-KR" sz="44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끝까지 예배를 지키는 것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9064959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2080237" y="666572"/>
            <a:ext cx="498405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끝까지 사랑하는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것</a:t>
            </a:r>
            <a:endParaRPr lang="en-US" altLang="ko-KR" sz="44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끝까지 복음을 붙드는 것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9064959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2121113" y="666572"/>
            <a:ext cx="490230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순교자들의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위대함은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,</a:t>
            </a:r>
          </a:p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죽음 </a:t>
            </a:r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자체에 있지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않음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97099266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1623381" y="666572"/>
            <a:ext cx="589776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죽는 순간까지 </a:t>
            </a:r>
            <a:endParaRPr lang="en-US" altLang="ko-KR" sz="44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예수님을 </a:t>
            </a:r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부인하지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않았다</a:t>
            </a:r>
            <a:r>
              <a:rPr lang="en-US" altLang="ko-KR" sz="4400" b="1" spc="-30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!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970992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9B60FDF3-DD28-1101-BFCC-7029726515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4EE8C1C3-AFD9-A88D-24AE-35E887863A3E}"/>
              </a:ext>
            </a:extLst>
          </p:cNvPr>
          <p:cNvSpPr txBox="1"/>
          <p:nvPr/>
        </p:nvSpPr>
        <p:spPr>
          <a:xfrm>
            <a:off x="661562" y="666572"/>
            <a:ext cx="782137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너의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모든게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모든게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불리 해도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너는 기도를 계속 해라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69819434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2550723" y="666572"/>
            <a:ext cx="404309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오늘 우리의 순교는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,</a:t>
            </a:r>
          </a:p>
          <a:p>
            <a:pPr algn="ctr"/>
            <a:r>
              <a:rPr lang="ko-KR" altLang="en-US" sz="44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피흘리는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순교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?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97099266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2193252" y="666572"/>
            <a:ext cx="475803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생활의 순교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:</a:t>
            </a:r>
          </a:p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세상의 가치관을 거절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97099266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1696322" y="666572"/>
            <a:ext cx="5751896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정직을 선택하는 것</a:t>
            </a:r>
            <a:endParaRPr lang="en-US" altLang="ko-KR" sz="44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예배를 우선순위에 두는 것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97099266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1451063" y="666572"/>
            <a:ext cx="624241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복음을 부끄러워하지 않는 것</a:t>
            </a:r>
            <a:endParaRPr lang="en-US" altLang="ko-KR" sz="44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교회를 건강하게 세워가는 것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97099266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1878261" y="666572"/>
            <a:ext cx="538801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순교적 신앙</a:t>
            </a:r>
            <a:endParaRPr lang="en-US" altLang="ko-KR" sz="44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  <a:sym typeface="Wingdings" panose="05000000000000000000" pitchFamily="2" charset="2"/>
              </a:rPr>
              <a:t>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  <a:sym typeface="Wingdings" panose="05000000000000000000" pitchFamily="2" charset="2"/>
              </a:rPr>
              <a:t>생명의 관을 약속하심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97099266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2252562" y="666572"/>
            <a:ext cx="4639412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ko-KR" altLang="en-US" sz="44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맺는말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:</a:t>
            </a:r>
          </a:p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믿음의 선배들을 기억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97099266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2107491" y="666572"/>
            <a:ext cx="492955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그들이 붙들었던 주님을</a:t>
            </a:r>
            <a:endParaRPr lang="en-US" altLang="ko-KR" sz="44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우리도 붙들어야 함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.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97099266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2044976" y="666572"/>
            <a:ext cx="505458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그들이 사랑했던 복음을</a:t>
            </a:r>
            <a:endParaRPr lang="en-US" altLang="ko-KR" sz="44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우리도 사랑해야 함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97099266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1406980" y="666572"/>
            <a:ext cx="633057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그들이 목숨으로 지켰던 믿음을</a:t>
            </a:r>
            <a:endParaRPr lang="en-US" altLang="ko-KR" sz="44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우리도 지켜야 함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.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99420336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1982459" y="666572"/>
            <a:ext cx="517962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주님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: 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“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두려워하지 말라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”</a:t>
            </a:r>
          </a:p>
          <a:p>
            <a:pPr algn="ctr"/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       “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죽도록 충성하라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”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994203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844732D9-CB77-F1C0-EDD7-0A24E8335C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91B9A812-E53E-477F-B993-3EAB0E3C46B2}"/>
              </a:ext>
            </a:extLst>
          </p:cNvPr>
          <p:cNvSpPr txBox="1"/>
          <p:nvPr/>
        </p:nvSpPr>
        <p:spPr>
          <a:xfrm>
            <a:off x="1238650" y="666572"/>
            <a:ext cx="666721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너 기도를 멈추지 마라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내가 너의 그 모든 상황을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5809434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846730" y="666572"/>
            <a:ext cx="745107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다음 세대가</a:t>
            </a:r>
            <a:endParaRPr lang="en-US" altLang="ko-KR" sz="44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우리의 믿음을 기억하고 따라올 것 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!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99420336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6C502C5A-0B65-BAC5-B73C-83919292A2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8911219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4E794D49-D5BE-BC27-52B0-FB6E68B2BC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="" xmlns:a16="http://schemas.microsoft.com/office/drawing/2014/main" id="{3E1DC567-315B-3D06-CF29-DDFECAB0A5D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0961" y="-208151"/>
            <a:ext cx="11660698" cy="39664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136E27FD-BFD6-5433-8E44-393E71DFFFC9}"/>
              </a:ext>
            </a:extLst>
          </p:cNvPr>
          <p:cNvSpPr txBox="1"/>
          <p:nvPr/>
        </p:nvSpPr>
        <p:spPr>
          <a:xfrm>
            <a:off x="3415174" y="1169151"/>
            <a:ext cx="23214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나는 믿네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21ACB040-2649-C37E-B177-A82E499B7003}"/>
              </a:ext>
            </a:extLst>
          </p:cNvPr>
          <p:cNvSpPr txBox="1"/>
          <p:nvPr/>
        </p:nvSpPr>
        <p:spPr>
          <a:xfrm>
            <a:off x="6428696" y="563555"/>
            <a:ext cx="14285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결단 찬양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32062921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284072" y="666572"/>
            <a:ext cx="857638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내게 허락 하신 시련을 통해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나의 믿음 더욱 강하게 자라 나고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96105221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1C0BDE1A-8981-0C07-37DA-061B921B2A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400DB503-78E0-994D-D244-087EE333A845}"/>
              </a:ext>
            </a:extLst>
          </p:cNvPr>
          <p:cNvSpPr txBox="1"/>
          <p:nvPr/>
        </p:nvSpPr>
        <p:spPr>
          <a:xfrm>
            <a:off x="661573" y="666572"/>
            <a:ext cx="782137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험한 살과 골짜기 지나는 동안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주께 더 가까이 나를 이끄시네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51890124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6BFB8942-7B41-BB40-7790-A0428F91B2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0D74FCFA-5675-4D8A-80C3-7753A1CF808C}"/>
              </a:ext>
            </a:extLst>
          </p:cNvPr>
          <p:cNvSpPr txBox="1"/>
          <p:nvPr/>
        </p:nvSpPr>
        <p:spPr>
          <a:xfrm>
            <a:off x="84490" y="666572"/>
            <a:ext cx="897553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내가 겪는 시험이 어렵고 힘들어도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 주님보다 크지 않네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03334421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26D12651-7088-BA8A-E074-43886578D2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B593AB65-53AA-C09C-C53E-711E928DB464}"/>
              </a:ext>
            </a:extLst>
          </p:cNvPr>
          <p:cNvSpPr txBox="1"/>
          <p:nvPr/>
        </p:nvSpPr>
        <p:spPr>
          <a:xfrm>
            <a:off x="284064" y="666572"/>
            <a:ext cx="857638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 앞에 바다가 갈라 지지 않으면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주가 나로 바다 위 걷게 하리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90330717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189EEBB-2AC7-D753-F065-1E463CDEA6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FCB672C2-7FE8-7C35-918B-B9E18C6F8AA1}"/>
              </a:ext>
            </a:extLst>
          </p:cNvPr>
          <p:cNvSpPr txBox="1"/>
          <p:nvPr/>
        </p:nvSpPr>
        <p:spPr>
          <a:xfrm>
            <a:off x="1238662" y="666572"/>
            <a:ext cx="666721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나는 믿네 주의 능력으로 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담대히 나아 가리라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67379190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E4853402-C57F-6F7B-783C-F0D2DB78FC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CF453650-FD98-B399-0E12-9B137C125D6D}"/>
              </a:ext>
            </a:extLst>
          </p:cNvPr>
          <p:cNvSpPr txBox="1"/>
          <p:nvPr/>
        </p:nvSpPr>
        <p:spPr>
          <a:xfrm>
            <a:off x="661580" y="666572"/>
            <a:ext cx="782137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주와 함께 싸워 승리 하리라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날마다 믿음으로 나 살아 가리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50762703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6D03ACEE-EA01-4E7A-98B9-8AE95E64D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E3F90ECA-95DA-4624-AFFA-66B458CE8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256328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4B62C398-5CC0-75FC-B709-E6128442CB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3CDB63C8-304F-2D0F-6FF8-00A6C1182603}"/>
              </a:ext>
            </a:extLst>
          </p:cNvPr>
          <p:cNvSpPr txBox="1"/>
          <p:nvPr/>
        </p:nvSpPr>
        <p:spPr>
          <a:xfrm>
            <a:off x="1993665" y="666572"/>
            <a:ext cx="515718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바로 역전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시키리니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36899636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6E7017EF-71BB-7282-CB2A-D61BC58D70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="" xmlns:a16="http://schemas.microsoft.com/office/drawing/2014/main" id="{B89C58EF-6856-2471-6F76-6E29EB079F7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0961" y="-208151"/>
            <a:ext cx="11660698" cy="39664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65941E38-0EB7-A71D-F898-508B1229A246}"/>
              </a:ext>
            </a:extLst>
          </p:cNvPr>
          <p:cNvSpPr txBox="1"/>
          <p:nvPr/>
        </p:nvSpPr>
        <p:spPr>
          <a:xfrm>
            <a:off x="1367245" y="1169151"/>
            <a:ext cx="64254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신실하게 진실하게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43525E8E-D064-2B30-0FE6-BCDF2608706C}"/>
              </a:ext>
            </a:extLst>
          </p:cNvPr>
          <p:cNvSpPr txBox="1"/>
          <p:nvPr/>
        </p:nvSpPr>
        <p:spPr>
          <a:xfrm>
            <a:off x="5635682" y="555487"/>
            <a:ext cx="21820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 err="1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특송</a:t>
            </a:r>
            <a:r>
              <a:rPr lang="en-US" altLang="ko-KR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-1</a:t>
            </a:r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여전도회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23093827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E4853402-C57F-6F7B-783C-F0D2DB78FC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CF453650-FD98-B399-0E12-9B137C125D6D}"/>
              </a:ext>
            </a:extLst>
          </p:cNvPr>
          <p:cNvSpPr txBox="1"/>
          <p:nvPr/>
        </p:nvSpPr>
        <p:spPr>
          <a:xfrm>
            <a:off x="2232522" y="666572"/>
            <a:ext cx="4679486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1. </a:t>
            </a:r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신실하게 진실하게</a:t>
            </a:r>
          </a:p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거룩하게 </a:t>
            </a:r>
            <a:r>
              <a:rPr lang="ko-KR" altLang="en-US" sz="44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살게하소서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89874707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E4853402-C57F-6F7B-783C-F0D2DB78FC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CF453650-FD98-B399-0E12-9B137C125D6D}"/>
              </a:ext>
            </a:extLst>
          </p:cNvPr>
          <p:cNvSpPr txBox="1"/>
          <p:nvPr/>
        </p:nvSpPr>
        <p:spPr>
          <a:xfrm>
            <a:off x="2261376" y="666572"/>
            <a:ext cx="462177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신실하게 진실하게</a:t>
            </a:r>
          </a:p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거룩하게 </a:t>
            </a:r>
            <a:r>
              <a:rPr lang="ko-KR" altLang="en-US" sz="44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살게하소서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29926409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E4853402-C57F-6F7B-783C-F0D2DB78FC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CF453650-FD98-B399-0E12-9B137C125D6D}"/>
              </a:ext>
            </a:extLst>
          </p:cNvPr>
          <p:cNvSpPr txBox="1"/>
          <p:nvPr/>
        </p:nvSpPr>
        <p:spPr>
          <a:xfrm>
            <a:off x="1120038" y="666572"/>
            <a:ext cx="690445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하나님 나의 마음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만져주소서</a:t>
            </a:r>
            <a:endParaRPr lang="ko-KR" altLang="en-US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하나님 나의 영혼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새롭게 하소서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29926409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E4853402-C57F-6F7B-783C-F0D2DB78FC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CF453650-FD98-B399-0E12-9B137C125D6D}"/>
              </a:ext>
            </a:extLst>
          </p:cNvPr>
          <p:cNvSpPr txBox="1"/>
          <p:nvPr/>
        </p:nvSpPr>
        <p:spPr>
          <a:xfrm>
            <a:off x="2206874" y="666572"/>
            <a:ext cx="4730782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2. </a:t>
            </a:r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신실하게 진실하게</a:t>
            </a:r>
          </a:p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거룩하게 </a:t>
            </a:r>
            <a:r>
              <a:rPr lang="ko-KR" altLang="en-US" sz="44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살게하소서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56266431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E4853402-C57F-6F7B-783C-F0D2DB78FC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CF453650-FD98-B399-0E12-9B137C125D6D}"/>
              </a:ext>
            </a:extLst>
          </p:cNvPr>
          <p:cNvSpPr txBox="1"/>
          <p:nvPr/>
        </p:nvSpPr>
        <p:spPr>
          <a:xfrm>
            <a:off x="2261376" y="666572"/>
            <a:ext cx="462177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신실하게 진실하게</a:t>
            </a:r>
          </a:p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거룩하게 </a:t>
            </a:r>
            <a:r>
              <a:rPr lang="ko-KR" altLang="en-US" sz="44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살게하소서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3957453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E4853402-C57F-6F7B-783C-F0D2DB78FC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CF453650-FD98-B399-0E12-9B137C125D6D}"/>
              </a:ext>
            </a:extLst>
          </p:cNvPr>
          <p:cNvSpPr txBox="1"/>
          <p:nvPr/>
        </p:nvSpPr>
        <p:spPr>
          <a:xfrm>
            <a:off x="1459074" y="666572"/>
            <a:ext cx="622638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하나님 나의 기도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들어주소서</a:t>
            </a:r>
            <a:endParaRPr lang="ko-KR" altLang="en-US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하나님 주의 길로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인도하소서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.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29926409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D2BE078-1E4B-876E-1D59-FAC62C331D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7B9FEA0C-FB13-1F5D-5505-C13C58920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25B9698A-ACBA-A2EC-9263-6EFD6097FE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1737166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A05EE1D-450F-0A50-E3BC-996706DB82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="" xmlns:a16="http://schemas.microsoft.com/office/drawing/2014/main" id="{989B73D5-BBAB-A59C-34F7-B9D568A5BC6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0961" y="-208151"/>
            <a:ext cx="11660698" cy="39664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CE582ABD-FB23-D919-F6D2-F2DAC65F7278}"/>
              </a:ext>
            </a:extLst>
          </p:cNvPr>
          <p:cNvSpPr txBox="1"/>
          <p:nvPr/>
        </p:nvSpPr>
        <p:spPr>
          <a:xfrm>
            <a:off x="2837288" y="1169151"/>
            <a:ext cx="347723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그날</a:t>
            </a:r>
            <a:r>
              <a:rPr lang="en-US" altLang="ko-KR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(One Day)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FCDB8C24-EB3D-E159-56F7-F34DFD9CDE8F}"/>
              </a:ext>
            </a:extLst>
          </p:cNvPr>
          <p:cNvSpPr txBox="1"/>
          <p:nvPr/>
        </p:nvSpPr>
        <p:spPr>
          <a:xfrm>
            <a:off x="5745195" y="563555"/>
            <a:ext cx="20954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천국 소망 찬양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55936135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FE759E28-78FF-9A4A-B0A8-E122E0682A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833C1464-18CE-C7D7-D636-9BC9E81E62F2}"/>
              </a:ext>
            </a:extLst>
          </p:cNvPr>
          <p:cNvSpPr txBox="1"/>
          <p:nvPr/>
        </p:nvSpPr>
        <p:spPr>
          <a:xfrm>
            <a:off x="928452" y="666572"/>
            <a:ext cx="728757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1.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그날 모두 변화 되리 예수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모든 상처 치유 되리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287113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A75EB156-EBDA-0631-B87A-3C5B863A88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E35D575-106D-3D1E-CFD4-22CBAE6A5B42}"/>
              </a:ext>
            </a:extLst>
          </p:cNvPr>
          <p:cNvSpPr txBox="1"/>
          <p:nvPr/>
        </p:nvSpPr>
        <p:spPr>
          <a:xfrm>
            <a:off x="1616150" y="666572"/>
            <a:ext cx="591219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너 기도를 멈추지 마라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내가 잠시도 쉬지 않고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9411177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CEC77009-AC90-8942-2A21-E78E8CFA04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1F8CD615-2353-5B37-6017-617C7E43E257}"/>
              </a:ext>
            </a:extLst>
          </p:cNvPr>
          <p:cNvSpPr txBox="1"/>
          <p:nvPr/>
        </p:nvSpPr>
        <p:spPr>
          <a:xfrm>
            <a:off x="1616138" y="666572"/>
            <a:ext cx="591219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이전 것은 지나가리라 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그날에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04595730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9712D5EC-063B-EE46-838D-92F90CDFE0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334F0E00-4C25-3789-3EA7-3BBD82AC5805}"/>
              </a:ext>
            </a:extLst>
          </p:cNvPr>
          <p:cNvSpPr txBox="1"/>
          <p:nvPr/>
        </p:nvSpPr>
        <p:spPr>
          <a:xfrm>
            <a:off x="1238628" y="666572"/>
            <a:ext cx="666721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그날 모두 알게 되리 예수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모든 답을 얻게 되리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22244203"/>
      </p:ext>
    </p:extLst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B10EDB2C-5020-6BCF-10C9-5316573D9B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56B12BB2-D474-B59E-3182-F93BB6CB0270}"/>
              </a:ext>
            </a:extLst>
          </p:cNvPr>
          <p:cNvSpPr txBox="1"/>
          <p:nvPr/>
        </p:nvSpPr>
        <p:spPr>
          <a:xfrm>
            <a:off x="1963188" y="666572"/>
            <a:ext cx="5218095" cy="15388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7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모든 걱정 사라지리 </a:t>
            </a:r>
            <a:endParaRPr lang="en-US" altLang="ko-KR" sz="47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7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그날에</a:t>
            </a:r>
            <a:endParaRPr lang="en-US" altLang="ko-KR" sz="47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13905469"/>
      </p:ext>
    </p:extLst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2EC9B781-A1C4-E96C-7865-C51A56C452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FF8A8B4-A1D0-DDC8-80F4-95FA5733F002}"/>
              </a:ext>
            </a:extLst>
          </p:cNvPr>
          <p:cNvSpPr txBox="1"/>
          <p:nvPr/>
        </p:nvSpPr>
        <p:spPr>
          <a:xfrm>
            <a:off x="1327606" y="666572"/>
            <a:ext cx="648927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그날에 천국에서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영원한 기쁨 주와 나누리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99283731"/>
      </p:ext>
    </p:extLst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481EB454-289D-1DBC-6A00-B611000A84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303DF90-BD6B-7953-D6FC-2F29A1CAD21C}"/>
              </a:ext>
            </a:extLst>
          </p:cNvPr>
          <p:cNvSpPr txBox="1"/>
          <p:nvPr/>
        </p:nvSpPr>
        <p:spPr>
          <a:xfrm>
            <a:off x="1993659" y="666572"/>
            <a:ext cx="515718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주의 얼굴 뵐 때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승리의 노래 부르리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8620059"/>
      </p:ext>
    </p:extLst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B0BB0A2-E986-51ED-85FE-B20DBD0C7C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52EAFCEA-B2B5-45FA-8284-ABF70307C4B8}"/>
              </a:ext>
            </a:extLst>
          </p:cNvPr>
          <p:cNvSpPr txBox="1"/>
          <p:nvPr/>
        </p:nvSpPr>
        <p:spPr>
          <a:xfrm>
            <a:off x="928469" y="666572"/>
            <a:ext cx="728757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2.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그날 주의 얼굴 보리 예수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크신 은혜 알게 되리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53923480"/>
      </p:ext>
    </p:extLst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E681B1E7-0042-1907-0819-1FDB09616F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8660FB61-4830-F9ED-45FB-3B33033CFA26}"/>
              </a:ext>
            </a:extLst>
          </p:cNvPr>
          <p:cNvSpPr txBox="1"/>
          <p:nvPr/>
        </p:nvSpPr>
        <p:spPr>
          <a:xfrm>
            <a:off x="1616161" y="666572"/>
            <a:ext cx="591219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또 홀연히 변화 되리라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그날에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87841509"/>
      </p:ext>
    </p:extLst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189FEE88-6A2B-E158-F130-9592BDBB33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09D85105-D14C-AEF6-873C-2D5BADF1F2AB}"/>
              </a:ext>
            </a:extLst>
          </p:cNvPr>
          <p:cNvSpPr txBox="1"/>
          <p:nvPr/>
        </p:nvSpPr>
        <p:spPr>
          <a:xfrm>
            <a:off x="1039081" y="666572"/>
            <a:ext cx="706635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그날에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자유케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되리라</a:t>
            </a:r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예수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모든 고통은 끝나리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9821083"/>
      </p:ext>
    </p:extLst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BD7AAAC7-96DF-0BA4-D3BD-8158570416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C028266D-8AAA-19FA-DE88-CE34EFE40C3F}"/>
              </a:ext>
            </a:extLst>
          </p:cNvPr>
          <p:cNvSpPr txBox="1"/>
          <p:nvPr/>
        </p:nvSpPr>
        <p:spPr>
          <a:xfrm>
            <a:off x="1616144" y="666572"/>
            <a:ext cx="591219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찬란한 주 영광 보리라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그날에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65859767"/>
      </p:ext>
    </p:extLst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208C9C07-0E62-C263-9A14-42915FE8C8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9D0C6A8A-FC88-6317-1D65-D657DB112F90}"/>
              </a:ext>
            </a:extLst>
          </p:cNvPr>
          <p:cNvSpPr txBox="1"/>
          <p:nvPr/>
        </p:nvSpPr>
        <p:spPr>
          <a:xfrm>
            <a:off x="1327612" y="666572"/>
            <a:ext cx="648927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그날에 천국에서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영원한 기쁨 주와 나누리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066464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C24F4DF-E644-9B1D-316E-4B4D38B142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0AD21778-47AF-4D05-E3AD-EDB9EAACC2F3}"/>
              </a:ext>
            </a:extLst>
          </p:cNvPr>
          <p:cNvSpPr txBox="1"/>
          <p:nvPr/>
        </p:nvSpPr>
        <p:spPr>
          <a:xfrm>
            <a:off x="1327608" y="666572"/>
            <a:ext cx="64892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모든걸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지켜 보고 있으니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76201715"/>
      </p:ext>
    </p:extLst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DF1B4875-2D03-9069-DF9A-4FE02F1F44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A9FBC2D8-8401-BF9B-248B-A16EBCF65061}"/>
              </a:ext>
            </a:extLst>
          </p:cNvPr>
          <p:cNvSpPr txBox="1"/>
          <p:nvPr/>
        </p:nvSpPr>
        <p:spPr>
          <a:xfrm>
            <a:off x="1993665" y="666572"/>
            <a:ext cx="515718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주의 얼굴 뵐 때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승리의 노래 부르리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84326354"/>
      </p:ext>
    </p:extLst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BB8384E-F545-7076-29B9-7015D45FD3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C8844E9C-0B4E-C23D-B69A-0B761EC18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D1C5B1F8-C2B2-8D35-107D-286376499C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4276826"/>
      </p:ext>
    </p:extLst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F5810EC9-17BF-A4C5-1A69-9E349ED66A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="" xmlns:a16="http://schemas.microsoft.com/office/drawing/2014/main" id="{0DBFBB87-67B9-4808-E9D5-6524C703524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0961" y="-208151"/>
            <a:ext cx="11660698" cy="39664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473AD644-EA23-6488-5D26-D1BAEF2C3A85}"/>
              </a:ext>
            </a:extLst>
          </p:cNvPr>
          <p:cNvSpPr txBox="1"/>
          <p:nvPr/>
        </p:nvSpPr>
        <p:spPr>
          <a:xfrm>
            <a:off x="3446979" y="1169151"/>
            <a:ext cx="28151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김병주 목사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9D86869C-D715-2F43-6660-4B768E2FC284}"/>
              </a:ext>
            </a:extLst>
          </p:cNvPr>
          <p:cNvSpPr txBox="1"/>
          <p:nvPr/>
        </p:nvSpPr>
        <p:spPr>
          <a:xfrm>
            <a:off x="7032081" y="572265"/>
            <a:ext cx="7617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축도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pic>
        <p:nvPicPr>
          <p:cNvPr id="3" name="그림 2">
            <a:extLst>
              <a:ext uri="{FF2B5EF4-FFF2-40B4-BE49-F238E27FC236}">
                <a16:creationId xmlns="" xmlns:a16="http://schemas.microsoft.com/office/drawing/2014/main" id="{3F03A7CD-089E-4EBC-7FEC-E7CBC0C41FE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6697" y="1127206"/>
            <a:ext cx="1501629" cy="844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350913"/>
      </p:ext>
    </p:extLst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68103FC-2D47-BE12-A470-335CF7C044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4987194"/>
      </p:ext>
    </p:extLst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283EC09-05F8-4ADE-A634-BE681DEACB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68879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1406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59EA2AF0-1321-D49F-8CAA-26F7851C0E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B04F0BDC-95C4-D7DD-59FC-557C24BFECDC}"/>
              </a:ext>
            </a:extLst>
          </p:cNvPr>
          <p:cNvSpPr txBox="1"/>
          <p:nvPr/>
        </p:nvSpPr>
        <p:spPr>
          <a:xfrm>
            <a:off x="2282199" y="666572"/>
            <a:ext cx="458010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바로 역전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되라라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49531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A00F1529-DA6D-54CC-5DA9-41907BA70A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163181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330364D-E346-4F3F-C0DA-F3A1787153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="" xmlns:a16="http://schemas.microsoft.com/office/drawing/2014/main" id="{2821AC39-14ED-23B1-5B30-5FC18BDD469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0961" y="-208151"/>
            <a:ext cx="11660698" cy="39664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FAA3D826-38DF-CDFA-8795-DE48A1C88404}"/>
              </a:ext>
            </a:extLst>
          </p:cNvPr>
          <p:cNvSpPr txBox="1"/>
          <p:nvPr/>
        </p:nvSpPr>
        <p:spPr>
          <a:xfrm>
            <a:off x="3415174" y="1169151"/>
            <a:ext cx="23214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나는 믿네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57425A28-9ED6-56B5-5854-CCBE35D6BF02}"/>
              </a:ext>
            </a:extLst>
          </p:cNvPr>
          <p:cNvSpPr txBox="1"/>
          <p:nvPr/>
        </p:nvSpPr>
        <p:spPr>
          <a:xfrm>
            <a:off x="6428696" y="563555"/>
            <a:ext cx="14285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결단 찬양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70692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57BE46B8-11AA-CEE2-4D47-D1367F0DF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="" xmlns:a16="http://schemas.microsoft.com/office/drawing/2014/main" id="{8FBC1BB3-C5E4-DCB4-62D0-9EBD1028984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0961" y="-208151"/>
            <a:ext cx="11660698" cy="39664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127885B4-B1B5-4DE3-727A-243424B0184F}"/>
              </a:ext>
            </a:extLst>
          </p:cNvPr>
          <p:cNvSpPr txBox="1"/>
          <p:nvPr/>
        </p:nvSpPr>
        <p:spPr>
          <a:xfrm>
            <a:off x="2593634" y="1169151"/>
            <a:ext cx="39645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예수 우리 </a:t>
            </a:r>
            <a:r>
              <a:rPr lang="ko-KR" altLang="en-US" sz="4000" b="1" spc="-150" dirty="0" err="1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왕이여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0CFC6F06-F039-8EEA-76EA-6E5210DB5B0C}"/>
              </a:ext>
            </a:extLst>
          </p:cNvPr>
          <p:cNvSpPr txBox="1"/>
          <p:nvPr/>
        </p:nvSpPr>
        <p:spPr>
          <a:xfrm>
            <a:off x="7047768" y="563555"/>
            <a:ext cx="7617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찬양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938173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62FA3F60-BA73-2D1A-4BCE-9515095EB9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5EA89401-3402-02A8-F3B9-1B2AFBDAE459}"/>
              </a:ext>
            </a:extLst>
          </p:cNvPr>
          <p:cNvSpPr txBox="1"/>
          <p:nvPr/>
        </p:nvSpPr>
        <p:spPr>
          <a:xfrm>
            <a:off x="284072" y="666572"/>
            <a:ext cx="857638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내게 허락 하신 시련을 통해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나의 믿음 더욱 강하게 자라 나고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790982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27E78AC3-BF5F-4CE2-8D99-0FD82C9A05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3CAA2B82-C427-6BA9-2D64-1DFB67E147AF}"/>
              </a:ext>
            </a:extLst>
          </p:cNvPr>
          <p:cNvSpPr txBox="1"/>
          <p:nvPr/>
        </p:nvSpPr>
        <p:spPr>
          <a:xfrm>
            <a:off x="661573" y="666572"/>
            <a:ext cx="782137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험한 살과 골짜기 지나는 동안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주께 더 가까이 나를 이끄시네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388214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8DE61C7D-ABCB-1B7D-89C2-0B7CF1415B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B8AD43AF-B637-68DA-CFC9-E0BA779CE38F}"/>
              </a:ext>
            </a:extLst>
          </p:cNvPr>
          <p:cNvSpPr txBox="1"/>
          <p:nvPr/>
        </p:nvSpPr>
        <p:spPr>
          <a:xfrm>
            <a:off x="84490" y="666572"/>
            <a:ext cx="897553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내가 겪는 시험이 어렵고 힘들어도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 주님보다 크지 않네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918305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645ED7B6-AEAC-C197-6AE3-D79EE03C25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09401C2C-BDE8-8AD1-0360-AC90BDF0F35C}"/>
              </a:ext>
            </a:extLst>
          </p:cNvPr>
          <p:cNvSpPr txBox="1"/>
          <p:nvPr/>
        </p:nvSpPr>
        <p:spPr>
          <a:xfrm>
            <a:off x="284064" y="666572"/>
            <a:ext cx="857638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 앞에 바다가 갈라 지지 않으면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주가 나로 바다 위 걷게 하리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581027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69D63AAD-8F11-A260-8492-B5B2D9C71A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158F1823-F829-6883-E0A6-B27CA6FDF166}"/>
              </a:ext>
            </a:extLst>
          </p:cNvPr>
          <p:cNvSpPr txBox="1"/>
          <p:nvPr/>
        </p:nvSpPr>
        <p:spPr>
          <a:xfrm>
            <a:off x="1238662" y="666572"/>
            <a:ext cx="666721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나는 믿네 주의 능력으로 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담대히 나아 가리라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044332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6A278097-1C0C-E536-BE6F-DA46F53B21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8846FE6F-A62E-F192-6479-8CE02FBE3C37}"/>
              </a:ext>
            </a:extLst>
          </p:cNvPr>
          <p:cNvSpPr txBox="1"/>
          <p:nvPr/>
        </p:nvSpPr>
        <p:spPr>
          <a:xfrm>
            <a:off x="661580" y="666572"/>
            <a:ext cx="782137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주와 함께 싸워 승리 하리라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날마다 믿음으로 나 살아 가리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582086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9235E46E-8E5B-EBFA-DBB8-80CD7EA1E0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16769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="" xmlns:a16="http://schemas.microsoft.com/office/drawing/2014/main" id="{3283C4F3-5AE6-4096-A659-68AFB4F5BCD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0961" y="-208151"/>
            <a:ext cx="11660698" cy="396641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DFA751CA-405D-4F80-856F-EF5FC8AC3935}"/>
              </a:ext>
            </a:extLst>
          </p:cNvPr>
          <p:cNvSpPr txBox="1"/>
          <p:nvPr/>
        </p:nvSpPr>
        <p:spPr>
          <a:xfrm>
            <a:off x="6875602" y="563876"/>
            <a:ext cx="9460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 err="1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영광송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81718A04-0C07-4509-8B05-A103B1282FA2}"/>
              </a:ext>
            </a:extLst>
          </p:cNvPr>
          <p:cNvSpPr txBox="1"/>
          <p:nvPr/>
        </p:nvSpPr>
        <p:spPr>
          <a:xfrm>
            <a:off x="2427703" y="1169151"/>
            <a:ext cx="42963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지금까지 </a:t>
            </a:r>
            <a:r>
              <a:rPr lang="ko-KR" altLang="en-US" sz="4000" b="1" spc="-150" dirty="0" err="1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에벤에셀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37481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2384656" y="666572"/>
            <a:ext cx="437491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>
              <a:defRPr sz="4800" b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defRPr>
            </a:lvl1pPr>
          </a:lstStyle>
          <a:p>
            <a:r>
              <a:rPr lang="ko-KR" altLang="en-US" spc="-300" dirty="0"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지금까지 </a:t>
            </a:r>
            <a:r>
              <a:rPr lang="ko-KR" altLang="en-US" spc="-300" dirty="0" err="1"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에벤에셀</a:t>
            </a:r>
            <a:endParaRPr lang="en-US" altLang="ko-KR" spc="-300" dirty="0"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r>
              <a:rPr lang="ko-KR" altLang="en-US" spc="-300" dirty="0"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여기 임마누엘</a:t>
            </a:r>
            <a:endParaRPr lang="en-US" altLang="ko-KR" spc="-300" dirty="0"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236699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1724222" y="666572"/>
            <a:ext cx="569579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>
              <a:defRPr sz="4800" b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defRPr>
            </a:lvl1pPr>
          </a:lstStyle>
          <a:p>
            <a:r>
              <a:rPr lang="ko-KR" altLang="en-US" spc="-300" dirty="0"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앞으로 여호와 이레</a:t>
            </a:r>
            <a:endParaRPr lang="en-US" altLang="ko-KR" spc="-300" dirty="0"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r>
              <a:rPr lang="ko-KR" altLang="en-US" spc="-300" dirty="0"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나의 가는 길 함께 하시네</a:t>
            </a:r>
            <a:endParaRPr lang="en-US" altLang="ko-KR" spc="-300" dirty="0"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73460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4B2B817D-C1F2-8735-AA7C-709B8939C0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A3C7CFD9-934B-4569-DCD7-E91C3A541F97}"/>
              </a:ext>
            </a:extLst>
          </p:cNvPr>
          <p:cNvSpPr txBox="1"/>
          <p:nvPr/>
        </p:nvSpPr>
        <p:spPr>
          <a:xfrm>
            <a:off x="2193232" y="666572"/>
            <a:ext cx="475803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예수 우리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왕이여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이곳에 오셔서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3665786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499671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B7258070-13BC-C116-D219-6E6E2CCA6E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="" xmlns:a16="http://schemas.microsoft.com/office/drawing/2014/main" id="{18C23277-F842-D3DF-D01E-53EB7FFCCFE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0961" y="-208151"/>
            <a:ext cx="11660698" cy="396641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DEB4DD57-DF4A-A71C-5C1D-BBB0D8371528}"/>
              </a:ext>
            </a:extLst>
          </p:cNvPr>
          <p:cNvSpPr txBox="1"/>
          <p:nvPr/>
        </p:nvSpPr>
        <p:spPr>
          <a:xfrm>
            <a:off x="6496352" y="563876"/>
            <a:ext cx="13388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사도신경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7A117AC-8B11-792C-54ED-5923B79DA84A}"/>
              </a:ext>
            </a:extLst>
          </p:cNvPr>
          <p:cNvSpPr txBox="1"/>
          <p:nvPr/>
        </p:nvSpPr>
        <p:spPr>
          <a:xfrm>
            <a:off x="3415154" y="1169151"/>
            <a:ext cx="23214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신앙 고백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7520775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1854230" y="666572"/>
            <a:ext cx="550663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>
              <a:defRPr sz="4800" b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defRPr>
            </a:lvl1pPr>
          </a:lstStyle>
          <a:p>
            <a:r>
              <a:rPr lang="ko-KR" altLang="en-US" spc="-300" dirty="0">
                <a:solidFill>
                  <a:schemeClr val="accent4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여러분은 성부</a:t>
            </a:r>
            <a:r>
              <a:rPr lang="en-US" altLang="ko-KR" spc="-300" dirty="0">
                <a:solidFill>
                  <a:schemeClr val="accent4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ko-KR" altLang="en-US" spc="-300" dirty="0">
                <a:solidFill>
                  <a:schemeClr val="accent4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하나님을</a:t>
            </a:r>
            <a:endParaRPr lang="en-US" altLang="ko-KR" spc="-300" dirty="0">
              <a:solidFill>
                <a:schemeClr val="accent4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r>
              <a:rPr lang="ko-KR" altLang="en-US" spc="-300" dirty="0">
                <a:solidFill>
                  <a:schemeClr val="accent4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믿으십니까</a:t>
            </a:r>
            <a:r>
              <a:rPr lang="en-US" altLang="ko-KR" spc="-300" dirty="0">
                <a:solidFill>
                  <a:schemeClr val="accent4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?</a:t>
            </a:r>
            <a:endParaRPr lang="ko-KR" altLang="en-US" spc="-300" dirty="0">
              <a:solidFill>
                <a:schemeClr val="accent4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7360446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713521" y="666572"/>
            <a:ext cx="771717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예</a:t>
            </a:r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,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나는 전능하신 아버지 하나님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천지의 창조주를 믿습니다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8573327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1778642" y="666572"/>
            <a:ext cx="558678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>
              <a:defRPr sz="4800" b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defRPr>
            </a:lvl1pPr>
          </a:lstStyle>
          <a:p>
            <a:r>
              <a:rPr lang="ko-KR" altLang="en-US" spc="-300" dirty="0">
                <a:solidFill>
                  <a:schemeClr val="accent4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여러분은 성자</a:t>
            </a:r>
            <a:r>
              <a:rPr lang="en-US" altLang="ko-KR" spc="-300" dirty="0">
                <a:solidFill>
                  <a:schemeClr val="accent4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ko-KR" altLang="en-US" spc="-300" dirty="0">
                <a:solidFill>
                  <a:schemeClr val="accent4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예수님을</a:t>
            </a:r>
            <a:endParaRPr lang="en-US" altLang="ko-KR" spc="-300" dirty="0">
              <a:solidFill>
                <a:schemeClr val="accent4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r>
              <a:rPr lang="ko-KR" altLang="en-US" spc="-300" dirty="0">
                <a:solidFill>
                  <a:schemeClr val="accent4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믿으십니까</a:t>
            </a:r>
            <a:r>
              <a:rPr lang="en-US" altLang="ko-KR" spc="-300" dirty="0">
                <a:solidFill>
                  <a:schemeClr val="accent4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?</a:t>
            </a:r>
            <a:endParaRPr lang="ko-KR" altLang="en-US" spc="-300" dirty="0">
              <a:solidFill>
                <a:schemeClr val="accent4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0048033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731960" y="666572"/>
            <a:ext cx="768030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예</a:t>
            </a:r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,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나는 그의 유일하신 아들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우리 주 예수 그리스도를 믿습니다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9631119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1157559" y="666572"/>
            <a:ext cx="682911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그는 성령으로 잉태되어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동정녀 마리아에게서 나시고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8385692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897878" y="666572"/>
            <a:ext cx="734848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본디오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빌라도에게 고난을 받아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십자가에 못박혀 죽으시고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462042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1185620" y="666572"/>
            <a:ext cx="677300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장사된 지 사흘만에 죽은 자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가운데서 다시 살아나셨으며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7938781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633390" y="666572"/>
            <a:ext cx="787747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하늘에 오르시어 전능하신</a:t>
            </a:r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아버지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하나님 우편에 앉아 계시다가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97756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E9407028-D907-77AD-23C4-DECBAB0617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80FD69A-D5D6-3593-62E9-9FE64B3A6529}"/>
              </a:ext>
            </a:extLst>
          </p:cNvPr>
          <p:cNvSpPr txBox="1"/>
          <p:nvPr/>
        </p:nvSpPr>
        <p:spPr>
          <a:xfrm>
            <a:off x="1993659" y="666572"/>
            <a:ext cx="515718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보좌로 주여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임하사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찬양을 받아 주소서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6443781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1228909" y="666572"/>
            <a:ext cx="668644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거기로부터 살아있는 자와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죽은 자를 심판하러 오십니다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6144505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1793871" y="666572"/>
            <a:ext cx="555632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accent4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여러분은 성령</a:t>
            </a:r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accent4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accent4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하나님을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accent4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accent4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믿으십니까</a:t>
            </a:r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accent4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?</a:t>
            </a:r>
            <a:endParaRPr lang="ko-KR" altLang="en-US" sz="4800" b="1" spc="-300" dirty="0">
              <a:ln w="31750">
                <a:solidFill>
                  <a:schemeClr val="tx1"/>
                </a:solidFill>
              </a:ln>
              <a:solidFill>
                <a:schemeClr val="accent4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455321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921939" y="666572"/>
            <a:ext cx="730039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예</a:t>
            </a:r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,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나는 성령을 믿으며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거룩한 공교회와 성도의 교제와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4150229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849008" y="666572"/>
            <a:ext cx="744626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죄를 용서 받는 것과 몸의 부활과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영생을 믿습니다</a:t>
            </a:r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.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아멘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4033430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C928BF49-3699-4C93-BAB0-4F93EEA68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1D7FAC6A-E479-4415-874E-1304066DA2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197910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6AD2CA95-1A35-8E7E-E022-44F0E51118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="" xmlns:a16="http://schemas.microsoft.com/office/drawing/2014/main" id="{AC7A215A-DF97-60BB-67C7-6DF1554166B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0961" y="-208151"/>
            <a:ext cx="11660698" cy="39664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0EADF94-87E9-A1B4-D701-33253114C5EB}"/>
              </a:ext>
            </a:extLst>
          </p:cNvPr>
          <p:cNvSpPr txBox="1"/>
          <p:nvPr/>
        </p:nvSpPr>
        <p:spPr>
          <a:xfrm>
            <a:off x="2265834" y="1169151"/>
            <a:ext cx="46201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내 주는 강한 성이요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5B024752-C9F9-C747-634C-C4DF34BA21DA}"/>
              </a:ext>
            </a:extLst>
          </p:cNvPr>
          <p:cNvSpPr txBox="1"/>
          <p:nvPr/>
        </p:nvSpPr>
        <p:spPr>
          <a:xfrm>
            <a:off x="5933700" y="563876"/>
            <a:ext cx="19046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찬송가</a:t>
            </a:r>
            <a:r>
              <a:rPr lang="en-US" altLang="ko-KR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 585</a:t>
            </a:r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장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0930150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1594514" y="666572"/>
            <a:ext cx="595547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1.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 주는 강한 성이요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방패와 병기 되시니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9297437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1993651" y="666572"/>
            <a:ext cx="515718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큰 환난에서 우리를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구하여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내시리로다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9901557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229D6B2-F61A-9F14-2ADA-BB609C9FA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B05EB60F-282D-AA74-4802-5AFEDF37C1F5}"/>
              </a:ext>
            </a:extLst>
          </p:cNvPr>
          <p:cNvSpPr txBox="1"/>
          <p:nvPr/>
        </p:nvSpPr>
        <p:spPr>
          <a:xfrm>
            <a:off x="572599" y="666572"/>
            <a:ext cx="799930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옛 원수 마귀는 </a:t>
            </a:r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/>
            </a:r>
            <a:b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</a:b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이 때도 힘을 써 모략과 권세로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9658546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C17BF9F6-1F63-2695-A834-870FD92CE1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FC218BEA-35CA-5D0D-86D9-9A8D35157C72}"/>
              </a:ext>
            </a:extLst>
          </p:cNvPr>
          <p:cNvSpPr txBox="1"/>
          <p:nvPr/>
        </p:nvSpPr>
        <p:spPr>
          <a:xfrm>
            <a:off x="1993664" y="666572"/>
            <a:ext cx="515718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무기를 삼으니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천하에 누가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당하랴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26440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987E14A8-F90B-DE8F-E8F4-475633A2B7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174B7304-EDCA-C856-4A64-6283BDF9405D}"/>
              </a:ext>
            </a:extLst>
          </p:cNvPr>
          <p:cNvSpPr txBox="1"/>
          <p:nvPr/>
        </p:nvSpPr>
        <p:spPr>
          <a:xfrm>
            <a:off x="1993653" y="666572"/>
            <a:ext cx="515718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주님을 찬양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하오니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주님을 경배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하오니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3591511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7F24CAD-6C83-702B-6C7F-C372F6A706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3F9E1458-14F7-BF16-69E2-C214E2B81D81}"/>
              </a:ext>
            </a:extLst>
          </p:cNvPr>
          <p:cNvSpPr txBox="1"/>
          <p:nvPr/>
        </p:nvSpPr>
        <p:spPr>
          <a:xfrm>
            <a:off x="1505553" y="666572"/>
            <a:ext cx="613341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2.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 힘만 의지 할 때는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패 할 수 밖에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없도다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4660226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FC35B774-CBE2-3370-DADC-F53DC16751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FAD11E8-47B0-036C-64DD-E4F5FBB367D2}"/>
              </a:ext>
            </a:extLst>
          </p:cNvPr>
          <p:cNvSpPr txBox="1"/>
          <p:nvPr/>
        </p:nvSpPr>
        <p:spPr>
          <a:xfrm>
            <a:off x="1904689" y="666572"/>
            <a:ext cx="533511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힘 있는 장수 나와서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날 대신하여 싸우네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6037137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165A8904-3417-C786-280B-984FD27263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D91010A-F505-70AF-B076-07D2AA1E90D8}"/>
              </a:ext>
            </a:extLst>
          </p:cNvPr>
          <p:cNvSpPr txBox="1"/>
          <p:nvPr/>
        </p:nvSpPr>
        <p:spPr>
          <a:xfrm>
            <a:off x="373025" y="666572"/>
            <a:ext cx="839845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이 장수 누군가 주 예수그리스도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만군의 주로다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3067023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4F70CCBB-3AAF-C974-FD10-4D9DEEB24B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E777F59A-A9F6-B3B7-9C4E-07B0699B1F12}"/>
              </a:ext>
            </a:extLst>
          </p:cNvPr>
          <p:cNvSpPr txBox="1"/>
          <p:nvPr/>
        </p:nvSpPr>
        <p:spPr>
          <a:xfrm>
            <a:off x="2082630" y="666572"/>
            <a:ext cx="497924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당할 자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누구랴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반드시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이기리로다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7240889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B16CEAE-C7D8-7863-E873-154FED6D1A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C6DE15E0-BEB3-B31E-6085-4E788E8139B4}"/>
              </a:ext>
            </a:extLst>
          </p:cNvPr>
          <p:cNvSpPr txBox="1"/>
          <p:nvPr/>
        </p:nvSpPr>
        <p:spPr>
          <a:xfrm>
            <a:off x="1594523" y="666572"/>
            <a:ext cx="595547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3.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이 땅에 마귀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들끊어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우리를 삼키려 하나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9271936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A57FB09C-22C1-DFF3-6925-1697E7A293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3B3110F8-2DF5-7DC4-E67F-76ECFAB9135A}"/>
              </a:ext>
            </a:extLst>
          </p:cNvPr>
          <p:cNvSpPr txBox="1"/>
          <p:nvPr/>
        </p:nvSpPr>
        <p:spPr>
          <a:xfrm>
            <a:off x="1904691" y="666572"/>
            <a:ext cx="533511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겁 내지 말고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섰거라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진리로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이기리도다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7497285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A3322DA-5F75-CD9E-D19E-911D6119A0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0D367D66-BC3F-E07F-7505-5A7B679273FB}"/>
              </a:ext>
            </a:extLst>
          </p:cNvPr>
          <p:cNvSpPr txBox="1"/>
          <p:nvPr/>
        </p:nvSpPr>
        <p:spPr>
          <a:xfrm>
            <a:off x="750533" y="666572"/>
            <a:ext cx="764343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친척과 재물과 명예와 생명을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다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빼앗긴대도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5855024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D9F74148-69EC-6A7B-9068-4E9D621237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CE63024-3D11-65C3-B133-64E9345E937B}"/>
              </a:ext>
            </a:extLst>
          </p:cNvPr>
          <p:cNvSpPr txBox="1"/>
          <p:nvPr/>
        </p:nvSpPr>
        <p:spPr>
          <a:xfrm>
            <a:off x="1060717" y="666572"/>
            <a:ext cx="702307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진리는 살아서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나라 영원 하리라   아멘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9199971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3A9A22D5-13D5-4AB0-A285-C486E121F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9FD773B3-8996-4010-AD46-6C41ADBF5A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7788021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EC114612-7379-4A56-1EDF-65B7926398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="" xmlns:a16="http://schemas.microsoft.com/office/drawing/2014/main" id="{9A8AAF37-DAB1-5152-4AAD-7A15B0B69E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0961" y="-208151"/>
            <a:ext cx="11660698" cy="39664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5B22747-770B-4301-52FF-441D3E4BA1F8}"/>
              </a:ext>
            </a:extLst>
          </p:cNvPr>
          <p:cNvSpPr txBox="1"/>
          <p:nvPr/>
        </p:nvSpPr>
        <p:spPr>
          <a:xfrm>
            <a:off x="2797201" y="1169151"/>
            <a:ext cx="35573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감사와 </a:t>
            </a:r>
            <a:r>
              <a:rPr lang="ko-KR" altLang="en-US" sz="4000" b="1" spc="-150" dirty="0" smtClean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회개 </a:t>
            </a:r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기도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94909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8861ACCF-2F85-74E9-EBB7-C53929E4B2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7B93BCE-6B99-02F4-FD06-615DBACAE9B2}"/>
              </a:ext>
            </a:extLst>
          </p:cNvPr>
          <p:cNvSpPr txBox="1"/>
          <p:nvPr/>
        </p:nvSpPr>
        <p:spPr>
          <a:xfrm>
            <a:off x="1705111" y="666572"/>
            <a:ext cx="573426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왕이신 예수여 오셔서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좌정하사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다스리소서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5497197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F5FEF155-7DFB-AC5B-FE48-62297140B3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97076538-D9D0-BF44-2793-A53E52F88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241E0FE1-1EDF-072E-B7A5-9F05183EEB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355195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3A6B48A-7FC6-FA9B-4755-1FB8A4525D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="" xmlns:a16="http://schemas.microsoft.com/office/drawing/2014/main" id="{C1AA71CC-7FF0-C250-00F7-C9828EDD4FE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0961" y="-208151"/>
            <a:ext cx="11660698" cy="39664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632126-2B8D-36DB-67D6-C23FD1A24BBD}"/>
              </a:ext>
            </a:extLst>
          </p:cNvPr>
          <p:cNvSpPr txBox="1"/>
          <p:nvPr/>
        </p:nvSpPr>
        <p:spPr>
          <a:xfrm>
            <a:off x="3057773" y="1169151"/>
            <a:ext cx="38026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 err="1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장나름</a:t>
            </a:r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 안수집사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pic>
        <p:nvPicPr>
          <p:cNvPr id="2" name="그림 1">
            <a:extLst>
              <a:ext uri="{FF2B5EF4-FFF2-40B4-BE49-F238E27FC236}">
                <a16:creationId xmlns="" xmlns:a16="http://schemas.microsoft.com/office/drawing/2014/main" id="{6AA4EDE9-600C-F499-95FA-D8FE7608FB3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9192" y="1152372"/>
            <a:ext cx="1501629" cy="84466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80197474-831D-BFA2-11DD-E1C8826840F1}"/>
              </a:ext>
            </a:extLst>
          </p:cNvPr>
          <p:cNvSpPr txBox="1"/>
          <p:nvPr/>
        </p:nvSpPr>
        <p:spPr>
          <a:xfrm>
            <a:off x="6622136" y="555487"/>
            <a:ext cx="11705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대표기도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2054337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32889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2F2C0D1-6C9D-8D98-C0C2-B2BAA2F7FF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="" xmlns:a16="http://schemas.microsoft.com/office/drawing/2014/main" id="{39444221-A96D-5B96-7BC4-D9DAE0DC2D4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0961" y="-208151"/>
            <a:ext cx="11660698" cy="39664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71618BCC-7552-737C-045D-E84599C70A3C}"/>
              </a:ext>
            </a:extLst>
          </p:cNvPr>
          <p:cNvSpPr txBox="1"/>
          <p:nvPr/>
        </p:nvSpPr>
        <p:spPr>
          <a:xfrm>
            <a:off x="1367245" y="1169151"/>
            <a:ext cx="64254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오 놀라운 구세주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906F4D46-AA95-A673-8FFC-1D9180F25A97}"/>
              </a:ext>
            </a:extLst>
          </p:cNvPr>
          <p:cNvSpPr txBox="1"/>
          <p:nvPr/>
        </p:nvSpPr>
        <p:spPr>
          <a:xfrm>
            <a:off x="5493381" y="538070"/>
            <a:ext cx="2294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 err="1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에벤에셀</a:t>
            </a:r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 성가대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35906788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1407778" y="666572"/>
            <a:ext cx="632897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1.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오 </a:t>
            </a:r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놀라운 구세주 예수 내 주</a:t>
            </a:r>
          </a:p>
          <a:p>
            <a:pPr algn="ctr"/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참 능력의 주시로다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4880293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1282743" y="666572"/>
            <a:ext cx="657904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큰 바위 밑 안전한</a:t>
            </a:r>
            <a:r>
              <a:rPr lang="en-US" altLang="ko-KR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[2] </a:t>
            </a:r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곳으로</a:t>
            </a:r>
          </a:p>
          <a:p>
            <a:pPr algn="ctr"/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 영혼을 숨기시네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32547799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1637808" y="666572"/>
            <a:ext cx="586891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메마른 땅을 종일 걸어가도</a:t>
            </a:r>
          </a:p>
          <a:p>
            <a:pPr algn="ctr"/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 피곤치 아니하며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32547799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1518384" y="666572"/>
            <a:ext cx="6107762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저 위험한 곳 내가 이를 때면</a:t>
            </a:r>
          </a:p>
          <a:p>
            <a:pPr algn="ctr"/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큰 바위에 숨기시고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32547799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2565145" y="666572"/>
            <a:ext cx="401424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 손으로 덮으시네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3254779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1382129" y="666572"/>
            <a:ext cx="638027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2. </a:t>
            </a:r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오 놀라운 구세주 예수 내 주</a:t>
            </a:r>
          </a:p>
          <a:p>
            <a:pPr algn="ctr"/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 모든 짐 벗기시네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32547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BF477BDD-1DE4-9E95-6E80-6ABE128F54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2478522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1637808" y="666572"/>
            <a:ext cx="586891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죄악에서 날 끌어 올리시며</a:t>
            </a:r>
          </a:p>
          <a:p>
            <a:pPr algn="ctr"/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또 나에게 힘 주시네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32547799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1637808" y="666572"/>
            <a:ext cx="586891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메마른 땅을 종일 걸어가도</a:t>
            </a:r>
          </a:p>
          <a:p>
            <a:pPr algn="ctr"/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 피곤치 아니하며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23578401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1518384" y="666572"/>
            <a:ext cx="6107762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저 위험한 곳 내가 이를 때면</a:t>
            </a:r>
          </a:p>
          <a:p>
            <a:pPr algn="ctr"/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큰 바위에 숨기시고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56449262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2565145" y="666572"/>
            <a:ext cx="401424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 손으로 덮으시네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83944096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1474302" y="666572"/>
            <a:ext cx="619592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3. </a:t>
            </a:r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측량 못할 은혜로 채우시며</a:t>
            </a:r>
          </a:p>
          <a:p>
            <a:pPr algn="ctr"/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늘 성령의 감화 주사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32547799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1770857" y="666572"/>
            <a:ext cx="5602816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큰 기쁨 중 주님을 찬양토록</a:t>
            </a:r>
          </a:p>
          <a:p>
            <a:pPr algn="ctr"/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 믿음을 도우시네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32547799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1637808" y="666572"/>
            <a:ext cx="586891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메마른 땅을 종일 걸어가도</a:t>
            </a:r>
          </a:p>
          <a:p>
            <a:pPr algn="ctr"/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 피곤치 아니하며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23578401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1518384" y="666572"/>
            <a:ext cx="6107762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저 위험한 곳 내가 이를 때면</a:t>
            </a:r>
          </a:p>
          <a:p>
            <a:pPr algn="ctr"/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큰 바위에 숨기시고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56449262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2565145" y="666572"/>
            <a:ext cx="401424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 손으로 덮으시네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83944096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1309994" y="666572"/>
            <a:ext cx="652454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4. </a:t>
            </a:r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 예수님 공중에 임하실 때</a:t>
            </a:r>
          </a:p>
          <a:p>
            <a:pPr algn="ctr"/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 일어나 맞이하리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32547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83AFD0E-BD81-9BEE-881C-91696B8E79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="" xmlns:a16="http://schemas.microsoft.com/office/drawing/2014/main" id="{F9175680-5BC3-6E54-D743-9FCA3168051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0961" y="-208151"/>
            <a:ext cx="11660698" cy="39664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4C94CE4F-A542-8CF4-583A-A5F4AC39B7B3}"/>
              </a:ext>
            </a:extLst>
          </p:cNvPr>
          <p:cNvSpPr txBox="1"/>
          <p:nvPr/>
        </p:nvSpPr>
        <p:spPr>
          <a:xfrm>
            <a:off x="2593637" y="1169151"/>
            <a:ext cx="39645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이제 역전 되리라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1B168FF3-5FB6-443C-AE56-97DF325E2902}"/>
              </a:ext>
            </a:extLst>
          </p:cNvPr>
          <p:cNvSpPr txBox="1"/>
          <p:nvPr/>
        </p:nvSpPr>
        <p:spPr>
          <a:xfrm>
            <a:off x="7047768" y="563555"/>
            <a:ext cx="7617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찬양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98341873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1795703" y="666572"/>
            <a:ext cx="555312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구원의 은총을 노래하리</a:t>
            </a:r>
          </a:p>
          <a:p>
            <a:pPr algn="ctr"/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저 천군과 천사 함께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32547799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1637808" y="666572"/>
            <a:ext cx="586891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메마른 땅을 종일 걸어가도</a:t>
            </a:r>
          </a:p>
          <a:p>
            <a:pPr algn="ctr"/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 피곤치 아니하며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23578401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1518384" y="666572"/>
            <a:ext cx="6107762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저 위험한 곳 내가 이를 때면</a:t>
            </a:r>
          </a:p>
          <a:p>
            <a:pPr algn="ctr"/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큰 바위에 숨기시고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56449262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2513849" y="666572"/>
            <a:ext cx="411683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 손으로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덮으시네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.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83944096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1BF6D2B5-04B5-3769-BED1-BD1D277119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9283585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그림 17">
            <a:extLst>
              <a:ext uri="{FF2B5EF4-FFF2-40B4-BE49-F238E27FC236}">
                <a16:creationId xmlns="" xmlns:a16="http://schemas.microsoft.com/office/drawing/2014/main" id="{D2D5D37A-0A36-4A79-BD3C-F381616EAC7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628" y="-574942"/>
            <a:ext cx="8900161" cy="51435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038A5DC1-50E6-67B0-1991-301855A441D0}"/>
              </a:ext>
            </a:extLst>
          </p:cNvPr>
          <p:cNvSpPr txBox="1"/>
          <p:nvPr/>
        </p:nvSpPr>
        <p:spPr>
          <a:xfrm>
            <a:off x="731009" y="1236969"/>
            <a:ext cx="5288627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55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okieRunOTF Bold" panose="020B0600000101010101" pitchFamily="34" charset="-127"/>
                <a:ea typeface="CookieRunOTF Bold" panose="020B0600000101010101" pitchFamily="34" charset="-127"/>
              </a:rPr>
              <a:t>죽도록 충성하라</a:t>
            </a:r>
            <a:endParaRPr lang="en-US" altLang="ko-KR" sz="2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F7258768-AFA0-DBFF-F7E7-FACD9684037C}"/>
              </a:ext>
            </a:extLst>
          </p:cNvPr>
          <p:cNvSpPr txBox="1"/>
          <p:nvPr/>
        </p:nvSpPr>
        <p:spPr>
          <a:xfrm>
            <a:off x="6763053" y="1477646"/>
            <a:ext cx="212750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3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김병주 목사</a:t>
            </a:r>
            <a:endParaRPr lang="en-US" altLang="ko-KR" sz="3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695940" y="554707"/>
            <a:ext cx="41088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요한계시록 </a:t>
            </a:r>
            <a:r>
              <a:rPr lang="en-US" altLang="ko-KR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2:8-11 (</a:t>
            </a:r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신약 </a:t>
            </a:r>
            <a:r>
              <a:rPr lang="en-US" altLang="ko-KR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p400)</a:t>
            </a:r>
          </a:p>
        </p:txBody>
      </p:sp>
    </p:spTree>
    <p:extLst>
      <p:ext uri="{BB962C8B-B14F-4D97-AF65-F5344CB8AC3E}">
        <p14:creationId xmlns:p14="http://schemas.microsoft.com/office/powerpoint/2010/main" val="129817151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2767124" y="666572"/>
            <a:ext cx="361028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순교자 기념주일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69403208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1172942" y="666572"/>
            <a:ext cx="6798656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그들의 믿음을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기억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,</a:t>
            </a:r>
          </a:p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믿음을 이어받아 살기를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결단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accent2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69403208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543767" y="666572"/>
            <a:ext cx="805701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그리스도를 끝까지 따르는 신앙</a:t>
            </a:r>
            <a:endParaRPr lang="en-US" altLang="ko-KR" sz="40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복음에 대한 충성</a:t>
            </a:r>
            <a:r>
              <a:rPr lang="en-US" altLang="ko-KR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, </a:t>
            </a:r>
            <a:r>
              <a:rPr lang="ko-KR" altLang="en-US" sz="40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고난 중에 승리하는 믿음</a:t>
            </a:r>
            <a:endParaRPr lang="en-US" altLang="ko-KR" sz="4000" b="1" spc="-300" dirty="0">
              <a:ln w="31750">
                <a:solidFill>
                  <a:schemeClr val="tx1"/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24810622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1508775" y="666572"/>
            <a:ext cx="612699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서머나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교회 </a:t>
            </a:r>
            <a:endParaRPr lang="en-US" altLang="ko-KR" sz="4400" b="1" spc="-300" dirty="0" smtClean="0">
              <a:ln w="31750">
                <a:solidFill>
                  <a:schemeClr val="tx1"/>
                </a:solidFill>
              </a:ln>
              <a:solidFill>
                <a:schemeClr val="accent2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–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가난한 교회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, </a:t>
            </a:r>
            <a:r>
              <a:rPr lang="ko-KR" altLang="en-US" sz="44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핍박받는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교회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248106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B8C1ED2C-3BD1-7EE0-D827-25A4A1E411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6309B96-BAE3-FF97-9BD5-7821AEF5148A}"/>
              </a:ext>
            </a:extLst>
          </p:cNvPr>
          <p:cNvSpPr txBox="1"/>
          <p:nvPr/>
        </p:nvSpPr>
        <p:spPr>
          <a:xfrm>
            <a:off x="661567" y="666572"/>
            <a:ext cx="782137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기도를 멈추지 마라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눈 앞에 상항이 마음을 눌러도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0669136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1168932" y="666572"/>
            <a:ext cx="680667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주님의 칭찬과 약속을 받은 교회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24810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30006" y="666572"/>
            <a:ext cx="908453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1.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주님은 고난 가운데 있는 성도들을 아신다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24810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1168937" y="666572"/>
            <a:ext cx="680667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믿음 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  <a:sym typeface="Wingdings" pitchFamily="2" charset="2"/>
              </a:rPr>
              <a:t>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  <a:sym typeface="Wingdings" pitchFamily="2" charset="2"/>
              </a:rPr>
              <a:t>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  <a:sym typeface="Wingdings" pitchFamily="2" charset="2"/>
              </a:rPr>
              <a:t>재산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  <a:sym typeface="Wingdings" pitchFamily="2" charset="2"/>
              </a:rPr>
              <a:t>,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  <a:sym typeface="Wingdings" pitchFamily="2" charset="2"/>
              </a:rPr>
              <a:t>직장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  <a:sym typeface="Wingdings" pitchFamily="2" charset="2"/>
              </a:rPr>
              <a:t>,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  <a:sym typeface="Wingdings" pitchFamily="2" charset="2"/>
              </a:rPr>
              <a:t>사회적 배척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24810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406703" y="666572"/>
            <a:ext cx="833112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9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절  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"</a:t>
            </a:r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내가 네 환난과 궁핍을 알거니와 </a:t>
            </a:r>
            <a:endParaRPr lang="en-US" altLang="ko-KR" sz="44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실상은 </a:t>
            </a:r>
            <a:r>
              <a:rPr lang="ko-KR" altLang="en-US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네가 부요한 자니라</a:t>
            </a:r>
            <a:r>
              <a:rPr lang="en-US" altLang="ko-KR" sz="44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2824810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1766051" y="666572"/>
            <a:ext cx="561243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세상의 눈 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–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보이는 것을 봄</a:t>
            </a:r>
            <a:endParaRPr lang="en-US" altLang="ko-KR" sz="44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주님 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–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믿음을 보심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accent2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24810622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1432628" y="666572"/>
            <a:ext cx="627928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실패한 교회처럼 보이나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,</a:t>
            </a:r>
          </a:p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주님은 가장 귀한 교회라 하심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24810622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2153177" y="666572"/>
            <a:ext cx="483818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믿음 때문에 손해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</a:p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정직하게 살다가 손해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24810622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2449733" y="666572"/>
            <a:ext cx="424507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신앙을 지키려다가 </a:t>
            </a:r>
            <a:endParaRPr lang="en-US" altLang="ko-KR" sz="44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외로움을 겪음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24810622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914860" y="666572"/>
            <a:ext cx="731482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주님은 나의 형편을 아십니다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.</a:t>
            </a:r>
          </a:p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나의 눈물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,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고난을 아시고 기억하심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accent2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24810622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5B68953-B0E5-ABEA-22AC-5977510F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06F8A34-7EDB-AF99-96E7-EB750B4E5B4F}"/>
              </a:ext>
            </a:extLst>
          </p:cNvPr>
          <p:cNvSpPr txBox="1"/>
          <p:nvPr/>
        </p:nvSpPr>
        <p:spPr>
          <a:xfrm>
            <a:off x="362629" y="666572"/>
            <a:ext cx="8419292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순교자의 믿음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: 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accent2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주님이 아신다는 확신 속에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견뎌낸 믿음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248106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 테마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17716</TotalTime>
  <Words>1093</Words>
  <Application>Microsoft Office PowerPoint</Application>
  <PresentationFormat>화면 슬라이드 쇼(4:3)</PresentationFormat>
  <Paragraphs>282</Paragraphs>
  <Slides>164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164</vt:i4>
      </vt:variant>
    </vt:vector>
  </HeadingPairs>
  <TitlesOfParts>
    <vt:vector size="165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박예찬</dc:creator>
  <cp:lastModifiedBy>fisher</cp:lastModifiedBy>
  <cp:revision>158</cp:revision>
  <dcterms:created xsi:type="dcterms:W3CDTF">2022-04-21T11:26:46Z</dcterms:created>
  <dcterms:modified xsi:type="dcterms:W3CDTF">2026-06-21T01:18:53Z</dcterms:modified>
</cp:coreProperties>
</file>