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06" r:id="rId2"/>
    <p:sldId id="2202" r:id="rId3"/>
    <p:sldId id="2207" r:id="rId4"/>
    <p:sldId id="2208" r:id="rId5"/>
    <p:sldId id="2203" r:id="rId6"/>
    <p:sldId id="2204" r:id="rId7"/>
    <p:sldId id="2205" r:id="rId8"/>
    <p:sldId id="2209" r:id="rId9"/>
    <p:sldId id="2210" r:id="rId10"/>
    <p:sldId id="2211" r:id="rId11"/>
    <p:sldId id="2212" r:id="rId12"/>
    <p:sldId id="2213" r:id="rId13"/>
    <p:sldId id="2214" r:id="rId14"/>
    <p:sldId id="2215" r:id="rId15"/>
    <p:sldId id="2216" r:id="rId16"/>
    <p:sldId id="2217" r:id="rId17"/>
    <p:sldId id="2218" r:id="rId18"/>
    <p:sldId id="2220" r:id="rId19"/>
    <p:sldId id="2221" r:id="rId20"/>
    <p:sldId id="2222" r:id="rId21"/>
    <p:sldId id="2223" r:id="rId22"/>
    <p:sldId id="2224" r:id="rId23"/>
    <p:sldId id="2225" r:id="rId24"/>
    <p:sldId id="2226" r:id="rId25"/>
    <p:sldId id="2227" r:id="rId26"/>
    <p:sldId id="2228" r:id="rId27"/>
    <p:sldId id="2229" r:id="rId28"/>
    <p:sldId id="2230" r:id="rId29"/>
    <p:sldId id="2231" r:id="rId30"/>
    <p:sldId id="2232" r:id="rId31"/>
    <p:sldId id="2242" r:id="rId32"/>
    <p:sldId id="1156" r:id="rId33"/>
    <p:sldId id="2233" r:id="rId34"/>
    <p:sldId id="2234" r:id="rId35"/>
    <p:sldId id="2235" r:id="rId36"/>
    <p:sldId id="2236" r:id="rId37"/>
    <p:sldId id="2237" r:id="rId38"/>
    <p:sldId id="2238" r:id="rId39"/>
    <p:sldId id="2239" r:id="rId40"/>
    <p:sldId id="2240" r:id="rId41"/>
    <p:sldId id="2241" r:id="rId42"/>
    <p:sldId id="1506" r:id="rId43"/>
    <p:sldId id="1170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>
        <p:scale>
          <a:sx n="68" d="100"/>
          <a:sy n="68" d="100"/>
        </p:scale>
        <p:origin x="-732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583572" y="666572"/>
            <a:ext cx="3977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34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장 은혜의 방편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50403" y="666572"/>
            <a:ext cx="86437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롬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10:17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그러므로 믿음은 들음에서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나며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들음은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그리스도의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말씀으로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말미암았느니라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859206" y="666572"/>
            <a:ext cx="75905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은혜와 믿음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허황된 체험으로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x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           오직 하나님 말씀으로 </a:t>
            </a:r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ㅇ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371430" y="666572"/>
            <a:ext cx="84016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36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딤후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36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3:15-16 </a:t>
            </a:r>
            <a:r>
              <a:rPr lang="en-US" altLang="ko-KR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어려서부터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성경을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알았나니</a:t>
            </a:r>
            <a:endParaRPr lang="en-US" altLang="ko-KR" sz="36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성경은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능히 너로 하여금 그리스도 예수 안에 있는 </a:t>
            </a:r>
            <a:endParaRPr lang="en-US" altLang="ko-KR" sz="36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0154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619092" y="666572"/>
            <a:ext cx="790633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으로 말미암아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구원에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이르는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지혜가 있게 하느니라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4341" y="666572"/>
            <a:ext cx="91358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ko-KR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16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성경은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감동으로 된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것으로</a:t>
            </a:r>
            <a:endParaRPr lang="en-US" altLang="ko-KR" sz="36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교훈과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책망과 바르게 함과 의로 교육하기에 유익하니</a:t>
            </a:r>
            <a:endParaRPr lang="en-US" altLang="ko-KR" sz="3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109249" y="666572"/>
            <a:ext cx="4926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성례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(Sacraments)</a:t>
            </a: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315320" y="666572"/>
            <a:ext cx="85138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예수님을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으로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보고</a:t>
            </a:r>
            <a:r>
              <a:rPr lang="en-US" altLang="ko-KR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손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으로 만지고</a:t>
            </a:r>
            <a:r>
              <a:rPr lang="en-US" altLang="ko-KR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입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으로 맛보며 </a:t>
            </a:r>
            <a:endParaRPr lang="en-US" altLang="ko-KR" sz="36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구속의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은혜를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온몸으로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체험하게 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하시는 방편</a:t>
            </a:r>
            <a:endParaRPr lang="en-US" altLang="ko-KR" sz="3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34384" y="666572"/>
            <a:ext cx="86757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① 세례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예수님과 영적으로 연합</a:t>
            </a:r>
            <a:r>
              <a:rPr lang="en-US" altLang="ko-KR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36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36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표식</a:t>
            </a:r>
            <a:r>
              <a:rPr lang="en-US" altLang="ko-KR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),</a:t>
            </a:r>
            <a:endParaRPr lang="en-US" altLang="ko-KR" sz="36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en-US" altLang="ko-KR" sz="3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</a:t>
            </a:r>
            <a:r>
              <a:rPr lang="ko-KR" altLang="en-US" sz="36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죄에 대해 죽고 새 생명으로 다시 태어남을 공포</a:t>
            </a:r>
            <a:endParaRPr lang="en-US" altLang="ko-KR" sz="32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361014" y="666572"/>
            <a:ext cx="84224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② 성찬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살과 피를 기념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just"/>
            <a:r>
              <a:rPr lang="en-US" altLang="ko-KR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십자가 대속의 은혜를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공동체가 함께 기억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725634" y="666572"/>
            <a:ext cx="36932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(Prayer)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357803" y="666572"/>
            <a:ext cx="84289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행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2: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41-42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절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⁴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¹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말을 받은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사람들은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세례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를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받으매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453983" y="666572"/>
            <a:ext cx="82365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하나님이 약속하신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은혜를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실제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삶에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부으시도록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문을 여는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통로입니다</a:t>
            </a:r>
            <a:r>
              <a:rPr lang="en-US" altLang="ko-KR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583572" y="666572"/>
            <a:ext cx="3977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34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장 은혜의 방편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9507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453983" y="666572"/>
            <a:ext cx="82365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하나님이 약속하신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은혜를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실제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삶에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부으시도록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문을 여는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통로입니다</a:t>
            </a:r>
            <a:r>
              <a:rPr lang="en-US" altLang="ko-KR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161715" y="666572"/>
            <a:ext cx="682109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마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7:7-8 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구하라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찾으라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두드리라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en-US" altLang="ko-KR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    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구하는 이마다 받을 것이요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553370" y="666572"/>
            <a:ext cx="803777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히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4:16 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그러므로 우리는 긍휼하심을 받고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   때를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따라 돕는 은혜를 얻기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위하여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100267" y="666572"/>
            <a:ext cx="49439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은혜의 보좌 앞에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담대히 </a:t>
            </a:r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나아갈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것이니라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279530" y="666572"/>
            <a:ext cx="65854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약속을 신뢰하며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“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은혜의 보좌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”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앞으로 나아가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451851" y="666572"/>
            <a:ext cx="62408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때를 따라 돕는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구체적인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은혜를 공급받는 방편 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601733" y="666572"/>
            <a:ext cx="59410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신비주의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감정적 자극 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x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611083" y="666572"/>
            <a:ext cx="79223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하나님이 약속하신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말씀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성례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라는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소박하고 평범한 통로를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성실히 이용할 때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414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99293" y="666572"/>
            <a:ext cx="854592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날에 신도의 수가 삼천이나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더하더라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⁴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²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그들이 사도의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가르침을 받아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762037" y="666572"/>
            <a:ext cx="5620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성령의 역사로 주어지는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선물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95700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610831" y="666572"/>
            <a:ext cx="39228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말씀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을 들었으니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just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하겠습니다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88506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8C9D629-9BD3-401A-AF1C-A1EAFFB1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819E9565-60BC-44BD-AC30-425B6F31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3385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C620034-0CBA-B0C3-E6DE-BC87C1DC9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5CB55DC-5012-B7F6-27A2-572CDD906E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96B9848-92DE-4AC7-9C24-C9DA4D777187}"/>
              </a:ext>
            </a:extLst>
          </p:cNvPr>
          <p:cNvSpPr txBox="1"/>
          <p:nvPr/>
        </p:nvSpPr>
        <p:spPr>
          <a:xfrm>
            <a:off x="3074529" y="1169151"/>
            <a:ext cx="3002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 음성 외에는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ACC4AFA-D74D-A326-8345-E7C59ABAA0F1}"/>
              </a:ext>
            </a:extLst>
          </p:cNvPr>
          <p:cNvSpPr txBox="1"/>
          <p:nvPr/>
        </p:nvSpPr>
        <p:spPr>
          <a:xfrm>
            <a:off x="7058218" y="563555"/>
            <a:ext cx="761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663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51319" y="666572"/>
            <a:ext cx="7641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음성 외에는 참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기쁨없도다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사랑하신 주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7474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51235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5EB60F-282D-AA74-4802-5AFEDF37C1F5}"/>
              </a:ext>
            </a:extLst>
          </p:cNvPr>
          <p:cNvSpPr txBox="1"/>
          <p:nvPr/>
        </p:nvSpPr>
        <p:spPr>
          <a:xfrm>
            <a:off x="902000" y="666572"/>
            <a:ext cx="73404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왔으니 복 주시옵소서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함께 계시면 큰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시험이기네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4897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48804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F1ED1A1-A81F-A12E-3DC8-3994D607D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0811BF-B8CC-AB48-2AF1-DC75554BACB8}"/>
              </a:ext>
            </a:extLst>
          </p:cNvPr>
          <p:cNvSpPr txBox="1"/>
          <p:nvPr/>
        </p:nvSpPr>
        <p:spPr>
          <a:xfrm>
            <a:off x="712053" y="666572"/>
            <a:ext cx="77203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떠나가시면 내 생명 헛되네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즐겁고 슬플 때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47906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507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580093" y="666572"/>
            <a:ext cx="59843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서로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교제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하고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떡을 떼며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오로지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하기를 </a:t>
            </a:r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힘쓰니라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9DD6DD-A3E4-9D4E-B7B5-41D3B2440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EBF2C87-CDD6-0066-067F-3F2FF99D85A6}"/>
              </a:ext>
            </a:extLst>
          </p:cNvPr>
          <p:cNvSpPr txBox="1"/>
          <p:nvPr/>
        </p:nvSpPr>
        <p:spPr>
          <a:xfrm>
            <a:off x="930860" y="666572"/>
            <a:ext cx="72827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귀한 언약을 이루어 주시고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명령 따를 때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61757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주옵소서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83794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FA751CA-405D-4F80-856F-EF5FC8AC3935}"/>
              </a:ext>
            </a:extLst>
          </p:cNvPr>
          <p:cNvSpPr txBox="1"/>
          <p:nvPr/>
        </p:nvSpPr>
        <p:spPr>
          <a:xfrm>
            <a:off x="6064988" y="555487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축도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1718A04-0C07-4509-8B05-A103B1282FA2}"/>
              </a:ext>
            </a:extLst>
          </p:cNvPr>
          <p:cNvSpPr txBox="1"/>
          <p:nvPr/>
        </p:nvSpPr>
        <p:spPr>
          <a:xfrm>
            <a:off x="3496905" y="1143984"/>
            <a:ext cx="2409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C0B3D1CF-8DB4-4C88-BFF3-FDC7B8ACB0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65" y="1127206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5714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1003817" y="666572"/>
            <a:ext cx="71368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핵심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구원의 유익을 전하기 위해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459600" y="666572"/>
            <a:ext cx="822532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신비주의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자기 최면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x</a:t>
            </a: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 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보통의 방법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방편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을 사용하신다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965346" y="666572"/>
            <a:ext cx="72138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은혜의 방편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</a:p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말씀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세례와 성찬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448922" y="666572"/>
            <a:ext cx="42466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교제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로 사랑을 나눔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FC1EF6D-A31E-44DD-89B9-C284F6F9EF23}"/>
              </a:ext>
            </a:extLst>
          </p:cNvPr>
          <p:cNvSpPr txBox="1"/>
          <p:nvPr/>
        </p:nvSpPr>
        <p:spPr>
          <a:xfrm>
            <a:off x="243196" y="666572"/>
            <a:ext cx="86581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 algn="ctr">
              <a:buAutoNum type="arabicPeriod"/>
            </a:pP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말씀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(Word)</a:t>
            </a:r>
          </a:p>
          <a:p>
            <a:pPr algn="ctr"/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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어떻게 우리 영혼을 변화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구원의 길로 인도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3078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11401</TotalTime>
  <Words>405</Words>
  <Application>Microsoft Office PowerPoint</Application>
  <PresentationFormat>화면 슬라이드 쇼(4:3)</PresentationFormat>
  <Paragraphs>74</Paragraphs>
  <Slides>43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4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fisher</cp:lastModifiedBy>
  <cp:revision>178</cp:revision>
  <dcterms:created xsi:type="dcterms:W3CDTF">2022-04-21T11:26:46Z</dcterms:created>
  <dcterms:modified xsi:type="dcterms:W3CDTF">2026-06-14T05:41:50Z</dcterms:modified>
</cp:coreProperties>
</file>