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4" r:id="rId2"/>
    <p:sldId id="2032" r:id="rId3"/>
    <p:sldId id="2033" r:id="rId4"/>
    <p:sldId id="2034" r:id="rId5"/>
    <p:sldId id="2035" r:id="rId6"/>
    <p:sldId id="2036" r:id="rId7"/>
    <p:sldId id="2037" r:id="rId8"/>
    <p:sldId id="2038" r:id="rId9"/>
    <p:sldId id="2039" r:id="rId10"/>
    <p:sldId id="2040" r:id="rId11"/>
    <p:sldId id="2041" r:id="rId12"/>
    <p:sldId id="2042" r:id="rId13"/>
    <p:sldId id="2043" r:id="rId14"/>
    <p:sldId id="2044" r:id="rId15"/>
    <p:sldId id="2045" r:id="rId16"/>
    <p:sldId id="2046" r:id="rId17"/>
    <p:sldId id="2047" r:id="rId18"/>
    <p:sldId id="2048" r:id="rId19"/>
    <p:sldId id="2049" r:id="rId20"/>
    <p:sldId id="2005" r:id="rId21"/>
    <p:sldId id="2006" r:id="rId22"/>
    <p:sldId id="2007" r:id="rId23"/>
    <p:sldId id="2008" r:id="rId24"/>
    <p:sldId id="2009" r:id="rId25"/>
    <p:sldId id="2010" r:id="rId26"/>
    <p:sldId id="2050" r:id="rId27"/>
    <p:sldId id="2051" r:id="rId28"/>
    <p:sldId id="2052" r:id="rId29"/>
    <p:sldId id="2053" r:id="rId30"/>
    <p:sldId id="2054" r:id="rId31"/>
    <p:sldId id="2055" r:id="rId32"/>
    <p:sldId id="2056" r:id="rId33"/>
    <p:sldId id="2018" r:id="rId34"/>
    <p:sldId id="1910" r:id="rId35"/>
    <p:sldId id="1911" r:id="rId36"/>
    <p:sldId id="1912" r:id="rId37"/>
    <p:sldId id="1913" r:id="rId38"/>
    <p:sldId id="1923" r:id="rId39"/>
    <p:sldId id="2019" r:id="rId40"/>
    <p:sldId id="2020" r:id="rId41"/>
    <p:sldId id="2057" r:id="rId42"/>
    <p:sldId id="2058" r:id="rId43"/>
    <p:sldId id="2059" r:id="rId44"/>
    <p:sldId id="2060" r:id="rId45"/>
    <p:sldId id="2061" r:id="rId46"/>
    <p:sldId id="2062" r:id="rId47"/>
    <p:sldId id="1981" r:id="rId48"/>
    <p:sldId id="1730" r:id="rId49"/>
    <p:sldId id="1824" r:id="rId50"/>
    <p:sldId id="1825" r:id="rId51"/>
    <p:sldId id="1826" r:id="rId52"/>
    <p:sldId id="2023" r:id="rId53"/>
    <p:sldId id="2063" r:id="rId54"/>
    <p:sldId id="2064" r:id="rId55"/>
    <p:sldId id="2065" r:id="rId56"/>
    <p:sldId id="2066" r:id="rId57"/>
    <p:sldId id="2067" r:id="rId58"/>
    <p:sldId id="2068" r:id="rId59"/>
    <p:sldId id="2069" r:id="rId60"/>
    <p:sldId id="2070" r:id="rId61"/>
    <p:sldId id="1151" r:id="rId62"/>
    <p:sldId id="2071" r:id="rId63"/>
    <p:sldId id="2072" r:id="rId64"/>
    <p:sldId id="2073" r:id="rId65"/>
    <p:sldId id="2074" r:id="rId66"/>
    <p:sldId id="2075" r:id="rId67"/>
    <p:sldId id="2076" r:id="rId68"/>
    <p:sldId id="2077" r:id="rId69"/>
    <p:sldId id="2078" r:id="rId70"/>
    <p:sldId id="2079" r:id="rId71"/>
    <p:sldId id="2080" r:id="rId72"/>
    <p:sldId id="2081" r:id="rId73"/>
    <p:sldId id="2082" r:id="rId74"/>
    <p:sldId id="2083" r:id="rId75"/>
    <p:sldId id="1417" r:id="rId76"/>
    <p:sldId id="1747" r:id="rId77"/>
    <p:sldId id="1960" r:id="rId78"/>
    <p:sldId id="1170" r:id="rId7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687D2-035D-279D-B964-9FE3B4319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9426BD-C280-B25F-0AC6-9C930EB23213}"/>
              </a:ext>
            </a:extLst>
          </p:cNvPr>
          <p:cNvSpPr txBox="1"/>
          <p:nvPr/>
        </p:nvSpPr>
        <p:spPr>
          <a:xfrm>
            <a:off x="649538" y="666572"/>
            <a:ext cx="78454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지금은 기도로 예배를 준비합니다</a:t>
            </a:r>
            <a:r>
              <a:rPr lang="en-US" altLang="ko-KR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8940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22221-C82B-703F-AF5D-7271F3E36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AAE86A-085C-B354-D346-A87ED5A07197}"/>
              </a:ext>
            </a:extLst>
          </p:cNvPr>
          <p:cNvSpPr txBox="1"/>
          <p:nvPr/>
        </p:nvSpPr>
        <p:spPr>
          <a:xfrm>
            <a:off x="1312370" y="666572"/>
            <a:ext cx="6519734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말씀 위에 굳게 서리라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1524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89AFD-EB5B-58E4-E599-7642BE60A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6E97352-DC99-7122-011C-A1AC72972DC0}"/>
              </a:ext>
            </a:extLst>
          </p:cNvPr>
          <p:cNvSpPr txBox="1"/>
          <p:nvPr/>
        </p:nvSpPr>
        <p:spPr>
          <a:xfrm>
            <a:off x="728883" y="666572"/>
            <a:ext cx="76867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약속하신 말씀 위에서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영원하신 주의 사랑 힘 입고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5765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70357-C82A-E8D9-C604-906E2BF9F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CC9AC3-3DCB-8597-3303-44F47891F782}"/>
              </a:ext>
            </a:extLst>
          </p:cNvPr>
          <p:cNvSpPr txBox="1"/>
          <p:nvPr/>
        </p:nvSpPr>
        <p:spPr>
          <a:xfrm>
            <a:off x="950099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성령으로 힘 써 싸워 이기며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약속 믿고 굳게 서리라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6486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0305C-FA86-AEED-AFB8-BDF84D323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A38C04-11BA-361C-FD50-F6A2BEEFCE42}"/>
              </a:ext>
            </a:extLst>
          </p:cNvPr>
          <p:cNvSpPr txBox="1"/>
          <p:nvPr/>
        </p:nvSpPr>
        <p:spPr>
          <a:xfrm>
            <a:off x="750518" y="666572"/>
            <a:ext cx="7643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영원하신 말씀 위에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굳게서리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7925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A1E81-BBD1-26B4-0E47-DBF32F3FC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ACB61-4EC5-7AD2-6F59-ECAF21A0659E}"/>
              </a:ext>
            </a:extLst>
          </p:cNvPr>
          <p:cNvSpPr txBox="1"/>
          <p:nvPr/>
        </p:nvSpPr>
        <p:spPr>
          <a:xfrm>
            <a:off x="1312370" y="666572"/>
            <a:ext cx="6519734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말씀 위에 굳게 서리라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0754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C4B06-5A03-76DB-9964-21604149D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D4EA9E-5BE1-4F09-465F-36ABC2A9C361}"/>
              </a:ext>
            </a:extLst>
          </p:cNvPr>
          <p:cNvSpPr txBox="1"/>
          <p:nvPr/>
        </p:nvSpPr>
        <p:spPr>
          <a:xfrm>
            <a:off x="728883" y="666572"/>
            <a:ext cx="76867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약속하신 말씀 위에서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 인도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하는대로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행하며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804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18A66-E523-FE81-A166-35F5B610D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16FBD8-020E-768D-5A4C-F14AB91FE879}"/>
              </a:ext>
            </a:extLst>
          </p:cNvPr>
          <p:cNvSpPr txBox="1"/>
          <p:nvPr/>
        </p:nvSpPr>
        <p:spPr>
          <a:xfrm>
            <a:off x="950099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품에 항상 안식 얻으며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약속 믿고 굳게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서리라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1425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431DE-DADB-25A6-39DF-A6E539C96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312C5D-E3EA-8193-AF1A-FB1504E82750}"/>
              </a:ext>
            </a:extLst>
          </p:cNvPr>
          <p:cNvSpPr txBox="1"/>
          <p:nvPr/>
        </p:nvSpPr>
        <p:spPr>
          <a:xfrm>
            <a:off x="750518" y="666572"/>
            <a:ext cx="7643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영원하신 말씀 위에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굳게서리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2275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A0B16-4233-1227-BF15-646ED0135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259110-BB66-581A-8B3C-1985085C6321}"/>
              </a:ext>
            </a:extLst>
          </p:cNvPr>
          <p:cNvSpPr txBox="1"/>
          <p:nvPr/>
        </p:nvSpPr>
        <p:spPr>
          <a:xfrm>
            <a:off x="1312370" y="666572"/>
            <a:ext cx="6519734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말씀 위에 굳게 서리라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8918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229BC-A7D0-A3F3-C248-B9817DA8E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717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AFD0E-BD81-9BEE-881C-91696B8E7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F9175680-5BC3-6E54-D743-9FCA31680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94CE4F-A542-8CF4-583A-A5F4AC39B7B3}"/>
              </a:ext>
            </a:extLst>
          </p:cNvPr>
          <p:cNvSpPr txBox="1"/>
          <p:nvPr/>
        </p:nvSpPr>
        <p:spPr>
          <a:xfrm>
            <a:off x="1525234" y="1169151"/>
            <a:ext cx="61013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주님 약속하신 말씀 위에서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168FF3-5FB6-443C-AE56-97DF325E2902}"/>
              </a:ext>
            </a:extLst>
          </p:cNvPr>
          <p:cNvSpPr txBox="1"/>
          <p:nvPr/>
        </p:nvSpPr>
        <p:spPr>
          <a:xfrm>
            <a:off x="7047768" y="563555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37383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E46B8-11AA-CEE2-4D47-D1367F0D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FBC1BB3-C5E4-DCB4-62D0-9EBD10289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7885B4-B1B5-4DE3-727A-243424B0184F}"/>
              </a:ext>
            </a:extLst>
          </p:cNvPr>
          <p:cNvSpPr txBox="1"/>
          <p:nvPr/>
        </p:nvSpPr>
        <p:spPr>
          <a:xfrm>
            <a:off x="2759544" y="1169151"/>
            <a:ext cx="3632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오 신실 하신 주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FC6F06-F039-8EEA-76EA-6E5210DB5B0C}"/>
              </a:ext>
            </a:extLst>
          </p:cNvPr>
          <p:cNvSpPr txBox="1"/>
          <p:nvPr/>
        </p:nvSpPr>
        <p:spPr>
          <a:xfrm>
            <a:off x="7047768" y="563555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3817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B817D-C1F2-8735-AA7C-709B8939C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C7CFD9-934B-4569-DCD7-E91C3A541F97}"/>
              </a:ext>
            </a:extLst>
          </p:cNvPr>
          <p:cNvSpPr txBox="1"/>
          <p:nvPr/>
        </p:nvSpPr>
        <p:spPr>
          <a:xfrm>
            <a:off x="1594505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한번도 나를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실망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시킨적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없으시고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6657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E14A8-F90B-DE8F-E8F4-475633A2B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4B7304-EDCA-C856-4A64-6283BDF9405D}"/>
              </a:ext>
            </a:extLst>
          </p:cNvPr>
          <p:cNvSpPr txBox="1"/>
          <p:nvPr/>
        </p:nvSpPr>
        <p:spPr>
          <a:xfrm>
            <a:off x="1705109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언제나 공평과 은혜로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지키시네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59151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1ACCF-2F85-74E9-EBB7-C53929E4B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93BCE-6B99-02F4-FD06-615DBACAE9B2}"/>
              </a:ext>
            </a:extLst>
          </p:cNvPr>
          <p:cNvSpPr txBox="1"/>
          <p:nvPr/>
        </p:nvSpPr>
        <p:spPr>
          <a:xfrm>
            <a:off x="2392795" y="666572"/>
            <a:ext cx="43588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 신실 하신 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 신실 하신 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4971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32274-2541-6014-A179-68238ED15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97652C-AF23-267D-C27D-77FEDE891EAE}"/>
              </a:ext>
            </a:extLst>
          </p:cNvPr>
          <p:cNvSpPr txBox="1"/>
          <p:nvPr/>
        </p:nvSpPr>
        <p:spPr>
          <a:xfrm>
            <a:off x="1116805" y="666572"/>
            <a:ext cx="6910866" cy="1492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너를 떠나지도 않으리라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너를 버리지도 않으리라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025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0E0AD-7B6D-2B7C-EE26-C76A045D8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B05768-0ED4-709D-EBA2-6119EFB3AA3D}"/>
              </a:ext>
            </a:extLst>
          </p:cNvPr>
          <p:cNvSpPr txBox="1"/>
          <p:nvPr/>
        </p:nvSpPr>
        <p:spPr>
          <a:xfrm>
            <a:off x="2193235" y="666572"/>
            <a:ext cx="47580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약속 하셨던 주님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약속을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지키사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74433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4EA0F-C354-81F8-D860-BF553F375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B13721-EAEF-90B3-BE8F-25C3B896C265}"/>
              </a:ext>
            </a:extLst>
          </p:cNvPr>
          <p:cNvSpPr txBox="1"/>
          <p:nvPr/>
        </p:nvSpPr>
        <p:spPr>
          <a:xfrm>
            <a:off x="1039073" y="666572"/>
            <a:ext cx="70663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그후로도 영원토록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지키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시라라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확신하네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95977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F65AE-F13C-DE66-1FA2-CEED63CDF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1ACA6E-3594-A592-74C3-63B05A71F04B}"/>
              </a:ext>
            </a:extLst>
          </p:cNvPr>
          <p:cNvSpPr txBox="1"/>
          <p:nvPr/>
        </p:nvSpPr>
        <p:spPr>
          <a:xfrm>
            <a:off x="1594509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지나 온 모든 세월들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돌아 보아도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19762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5D739-BBCF-74CD-6C8D-A194F84DF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BD45F4-96AD-1556-5D15-B408954F7405}"/>
              </a:ext>
            </a:extLst>
          </p:cNvPr>
          <p:cNvSpPr txBox="1"/>
          <p:nvPr/>
        </p:nvSpPr>
        <p:spPr>
          <a:xfrm>
            <a:off x="1149673" y="666572"/>
            <a:ext cx="68451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어느 것 하나 주의 손길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안 미친 것 전혀 없네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80817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4A62B-6DE7-CDE0-FEA9-8E646FF71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EF84E2-1426-F58A-704E-4251F755B998}"/>
              </a:ext>
            </a:extLst>
          </p:cNvPr>
          <p:cNvSpPr txBox="1"/>
          <p:nvPr/>
        </p:nvSpPr>
        <p:spPr>
          <a:xfrm>
            <a:off x="2392795" y="666572"/>
            <a:ext cx="43588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 신실 하신 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 신실 하신 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013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1ED2C-3BD1-7EE0-D827-25A4A1E41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09B96-BAE3-FF97-9BD5-7821AEF5148A}"/>
              </a:ext>
            </a:extLst>
          </p:cNvPr>
          <p:cNvSpPr txBox="1"/>
          <p:nvPr/>
        </p:nvSpPr>
        <p:spPr>
          <a:xfrm>
            <a:off x="728883" y="666572"/>
            <a:ext cx="76867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약속하신 말씀 위에서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영원토록 주를 찬송 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2725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FE0E8-A964-4557-D277-388AA26F6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9AC06C-3B7B-A9D3-5FA8-AFF4B9CD1799}"/>
              </a:ext>
            </a:extLst>
          </p:cNvPr>
          <p:cNvSpPr txBox="1"/>
          <p:nvPr/>
        </p:nvSpPr>
        <p:spPr>
          <a:xfrm>
            <a:off x="1116805" y="666572"/>
            <a:ext cx="6910866" cy="1492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너를 떠나지도 않으리라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너를 버리지도 않으리라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28815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F1827-90B2-AC25-E39F-6D0343ABE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0FD2B5-BF4B-F4E1-02FA-9607CE9E73B0}"/>
              </a:ext>
            </a:extLst>
          </p:cNvPr>
          <p:cNvSpPr txBox="1"/>
          <p:nvPr/>
        </p:nvSpPr>
        <p:spPr>
          <a:xfrm>
            <a:off x="2193235" y="666572"/>
            <a:ext cx="47580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약속 하셨던 주님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약속을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지키사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96630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F8AAB-9490-205A-B30F-0175D2634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7A5C0F-C64B-C708-7C25-C95A0D3C3809}"/>
              </a:ext>
            </a:extLst>
          </p:cNvPr>
          <p:cNvSpPr txBox="1"/>
          <p:nvPr/>
        </p:nvSpPr>
        <p:spPr>
          <a:xfrm>
            <a:off x="1039073" y="666572"/>
            <a:ext cx="70663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그후로도 영원토록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지키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시라라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확신하네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4242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77BDD-1DE4-9E95-6E80-6ABE128F5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4785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0364D-E346-4F3F-C0DA-F3A178715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2821AC39-14ED-23B1-5B30-5FC18BDD4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A3D826-38DF-CDFA-8795-DE48A1C88404}"/>
              </a:ext>
            </a:extLst>
          </p:cNvPr>
          <p:cNvSpPr txBox="1"/>
          <p:nvPr/>
        </p:nvSpPr>
        <p:spPr>
          <a:xfrm>
            <a:off x="2840496" y="1169151"/>
            <a:ext cx="3470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주가 일 하시네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425A28-9ED6-56B5-5854-CCBE35D6BF02}"/>
              </a:ext>
            </a:extLst>
          </p:cNvPr>
          <p:cNvSpPr txBox="1"/>
          <p:nvPr/>
        </p:nvSpPr>
        <p:spPr>
          <a:xfrm>
            <a:off x="6428696" y="563555"/>
            <a:ext cx="1428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결단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06921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A3F60-BA73-2D1A-4BCE-9515095EB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A89401-3402-02A8-F3B9-1B2AFBDAE459}"/>
              </a:ext>
            </a:extLst>
          </p:cNvPr>
          <p:cNvSpPr txBox="1"/>
          <p:nvPr/>
        </p:nvSpPr>
        <p:spPr>
          <a:xfrm>
            <a:off x="1794096" y="666572"/>
            <a:ext cx="55563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날이 저물어 갈 때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빈 들에서 걸을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90982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78AC3-BF5F-4CE2-8D99-0FD82C9A0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AA2B82-C427-6BA9-2D64-1DFB67E147AF}"/>
              </a:ext>
            </a:extLst>
          </p:cNvPr>
          <p:cNvSpPr txBox="1"/>
          <p:nvPr/>
        </p:nvSpPr>
        <p:spPr>
          <a:xfrm>
            <a:off x="1904696" y="666572"/>
            <a:ext cx="5335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때가 하나님의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88214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61C7D-ABCB-1B7D-89C2-0B7CF1415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AD43AF-B637-68DA-CFC9-E0BA779CE38F}"/>
              </a:ext>
            </a:extLst>
          </p:cNvPr>
          <p:cNvSpPr txBox="1"/>
          <p:nvPr/>
        </p:nvSpPr>
        <p:spPr>
          <a:xfrm>
            <a:off x="2104267" y="666572"/>
            <a:ext cx="49359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힘으로 안 될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빈 손으로 걸을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18305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ED7B6-AEAC-C197-6AE3-D79EE03C2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401C2C-BDE8-8AD1-0360-AC90BDF0F35C}"/>
              </a:ext>
            </a:extLst>
          </p:cNvPr>
          <p:cNvSpPr txBox="1"/>
          <p:nvPr/>
        </p:nvSpPr>
        <p:spPr>
          <a:xfrm>
            <a:off x="1238646" y="666572"/>
            <a:ext cx="6667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고백 해 여호와 이레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81027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63AAD-8F11-A260-8492-B5B2D9C71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8F1823-F829-6883-E0A6-B27CA6FDF166}"/>
              </a:ext>
            </a:extLst>
          </p:cNvPr>
          <p:cNvSpPr txBox="1"/>
          <p:nvPr/>
        </p:nvSpPr>
        <p:spPr>
          <a:xfrm>
            <a:off x="572606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아끼지 않는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443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DBBB7-34B0-289D-CD2E-E64C28F5C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6E553E-9BB1-E4E9-A684-7C302B22EE22}"/>
              </a:ext>
            </a:extLst>
          </p:cNvPr>
          <p:cNvSpPr txBox="1"/>
          <p:nvPr/>
        </p:nvSpPr>
        <p:spPr>
          <a:xfrm>
            <a:off x="950094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소리 높여 주께 영광 돌리며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약속 믿고 굳게 서리라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42758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78097-1C0C-E536-BE6F-DA46F53B2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46FE6F-A62E-F192-6479-8CE02FBE3C37}"/>
              </a:ext>
            </a:extLst>
          </p:cNvPr>
          <p:cNvSpPr txBox="1"/>
          <p:nvPr/>
        </p:nvSpPr>
        <p:spPr>
          <a:xfrm>
            <a:off x="572607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 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신뢰하며 걷는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82086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7FB32-0091-557E-3B4D-B970A5A3B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D587DB-1A9B-7C08-5906-0400FFBEB110}"/>
              </a:ext>
            </a:extLst>
          </p:cNvPr>
          <p:cNvSpPr txBox="1"/>
          <p:nvPr/>
        </p:nvSpPr>
        <p:spPr>
          <a:xfrm>
            <a:off x="1972033" y="666572"/>
            <a:ext cx="52004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모인 이곳에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구님 함께 계시네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19315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ED2F6-1D78-4DB9-010F-1FDE8EB9F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495E01-6103-D97B-8AFC-DA7A44787193}"/>
              </a:ext>
            </a:extLst>
          </p:cNvPr>
          <p:cNvSpPr txBox="1"/>
          <p:nvPr/>
        </p:nvSpPr>
        <p:spPr>
          <a:xfrm>
            <a:off x="1993667" y="666572"/>
            <a:ext cx="5157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누리네 아버지 은혜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59980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FC48B-0E6A-44B9-AE6E-1E6536B5F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F82A66-4067-4786-4669-192C199383AD}"/>
              </a:ext>
            </a:extLst>
          </p:cNvPr>
          <p:cNvSpPr txBox="1"/>
          <p:nvPr/>
        </p:nvSpPr>
        <p:spPr>
          <a:xfrm>
            <a:off x="2104269" y="666572"/>
            <a:ext cx="49359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적은 떡과 물고기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걸 드릴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737137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2631C-FA5A-D309-5919-C6BCA6CE3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2994EE-F131-6CC9-6255-0D261992B991}"/>
              </a:ext>
            </a:extLst>
          </p:cNvPr>
          <p:cNvSpPr txBox="1"/>
          <p:nvPr/>
        </p:nvSpPr>
        <p:spPr>
          <a:xfrm>
            <a:off x="1238646" y="666572"/>
            <a:ext cx="6667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모두 고백 해 여호와 이레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65867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5ABC7-9571-14C4-A689-0D9A98DCA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F289B9-7B18-A7FF-38FB-AD50844A5F15}"/>
              </a:ext>
            </a:extLst>
          </p:cNvPr>
          <p:cNvSpPr txBox="1"/>
          <p:nvPr/>
        </p:nvSpPr>
        <p:spPr>
          <a:xfrm>
            <a:off x="572606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아끼지 않는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93025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B9B80-DD87-84B5-8693-8213230F9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BD2BF5-F3B1-3E48-4B26-A4A044AB1CB5}"/>
              </a:ext>
            </a:extLst>
          </p:cNvPr>
          <p:cNvSpPr txBox="1"/>
          <p:nvPr/>
        </p:nvSpPr>
        <p:spPr>
          <a:xfrm>
            <a:off x="956526" y="666572"/>
            <a:ext cx="72314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 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신뢰하며 </a:t>
            </a:r>
            <a:r>
              <a:rPr lang="ko-KR" altLang="en-US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걷는 자에게</a:t>
            </a:r>
            <a:r>
              <a:rPr lang="en-US" altLang="ko-KR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98837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5E46E-8E5B-EBFA-DBB8-80CD7EA1E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16769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2CA95-1A35-8E7E-E022-44F0E5111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AC7A215A-DF97-60BB-67C7-6DF155416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0EADF94-87E9-A1B4-D701-33253114C5EB}"/>
              </a:ext>
            </a:extLst>
          </p:cNvPr>
          <p:cNvSpPr txBox="1"/>
          <p:nvPr/>
        </p:nvSpPr>
        <p:spPr>
          <a:xfrm>
            <a:off x="1294411" y="1169151"/>
            <a:ext cx="656301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8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이 눈에 아무 증거 아니 뵈어도</a:t>
            </a:r>
            <a:endParaRPr lang="en-US" altLang="ko-KR" sz="38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024752-C9F9-C747-634C-C4DF34BA21DA}"/>
              </a:ext>
            </a:extLst>
          </p:cNvPr>
          <p:cNvSpPr txBox="1"/>
          <p:nvPr/>
        </p:nvSpPr>
        <p:spPr>
          <a:xfrm>
            <a:off x="5933700" y="563876"/>
            <a:ext cx="1904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찬송가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545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장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3015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62416" y="666572"/>
            <a:ext cx="86196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눈에 아무 증거 아니 뵈어도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믿음만을 가지고서 늘 걸으며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2974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D80CE-4D76-CB31-2E95-CC7A9261D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A054DEE-22FE-5F18-7FE5-930AE63E9481}"/>
              </a:ext>
            </a:extLst>
          </p:cNvPr>
          <p:cNvSpPr txBox="1"/>
          <p:nvPr/>
        </p:nvSpPr>
        <p:spPr>
          <a:xfrm>
            <a:off x="750518" y="666572"/>
            <a:ext cx="7643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영원하신 말씀 위에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굳게서리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38645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572585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귀에 아무 소리 아니 들려도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약속 위에 서리라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90155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9D6B2-F61A-9F14-2ADA-BB609C9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5EB60F-282D-AA74-4802-5AFEDF37C1F5}"/>
              </a:ext>
            </a:extLst>
          </p:cNvPr>
          <p:cNvSpPr txBox="1"/>
          <p:nvPr/>
        </p:nvSpPr>
        <p:spPr>
          <a:xfrm>
            <a:off x="1039068" y="666572"/>
            <a:ext cx="70663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걸어 가세 믿음 위에 서서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나가세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나가세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의심 버리고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65854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BF9F6-1F63-2695-A834-870FD92CE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218BEA-35CA-5D0D-86D9-9A8D35157C72}"/>
              </a:ext>
            </a:extLst>
          </p:cNvPr>
          <p:cNvSpPr txBox="1"/>
          <p:nvPr/>
        </p:nvSpPr>
        <p:spPr>
          <a:xfrm>
            <a:off x="950105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걸어 가세 믿음위에 서서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눈과 귀에 아무 증거 없어도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64405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24CAD-6C83-702B-6C7F-C372F6A70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9E1458-14F7-BF16-69E2-C214E2B81D81}"/>
              </a:ext>
            </a:extLst>
          </p:cNvPr>
          <p:cNvSpPr txBox="1"/>
          <p:nvPr/>
        </p:nvSpPr>
        <p:spPr>
          <a:xfrm>
            <a:off x="351388" y="666572"/>
            <a:ext cx="84417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눈이 보기에는 어떠 하든지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이미 얻은 증거대로 늘 믿으며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66022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5B774-CBE2-3370-DADC-F53DC1675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AD11E8-47B0-036C-64DD-E4F5FBB367D2}"/>
              </a:ext>
            </a:extLst>
          </p:cNvPr>
          <p:cNvSpPr txBox="1"/>
          <p:nvPr/>
        </p:nvSpPr>
        <p:spPr>
          <a:xfrm>
            <a:off x="483624" y="666572"/>
            <a:ext cx="81772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맘에 의심 없이 살아 갈 때에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소원 주안에서 이루리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037137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A8904-3417-C786-280B-984FD2726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91010A-F505-70AF-B076-07D2AA1E90D8}"/>
              </a:ext>
            </a:extLst>
          </p:cNvPr>
          <p:cNvSpPr txBox="1"/>
          <p:nvPr/>
        </p:nvSpPr>
        <p:spPr>
          <a:xfrm>
            <a:off x="1039068" y="666572"/>
            <a:ext cx="70663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걸어 가세 믿음 위에 서서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나가세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나가세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의심 버리고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067023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0CCBB-3AAF-C974-FD10-4D9DEEB24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77F59A-A9F6-B3B7-9C4E-07B0699B1F12}"/>
              </a:ext>
            </a:extLst>
          </p:cNvPr>
          <p:cNvSpPr txBox="1"/>
          <p:nvPr/>
        </p:nvSpPr>
        <p:spPr>
          <a:xfrm>
            <a:off x="950105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걸어 가세 믿음위에 서서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눈과 귀에 아무 증거 없어도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4088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6CEAE-C7D8-7863-E873-154FED6D1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DE15E0-BEB3-B31E-6085-4E788E8139B4}"/>
              </a:ext>
            </a:extLst>
          </p:cNvPr>
          <p:cNvSpPr txBox="1"/>
          <p:nvPr/>
        </p:nvSpPr>
        <p:spPr>
          <a:xfrm>
            <a:off x="440356" y="666572"/>
            <a:ext cx="82638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거룩함을 두고 맹세한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하나님 아버지는 참 미쁘다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271936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FB09C-22C1-DFF3-6925-1697E7A29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3110F8-2DF5-7DC4-E67F-76ECFAB9135A}"/>
              </a:ext>
            </a:extLst>
          </p:cNvPr>
          <p:cNvSpPr txBox="1"/>
          <p:nvPr/>
        </p:nvSpPr>
        <p:spPr>
          <a:xfrm>
            <a:off x="572591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귀한 모든 약속 받는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능치 못 할 무슨 일이 있을까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49728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322DA-5F75-CD9E-D19E-911D6119A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367D66-BC3F-E07F-7505-5A7B679273FB}"/>
              </a:ext>
            </a:extLst>
          </p:cNvPr>
          <p:cNvSpPr txBox="1"/>
          <p:nvPr/>
        </p:nvSpPr>
        <p:spPr>
          <a:xfrm>
            <a:off x="1039068" y="666572"/>
            <a:ext cx="70663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걸어 가세 믿음 위에 서서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나가세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나가세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의심 버리고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8550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0FDF3-DD28-1101-BFCC-702972651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E8C1C3-AFD9-A88D-24AE-35E887863A3E}"/>
              </a:ext>
            </a:extLst>
          </p:cNvPr>
          <p:cNvSpPr txBox="1"/>
          <p:nvPr/>
        </p:nvSpPr>
        <p:spPr>
          <a:xfrm>
            <a:off x="1312370" y="666572"/>
            <a:ext cx="6519734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말씀 위에 굳게 서리라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96278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74148-69EC-6A7B-9068-4E9D62123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E63024-3D11-65C3-B133-64E9345E937B}"/>
              </a:ext>
            </a:extLst>
          </p:cNvPr>
          <p:cNvSpPr txBox="1"/>
          <p:nvPr/>
        </p:nvSpPr>
        <p:spPr>
          <a:xfrm>
            <a:off x="1273911" y="666572"/>
            <a:ext cx="65966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걸어 가세 믿음위에 서서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눈과 귀에 아무 </a:t>
            </a:r>
            <a:r>
              <a:rPr lang="ko-KR" altLang="en-US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증거 없어도</a:t>
            </a:r>
            <a:r>
              <a:rPr lang="en-US" altLang="ko-KR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199971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9A22D5-13D5-4AB0-A285-C486E121F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D773B3-8996-4010-AD46-6C41ADBF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8802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24F59-FE0F-917F-8CDB-5EF2525F1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15F875F-6A15-0FDD-A151-47981CCDCD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BE1391-2526-8498-E757-3FE2C29074FD}"/>
              </a:ext>
            </a:extLst>
          </p:cNvPr>
          <p:cNvSpPr txBox="1"/>
          <p:nvPr/>
        </p:nvSpPr>
        <p:spPr>
          <a:xfrm>
            <a:off x="2840496" y="1169151"/>
            <a:ext cx="3470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주가 일 하시네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30896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A500B-46C8-D2D7-737D-DD1E25B2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3BC047-BFA5-2842-3862-70FD7A7FDD0D}"/>
              </a:ext>
            </a:extLst>
          </p:cNvPr>
          <p:cNvSpPr txBox="1"/>
          <p:nvPr/>
        </p:nvSpPr>
        <p:spPr>
          <a:xfrm>
            <a:off x="1794096" y="666572"/>
            <a:ext cx="55563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날이 저물어 갈 때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빈 들에서 걸을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76076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E27F8-B796-5A57-FB8A-AD1763A42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EA19DA-34EA-E0E0-29E6-31B7FD85CC0A}"/>
              </a:ext>
            </a:extLst>
          </p:cNvPr>
          <p:cNvSpPr txBox="1"/>
          <p:nvPr/>
        </p:nvSpPr>
        <p:spPr>
          <a:xfrm>
            <a:off x="1904696" y="666572"/>
            <a:ext cx="5335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때가 하나님의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6881652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BBB00-4475-B7BB-8C57-376B0EEE8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D27506-010C-156C-8C6D-7E66AF04533A}"/>
              </a:ext>
            </a:extLst>
          </p:cNvPr>
          <p:cNvSpPr txBox="1"/>
          <p:nvPr/>
        </p:nvSpPr>
        <p:spPr>
          <a:xfrm>
            <a:off x="2104267" y="666572"/>
            <a:ext cx="49359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힘으로 안 될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빈 손으로 걸을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863345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AC16A-A78E-5933-B67E-117E139C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3463A8-D54F-67B4-7983-73CA74063CA2}"/>
              </a:ext>
            </a:extLst>
          </p:cNvPr>
          <p:cNvSpPr txBox="1"/>
          <p:nvPr/>
        </p:nvSpPr>
        <p:spPr>
          <a:xfrm>
            <a:off x="1238646" y="666572"/>
            <a:ext cx="6667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고백 해 여호와 이레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326318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D861B-BA3C-231D-BA89-F9FFF5A4D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990C3C-5FE8-DA64-A21D-713C228E1864}"/>
              </a:ext>
            </a:extLst>
          </p:cNvPr>
          <p:cNvSpPr txBox="1"/>
          <p:nvPr/>
        </p:nvSpPr>
        <p:spPr>
          <a:xfrm>
            <a:off x="572606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아끼지 않는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825650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87083-E475-08C0-2205-F1037BD39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9718C1-358D-581A-BD1F-1E8D425456A3}"/>
              </a:ext>
            </a:extLst>
          </p:cNvPr>
          <p:cNvSpPr txBox="1"/>
          <p:nvPr/>
        </p:nvSpPr>
        <p:spPr>
          <a:xfrm>
            <a:off x="572607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 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신뢰하며 걷는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21007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E6698-8F38-B767-EE2A-FCD659894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7CF430-C5D5-AD6D-AC69-25B10E1D7C53}"/>
              </a:ext>
            </a:extLst>
          </p:cNvPr>
          <p:cNvSpPr txBox="1"/>
          <p:nvPr/>
        </p:nvSpPr>
        <p:spPr>
          <a:xfrm>
            <a:off x="1972033" y="666572"/>
            <a:ext cx="52004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모인 이곳에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구님 함께 계시네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827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F1529-DA6D-54CC-5DA9-41907BA70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3C7CD6-13B1-674D-5BA4-B024B935CA46}"/>
              </a:ext>
            </a:extLst>
          </p:cNvPr>
          <p:cNvSpPr txBox="1"/>
          <p:nvPr/>
        </p:nvSpPr>
        <p:spPr>
          <a:xfrm>
            <a:off x="639923" y="666572"/>
            <a:ext cx="78646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약속 하신 말씀 위에서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 염려 내게 엄습 할 때에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427424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F516E-A750-1BB7-C1B9-E6F492C5A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EA2468-F60B-EFDD-F25B-6C98A44CCD11}"/>
              </a:ext>
            </a:extLst>
          </p:cNvPr>
          <p:cNvSpPr txBox="1"/>
          <p:nvPr/>
        </p:nvSpPr>
        <p:spPr>
          <a:xfrm>
            <a:off x="1993667" y="666572"/>
            <a:ext cx="5157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누리네 아버지 은혜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131510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593EB-A176-E31C-E107-C62C57529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5FB8E1-7F62-3333-65E3-B42E0646683B}"/>
              </a:ext>
            </a:extLst>
          </p:cNvPr>
          <p:cNvSpPr txBox="1"/>
          <p:nvPr/>
        </p:nvSpPr>
        <p:spPr>
          <a:xfrm>
            <a:off x="2104269" y="666572"/>
            <a:ext cx="49359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적은 떡과 물고기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걸 드릴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418382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CE19E-F579-D384-6546-44A059032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43A5F9-ABB3-1DFB-E7A9-34AE266F21BA}"/>
              </a:ext>
            </a:extLst>
          </p:cNvPr>
          <p:cNvSpPr txBox="1"/>
          <p:nvPr/>
        </p:nvSpPr>
        <p:spPr>
          <a:xfrm>
            <a:off x="1238646" y="666572"/>
            <a:ext cx="6667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모두 고백 해 여호와 이레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518223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11FBC-44EC-63C6-A2B1-C9FCAF636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F797F6-FC6F-69A8-F71A-6F3B9F715F22}"/>
              </a:ext>
            </a:extLst>
          </p:cNvPr>
          <p:cNvSpPr txBox="1"/>
          <p:nvPr/>
        </p:nvSpPr>
        <p:spPr>
          <a:xfrm>
            <a:off x="572606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아끼지 않는 자에게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45461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DB36E-3750-3B4E-4713-0E5C820E9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90CB38-BC01-DDF7-5AE2-57A60A7303AD}"/>
              </a:ext>
            </a:extLst>
          </p:cNvPr>
          <p:cNvSpPr txBox="1"/>
          <p:nvPr/>
        </p:nvSpPr>
        <p:spPr>
          <a:xfrm>
            <a:off x="956526" y="666572"/>
            <a:ext cx="72314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일 하시네 주가 일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신뢰하며 </a:t>
            </a:r>
            <a:r>
              <a:rPr lang="ko-KR" altLang="en-US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걷는 자에게</a:t>
            </a:r>
            <a:r>
              <a:rPr lang="en-US" altLang="ko-KR" sz="4800" b="1" spc="-30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33035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03ACEE-EA01-4E7A-98B9-8AE95E6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F90ECA-95DA-4624-AFFA-66B458CE8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63283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10EC9-17BF-A4C5-1A69-9E349ED66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0DBFBB87-67B9-4808-E9D5-6524C7035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3AD644-EA23-6488-5D26-D1BAEF2C3A85}"/>
              </a:ext>
            </a:extLst>
          </p:cNvPr>
          <p:cNvSpPr txBox="1"/>
          <p:nvPr/>
        </p:nvSpPr>
        <p:spPr>
          <a:xfrm>
            <a:off x="3938298" y="1169151"/>
            <a:ext cx="18325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통성기도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3F03A7CD-089E-4EBC-7FEC-E7CBC0C41F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697" y="1127206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5091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103FC-2D47-BE12-A470-335CF7C04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498719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283EC09-05F8-4ADE-A634-BE681DEAC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87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0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0086E-E0FF-B2D6-C2DB-49E507AC0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DAC81E-680A-2EAB-BC8E-045B1DFDCFC8}"/>
              </a:ext>
            </a:extLst>
          </p:cNvPr>
          <p:cNvSpPr txBox="1"/>
          <p:nvPr/>
        </p:nvSpPr>
        <p:spPr>
          <a:xfrm>
            <a:off x="950099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용감하게 힘 써 싸워 이기며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약속 믿고 굳게 서리라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647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ED1F7-1FD4-AE1D-7F47-7FEB04E77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E1323D-DCB7-BE33-C34E-832E3957554D}"/>
              </a:ext>
            </a:extLst>
          </p:cNvPr>
          <p:cNvSpPr txBox="1"/>
          <p:nvPr/>
        </p:nvSpPr>
        <p:spPr>
          <a:xfrm>
            <a:off x="750518" y="666572"/>
            <a:ext cx="7643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 서리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영원하신 말씀 위에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굳게서리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8999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17508</TotalTime>
  <Words>558</Words>
  <Application>Microsoft Office PowerPoint</Application>
  <PresentationFormat>화면 슬라이드 쇼(4:3)</PresentationFormat>
  <Paragraphs>131</Paragraphs>
  <Slides>78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78</vt:i4>
      </vt:variant>
    </vt:vector>
  </HeadingPairs>
  <TitlesOfParts>
    <vt:vector size="84" baseType="lpstr">
      <vt:lpstr>CookieRunOTF Black</vt:lpstr>
      <vt:lpstr>CookieRunOTF Bold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장수지</cp:lastModifiedBy>
  <cp:revision>149</cp:revision>
  <dcterms:created xsi:type="dcterms:W3CDTF">2022-04-21T11:26:46Z</dcterms:created>
  <dcterms:modified xsi:type="dcterms:W3CDTF">2026-06-19T11:41:02Z</dcterms:modified>
</cp:coreProperties>
</file>