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024" r:id="rId2"/>
    <p:sldId id="1727" r:id="rId3"/>
    <p:sldId id="1824" r:id="rId4"/>
    <p:sldId id="1825" r:id="rId5"/>
    <p:sldId id="1575" r:id="rId6"/>
    <p:sldId id="1611" r:id="rId7"/>
    <p:sldId id="1881" r:id="rId8"/>
    <p:sldId id="1882" r:id="rId9"/>
    <p:sldId id="1983" r:id="rId10"/>
    <p:sldId id="1984" r:id="rId11"/>
    <p:sldId id="1985" r:id="rId12"/>
    <p:sldId id="2022" r:id="rId13"/>
    <p:sldId id="1952" r:id="rId14"/>
    <p:sldId id="1942" r:id="rId15"/>
    <p:sldId id="1943" r:id="rId16"/>
    <p:sldId id="1944" r:id="rId17"/>
    <p:sldId id="1945" r:id="rId18"/>
    <p:sldId id="1953" r:id="rId19"/>
    <p:sldId id="1977" r:id="rId20"/>
    <p:sldId id="1978" r:id="rId21"/>
    <p:sldId id="2025" r:id="rId22"/>
    <p:sldId id="2026" r:id="rId23"/>
    <p:sldId id="1972" r:id="rId24"/>
    <p:sldId id="1973" r:id="rId25"/>
    <p:sldId id="2027" r:id="rId26"/>
    <p:sldId id="2028" r:id="rId27"/>
    <p:sldId id="1986" r:id="rId28"/>
    <p:sldId id="1987" r:id="rId29"/>
    <p:sldId id="2029" r:id="rId30"/>
    <p:sldId id="2030" r:id="rId31"/>
    <p:sldId id="1960" r:id="rId32"/>
    <p:sldId id="1961" r:id="rId33"/>
    <p:sldId id="1599" r:id="rId34"/>
    <p:sldId id="1600" r:id="rId35"/>
    <p:sldId id="1601" r:id="rId36"/>
    <p:sldId id="1966" r:id="rId37"/>
    <p:sldId id="1967" r:id="rId38"/>
    <p:sldId id="1982" r:id="rId39"/>
    <p:sldId id="2031" r:id="rId40"/>
    <p:sldId id="2032" r:id="rId41"/>
    <p:sldId id="1992" r:id="rId42"/>
    <p:sldId id="1993" r:id="rId43"/>
    <p:sldId id="2033" r:id="rId44"/>
    <p:sldId id="2034" r:id="rId45"/>
    <p:sldId id="1996" r:id="rId46"/>
    <p:sldId id="1997" r:id="rId47"/>
    <p:sldId id="2035" r:id="rId48"/>
    <p:sldId id="2036" r:id="rId49"/>
    <p:sldId id="1840" r:id="rId50"/>
    <p:sldId id="2000" r:id="rId51"/>
    <p:sldId id="2001" r:id="rId52"/>
    <p:sldId id="2037" r:id="rId53"/>
    <p:sldId id="2002" r:id="rId54"/>
    <p:sldId id="2003" r:id="rId55"/>
    <p:sldId id="2015" r:id="rId56"/>
    <p:sldId id="2019" r:id="rId57"/>
    <p:sldId id="2020" r:id="rId58"/>
    <p:sldId id="2021" r:id="rId5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5" autoAdjust="0"/>
    <p:restoredTop sz="94660"/>
  </p:normalViewPr>
  <p:slideViewPr>
    <p:cSldViewPr snapToGrid="0">
      <p:cViewPr>
        <p:scale>
          <a:sx n="75" d="100"/>
          <a:sy n="75" d="100"/>
        </p:scale>
        <p:origin x="150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8817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339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444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4837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31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5751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7822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154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9439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5253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9747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FDF9A-500D-469F-A47A-5BBAA6A8D811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828F2497-C170-4D23-A386-54D0E2279F4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10000" r="90000">
                        <a14:foregroundMark x1="43687" y1="29764" x2="44993" y2="25953"/>
                        <a14:foregroundMark x1="45428" y1="42287" x2="46493" y2="39020"/>
                        <a14:backgroundMark x1="16352" y1="31397" x2="16352" y2="69691"/>
                        <a14:backgroundMark x1="15288" y1="17241" x2="3241" y2="25408"/>
                        <a14:backgroundMark x1="10208" y1="43920" x2="15917" y2="82214"/>
                        <a14:backgroundMark x1="15917" y1="75681" x2="7160" y2="8711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562" y="5379664"/>
            <a:ext cx="3419744" cy="911600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95CCD5B0-9E84-AACD-B197-F11E4B46CC70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4988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2106807" y="666572"/>
            <a:ext cx="515076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지금은 기도로 예배를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준비하는 시간입니다</a:t>
            </a:r>
          </a:p>
        </p:txBody>
      </p:sp>
    </p:spTree>
    <p:extLst>
      <p:ext uri="{BB962C8B-B14F-4D97-AF65-F5344CB8AC3E}">
        <p14:creationId xmlns:p14="http://schemas.microsoft.com/office/powerpoint/2010/main" val="3620756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99DF9-7288-4B4F-D21C-56B1A9118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77A432E-50B0-5CF7-CBD2-4EA6FCAF8113}"/>
              </a:ext>
            </a:extLst>
          </p:cNvPr>
          <p:cNvSpPr txBox="1"/>
          <p:nvPr/>
        </p:nvSpPr>
        <p:spPr>
          <a:xfrm>
            <a:off x="2029734" y="666572"/>
            <a:ext cx="508504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놀라운 그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계획을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나는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믿으며 살리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23156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99DF9-7288-4B4F-D21C-56B1A9118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77A432E-50B0-5CF7-CBD2-4EA6FCAF8113}"/>
              </a:ext>
            </a:extLst>
          </p:cNvPr>
          <p:cNvSpPr txBox="1"/>
          <p:nvPr/>
        </p:nvSpPr>
        <p:spPr>
          <a:xfrm>
            <a:off x="296892" y="666572"/>
            <a:ext cx="85507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날 부르신 뜻 내 생각보다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크고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날 향한 계획 나의 지혜로 측량 못하나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53275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99DF9-7288-4B4F-D21C-56B1A9118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77A432E-50B0-5CF7-CBD2-4EA6FCAF8113}"/>
              </a:ext>
            </a:extLst>
          </p:cNvPr>
          <p:cNvSpPr txBox="1"/>
          <p:nvPr/>
        </p:nvSpPr>
        <p:spPr>
          <a:xfrm>
            <a:off x="857943" y="666572"/>
            <a:ext cx="742863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가장 좋은 길로 가장 완전한 길로 </a:t>
            </a: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오늘도 날 이끄심 믿네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07345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9B684-8D16-B33D-261D-E9B9F83E3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4155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36E64-8AAF-4558-05A6-5904B65A6F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C54252BA-F8A7-8984-15EA-6972D550259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927CD89-32BB-4320-1F69-7CE359749F4E}"/>
              </a:ext>
            </a:extLst>
          </p:cNvPr>
          <p:cNvSpPr txBox="1"/>
          <p:nvPr/>
        </p:nvSpPr>
        <p:spPr>
          <a:xfrm>
            <a:off x="2588832" y="1169151"/>
            <a:ext cx="39741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이 몸의 소망 무언가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302FCC-DE86-9392-3C22-8557CBF2224A}"/>
              </a:ext>
            </a:extLst>
          </p:cNvPr>
          <p:cNvSpPr txBox="1"/>
          <p:nvPr/>
        </p:nvSpPr>
        <p:spPr>
          <a:xfrm>
            <a:off x="7070240" y="563555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32392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901AB-34EC-FBB7-F0F6-C4DDD4CEB8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21091DB-94BF-AE5C-D109-A3036FDF68B3}"/>
              </a:ext>
            </a:extLst>
          </p:cNvPr>
          <p:cNvSpPr txBox="1"/>
          <p:nvPr/>
        </p:nvSpPr>
        <p:spPr>
          <a:xfrm>
            <a:off x="1953601" y="666572"/>
            <a:ext cx="523733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1.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몸의 소망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무언가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우리 주 예수 뿐일세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342202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1821F-F257-764A-6670-E954A547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59DF906-0602-7643-1718-111EBA773232}"/>
              </a:ext>
            </a:extLst>
          </p:cNvPr>
          <p:cNvSpPr txBox="1"/>
          <p:nvPr/>
        </p:nvSpPr>
        <p:spPr>
          <a:xfrm>
            <a:off x="2285418" y="666572"/>
            <a:ext cx="45736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우리 주 예수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밖에는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믿을이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아주 없도다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55281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89F060-75D8-9D96-9546-3FE27CA8B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BDED001-909F-1427-6D5A-4581E0B00776}"/>
              </a:ext>
            </a:extLst>
          </p:cNvPr>
          <p:cNvSpPr txBox="1"/>
          <p:nvPr/>
        </p:nvSpPr>
        <p:spPr>
          <a:xfrm>
            <a:off x="2235723" y="666572"/>
            <a:ext cx="467307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나의 반석 이시니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위에 내가 서리라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984901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EB1A6-128B-9D6F-22C0-F3D2746CB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A754829-DA2E-194A-3E3E-6901CCEF7A07}"/>
              </a:ext>
            </a:extLst>
          </p:cNvPr>
          <p:cNvSpPr txBox="1"/>
          <p:nvPr/>
        </p:nvSpPr>
        <p:spPr>
          <a:xfrm>
            <a:off x="2235724" y="666572"/>
            <a:ext cx="46730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위에 내가 서리라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28454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3A6C2-D83C-3035-2EE4-C557B7B88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9B0BC7D-FEBD-5D4E-71A5-BEA0F5ED0229}"/>
              </a:ext>
            </a:extLst>
          </p:cNvPr>
          <p:cNvSpPr txBox="1"/>
          <p:nvPr/>
        </p:nvSpPr>
        <p:spPr>
          <a:xfrm>
            <a:off x="1953606" y="666572"/>
            <a:ext cx="523733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무섭게 바람 부는 밤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물결이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높이 설렐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58415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2A580-C26D-49F0-BC30-05248ADDB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84AC0608-BB74-3E4B-B556-11BCF25F717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BF3B404-31C7-3CFB-1776-23524499AED2}"/>
              </a:ext>
            </a:extLst>
          </p:cNvPr>
          <p:cNvSpPr txBox="1"/>
          <p:nvPr/>
        </p:nvSpPr>
        <p:spPr>
          <a:xfrm>
            <a:off x="2903820" y="1169151"/>
            <a:ext cx="33441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하나님의 부르심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EBFCE6-A310-56BB-023A-76CD26D32956}"/>
              </a:ext>
            </a:extLst>
          </p:cNvPr>
          <p:cNvSpPr txBox="1"/>
          <p:nvPr/>
        </p:nvSpPr>
        <p:spPr>
          <a:xfrm>
            <a:off x="7070240" y="563555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595101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2A5254-41EB-4D22-F1DD-8CB52F07AA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16B4784-F0C1-258E-8818-9C549FD171B7}"/>
              </a:ext>
            </a:extLst>
          </p:cNvPr>
          <p:cNvSpPr txBox="1"/>
          <p:nvPr/>
        </p:nvSpPr>
        <p:spPr>
          <a:xfrm>
            <a:off x="2235732" y="666572"/>
            <a:ext cx="467307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우리 주 크신 은혜에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소망의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닻을 주리라</a:t>
            </a:r>
          </a:p>
        </p:txBody>
      </p:sp>
    </p:spTree>
    <p:extLst>
      <p:ext uri="{BB962C8B-B14F-4D97-AF65-F5344CB8AC3E}">
        <p14:creationId xmlns:p14="http://schemas.microsoft.com/office/powerpoint/2010/main" val="29324817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89F060-75D8-9D96-9546-3FE27CA8B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BDED001-909F-1427-6D5A-4581E0B00776}"/>
              </a:ext>
            </a:extLst>
          </p:cNvPr>
          <p:cNvSpPr txBox="1"/>
          <p:nvPr/>
        </p:nvSpPr>
        <p:spPr>
          <a:xfrm>
            <a:off x="2235723" y="666572"/>
            <a:ext cx="467307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나의 반석 이시니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위에 내가 서리라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351137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EB1A6-128B-9D6F-22C0-F3D2746CB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A754829-DA2E-194A-3E3E-6901CCEF7A07}"/>
              </a:ext>
            </a:extLst>
          </p:cNvPr>
          <p:cNvSpPr txBox="1"/>
          <p:nvPr/>
        </p:nvSpPr>
        <p:spPr>
          <a:xfrm>
            <a:off x="2235724" y="666572"/>
            <a:ext cx="46730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위에 내가 서리라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905005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A2A7DF-7B03-C13D-D2DE-167BDA4E1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A366A96-6A75-103B-7DED-080979D86D8D}"/>
              </a:ext>
            </a:extLst>
          </p:cNvPr>
          <p:cNvSpPr txBox="1"/>
          <p:nvPr/>
        </p:nvSpPr>
        <p:spPr>
          <a:xfrm>
            <a:off x="1953606" y="666572"/>
            <a:ext cx="523733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3.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세상에 믿던 모든 것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끊어질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그날 되어도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57599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0D7F1-A8DF-E084-831C-83EC621F5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40D5CD5-FA9D-CA7B-9F78-28CEC057837E}"/>
              </a:ext>
            </a:extLst>
          </p:cNvPr>
          <p:cNvSpPr txBox="1"/>
          <p:nvPr/>
        </p:nvSpPr>
        <p:spPr>
          <a:xfrm>
            <a:off x="2285421" y="666572"/>
            <a:ext cx="45736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구주의 언약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믿사와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소망 더욱 크리라</a:t>
            </a:r>
          </a:p>
        </p:txBody>
      </p:sp>
    </p:spTree>
    <p:extLst>
      <p:ext uri="{BB962C8B-B14F-4D97-AF65-F5344CB8AC3E}">
        <p14:creationId xmlns:p14="http://schemas.microsoft.com/office/powerpoint/2010/main" val="34156332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89F060-75D8-9D96-9546-3FE27CA8B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BDED001-909F-1427-6D5A-4581E0B00776}"/>
              </a:ext>
            </a:extLst>
          </p:cNvPr>
          <p:cNvSpPr txBox="1"/>
          <p:nvPr/>
        </p:nvSpPr>
        <p:spPr>
          <a:xfrm>
            <a:off x="2235723" y="666572"/>
            <a:ext cx="467307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나의 반석 이시니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위에 내가 서리라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377576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EB1A6-128B-9D6F-22C0-F3D2746CB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A754829-DA2E-194A-3E3E-6901CCEF7A07}"/>
              </a:ext>
            </a:extLst>
          </p:cNvPr>
          <p:cNvSpPr txBox="1"/>
          <p:nvPr/>
        </p:nvSpPr>
        <p:spPr>
          <a:xfrm>
            <a:off x="2235724" y="666572"/>
            <a:ext cx="46730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위에 내가 서리라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483273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A2A7DF-7B03-C13D-D2DE-167BDA4E1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A366A96-6A75-103B-7DED-080979D86D8D}"/>
              </a:ext>
            </a:extLst>
          </p:cNvPr>
          <p:cNvSpPr txBox="1"/>
          <p:nvPr/>
        </p:nvSpPr>
        <p:spPr>
          <a:xfrm>
            <a:off x="2003302" y="666572"/>
            <a:ext cx="513794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4.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바라던 천국 올라가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 앞에 뵈올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64757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0D7F1-A8DF-E084-831C-83EC621F5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40D5CD5-FA9D-CA7B-9F78-28CEC057837E}"/>
              </a:ext>
            </a:extLst>
          </p:cNvPr>
          <p:cNvSpPr txBox="1"/>
          <p:nvPr/>
        </p:nvSpPr>
        <p:spPr>
          <a:xfrm>
            <a:off x="2335118" y="666572"/>
            <a:ext cx="447430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구주의 의를 힘입어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어엿이 바로 서리라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503629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89F060-75D8-9D96-9546-3FE27CA8B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BDED001-909F-1427-6D5A-4581E0B00776}"/>
              </a:ext>
            </a:extLst>
          </p:cNvPr>
          <p:cNvSpPr txBox="1"/>
          <p:nvPr/>
        </p:nvSpPr>
        <p:spPr>
          <a:xfrm>
            <a:off x="2235723" y="666572"/>
            <a:ext cx="467307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나의 반석 이시니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위에 내가 서리라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31104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2E905-A990-273A-8320-B455A785D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1C3AC7D-1889-C2C9-AFCE-39E319D21252}"/>
              </a:ext>
            </a:extLst>
          </p:cNvPr>
          <p:cNvSpPr txBox="1"/>
          <p:nvPr/>
        </p:nvSpPr>
        <p:spPr>
          <a:xfrm>
            <a:off x="2129121" y="666572"/>
            <a:ext cx="488627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하나님의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부르심에는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후회하심이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없네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932611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EB1A6-128B-9D6F-22C0-F3D2746CB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A754829-DA2E-194A-3E3E-6901CCEF7A07}"/>
              </a:ext>
            </a:extLst>
          </p:cNvPr>
          <p:cNvSpPr txBox="1"/>
          <p:nvPr/>
        </p:nvSpPr>
        <p:spPr>
          <a:xfrm>
            <a:off x="2235724" y="666572"/>
            <a:ext cx="46730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위에 내가 서리라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370290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61BECB-8EC5-D9D1-AF5E-7F2861828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08845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2A580-C26D-49F0-BC30-05248ADDB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84AC0608-BB74-3E4B-B556-11BCF25F717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BF3B404-31C7-3CFB-1776-23524499AED2}"/>
              </a:ext>
            </a:extLst>
          </p:cNvPr>
          <p:cNvSpPr txBox="1"/>
          <p:nvPr/>
        </p:nvSpPr>
        <p:spPr>
          <a:xfrm>
            <a:off x="2855729" y="1169151"/>
            <a:ext cx="34403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내가 매일 기쁘게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EBFCE6-A310-56BB-023A-76CD26D32956}"/>
              </a:ext>
            </a:extLst>
          </p:cNvPr>
          <p:cNvSpPr txBox="1"/>
          <p:nvPr/>
        </p:nvSpPr>
        <p:spPr>
          <a:xfrm>
            <a:off x="7070240" y="563555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062064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369821" y="666572"/>
            <a:ext cx="840486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1.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매일 기쁘게 순례의 길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행함은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팔이 나를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안보함이요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953492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602246" y="666572"/>
            <a:ext cx="793999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주의 큰 복을 받는 참된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비결은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영이 함께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함이라</a:t>
            </a:r>
            <a:endParaRPr lang="ko-KR" altLang="en-US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52602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2079412" y="666572"/>
            <a:ext cx="498566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성령이 계시네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할렐루야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함께 하시네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91537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D0317-038D-5C74-D96C-73A569E0E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9A5B637-2AC2-CBC8-6F80-986369D1E0BB}"/>
              </a:ext>
            </a:extLst>
          </p:cNvPr>
          <p:cNvSpPr txBox="1"/>
          <p:nvPr/>
        </p:nvSpPr>
        <p:spPr>
          <a:xfrm>
            <a:off x="836283" y="666572"/>
            <a:ext cx="7471917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좁은 길을 걸으며 밤낮 기뻐하는 것</a:t>
            </a:r>
          </a:p>
          <a:p>
            <a:pPr algn="ctr"/>
            <a:r>
              <a:rPr lang="ko-KR" altLang="en-US" sz="4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영이 함께 함이라</a:t>
            </a:r>
            <a:endParaRPr lang="en-US" altLang="ko-KR" sz="46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236994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50BF58-E721-19FA-8B88-8F2E866C9A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E9DC40B-D610-77C5-2D79-D7C06CC16C7F}"/>
              </a:ext>
            </a:extLst>
          </p:cNvPr>
          <p:cNvSpPr txBox="1"/>
          <p:nvPr/>
        </p:nvSpPr>
        <p:spPr>
          <a:xfrm>
            <a:off x="698440" y="666572"/>
            <a:ext cx="7747635" cy="14619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45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45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전에 죄에 빠져서 평안함이 없을 때</a:t>
            </a:r>
          </a:p>
          <a:p>
            <a:pPr algn="ctr"/>
            <a:r>
              <a:rPr lang="ko-KR" altLang="en-US" sz="445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 십자가의 공로 힘입어</a:t>
            </a:r>
          </a:p>
        </p:txBody>
      </p:sp>
    </p:spTree>
    <p:extLst>
      <p:ext uri="{BB962C8B-B14F-4D97-AF65-F5344CB8AC3E}">
        <p14:creationId xmlns:p14="http://schemas.microsoft.com/office/powerpoint/2010/main" val="25132061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38E321-16B7-584F-F0C2-0FE3DB130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70DC6D2-7623-F94F-4F7F-9AFBCB289612}"/>
              </a:ext>
            </a:extLst>
          </p:cNvPr>
          <p:cNvSpPr txBox="1"/>
          <p:nvPr/>
        </p:nvSpPr>
        <p:spPr>
          <a:xfrm>
            <a:off x="602267" y="666572"/>
            <a:ext cx="793999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발 아래 엎드려 참된 평화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얻음은</a:t>
            </a:r>
            <a:endParaRPr lang="ko-KR" altLang="en-US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영이 함께 함이라</a:t>
            </a:r>
          </a:p>
        </p:txBody>
      </p:sp>
    </p:spTree>
    <p:extLst>
      <p:ext uri="{BB962C8B-B14F-4D97-AF65-F5344CB8AC3E}">
        <p14:creationId xmlns:p14="http://schemas.microsoft.com/office/powerpoint/2010/main" val="190546675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2079412" y="666572"/>
            <a:ext cx="498566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성령이 계시네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할렐루야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함께 하시네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5696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1A9FB3-C621-A59D-43BF-12C411EA4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9410A3F-4940-6664-450D-8C1C91FBF747}"/>
              </a:ext>
            </a:extLst>
          </p:cNvPr>
          <p:cNvSpPr txBox="1"/>
          <p:nvPr/>
        </p:nvSpPr>
        <p:spPr>
          <a:xfrm>
            <a:off x="1930350" y="666572"/>
            <a:ext cx="528381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이 자리에 선 것도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부르심이라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19445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D0317-038D-5C74-D96C-73A569E0E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9A5B637-2AC2-CBC8-6F80-986369D1E0BB}"/>
              </a:ext>
            </a:extLst>
          </p:cNvPr>
          <p:cNvSpPr txBox="1"/>
          <p:nvPr/>
        </p:nvSpPr>
        <p:spPr>
          <a:xfrm>
            <a:off x="836283" y="666572"/>
            <a:ext cx="7471917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좁은 길을 걸으며 밤낮 기뻐하는 것</a:t>
            </a:r>
          </a:p>
          <a:p>
            <a:pPr algn="ctr"/>
            <a:r>
              <a:rPr lang="ko-KR" altLang="en-US" sz="4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영이 함께 함이라</a:t>
            </a:r>
            <a:endParaRPr lang="en-US" altLang="ko-KR" sz="46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572865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50BF58-E721-19FA-8B88-8F2E866C9A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E9DC40B-D610-77C5-2D79-D7C06CC16C7F}"/>
              </a:ext>
            </a:extLst>
          </p:cNvPr>
          <p:cNvSpPr txBox="1"/>
          <p:nvPr/>
        </p:nvSpPr>
        <p:spPr>
          <a:xfrm>
            <a:off x="698442" y="666572"/>
            <a:ext cx="7747635" cy="14619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45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3</a:t>
            </a:r>
            <a:r>
              <a:rPr lang="en-US" altLang="ko-KR" sz="445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r>
              <a:rPr lang="ko-KR" altLang="en-US" sz="445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45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나와 </a:t>
            </a:r>
            <a:r>
              <a:rPr lang="ko-KR" altLang="en-US" sz="445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동행하시고 모든 염려 아시니</a:t>
            </a:r>
          </a:p>
          <a:p>
            <a:pPr algn="ctr"/>
            <a:r>
              <a:rPr lang="ko-KR" altLang="en-US" sz="445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나는 숲의 새와 같이 기쁘다</a:t>
            </a:r>
            <a:endParaRPr lang="en-US" altLang="ko-KR" sz="445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5173453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38E321-16B7-584F-F0C2-0FE3DB130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70DC6D2-7623-F94F-4F7F-9AFBCB289612}"/>
              </a:ext>
            </a:extLst>
          </p:cNvPr>
          <p:cNvSpPr txBox="1"/>
          <p:nvPr/>
        </p:nvSpPr>
        <p:spPr>
          <a:xfrm>
            <a:off x="651963" y="666572"/>
            <a:ext cx="784060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기쁜 맘으로 주의 뜻을 행함은</a:t>
            </a: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영이 함께 함이라</a:t>
            </a:r>
          </a:p>
        </p:txBody>
      </p:sp>
    </p:spTree>
    <p:extLst>
      <p:ext uri="{BB962C8B-B14F-4D97-AF65-F5344CB8AC3E}">
        <p14:creationId xmlns:p14="http://schemas.microsoft.com/office/powerpoint/2010/main" val="303667915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2079412" y="666572"/>
            <a:ext cx="498566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성령이 계시네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할렐루야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함께 하시네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5307888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D0317-038D-5C74-D96C-73A569E0E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9A5B637-2AC2-CBC8-6F80-986369D1E0BB}"/>
              </a:ext>
            </a:extLst>
          </p:cNvPr>
          <p:cNvSpPr txBox="1"/>
          <p:nvPr/>
        </p:nvSpPr>
        <p:spPr>
          <a:xfrm>
            <a:off x="836283" y="666572"/>
            <a:ext cx="7471917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좁은 길을 걸으며 밤낮 기뻐하는 것</a:t>
            </a:r>
          </a:p>
          <a:p>
            <a:pPr algn="ctr"/>
            <a:r>
              <a:rPr lang="ko-KR" altLang="en-US" sz="4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영이 함께 함이라</a:t>
            </a:r>
            <a:endParaRPr lang="en-US" altLang="ko-KR" sz="46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40759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50BF58-E721-19FA-8B88-8F2E866C9A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E9DC40B-D610-77C5-2D79-D7C06CC16C7F}"/>
              </a:ext>
            </a:extLst>
          </p:cNvPr>
          <p:cNvSpPr txBox="1"/>
          <p:nvPr/>
        </p:nvSpPr>
        <p:spPr>
          <a:xfrm>
            <a:off x="698441" y="666572"/>
            <a:ext cx="7747635" cy="14619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45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4. </a:t>
            </a:r>
            <a:r>
              <a:rPr lang="ko-KR" altLang="en-US" sz="445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세상 모든 욕망과 나의 모든 정욕은</a:t>
            </a:r>
          </a:p>
          <a:p>
            <a:pPr algn="ctr"/>
            <a:r>
              <a:rPr lang="ko-KR" altLang="en-US" sz="445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십자가에 이미 못을 박았네</a:t>
            </a:r>
          </a:p>
        </p:txBody>
      </p:sp>
    </p:spTree>
    <p:extLst>
      <p:ext uri="{BB962C8B-B14F-4D97-AF65-F5344CB8AC3E}">
        <p14:creationId xmlns:p14="http://schemas.microsoft.com/office/powerpoint/2010/main" val="42693593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38E321-16B7-584F-F0C2-0FE3DB130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70DC6D2-7623-F94F-4F7F-9AFBCB289612}"/>
              </a:ext>
            </a:extLst>
          </p:cNvPr>
          <p:cNvSpPr txBox="1"/>
          <p:nvPr/>
        </p:nvSpPr>
        <p:spPr>
          <a:xfrm>
            <a:off x="651963" y="666572"/>
            <a:ext cx="784060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어둔 밤이 지나고 무거운 짐 벗으니</a:t>
            </a: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영이 함께 함이라</a:t>
            </a:r>
          </a:p>
        </p:txBody>
      </p:sp>
    </p:spTree>
    <p:extLst>
      <p:ext uri="{BB962C8B-B14F-4D97-AF65-F5344CB8AC3E}">
        <p14:creationId xmlns:p14="http://schemas.microsoft.com/office/powerpoint/2010/main" val="249449127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2079412" y="666572"/>
            <a:ext cx="498566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성령이 계시네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할렐루야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함께 하시네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778183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D0317-038D-5C74-D96C-73A569E0E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9A5B637-2AC2-CBC8-6F80-986369D1E0BB}"/>
              </a:ext>
            </a:extLst>
          </p:cNvPr>
          <p:cNvSpPr txBox="1"/>
          <p:nvPr/>
        </p:nvSpPr>
        <p:spPr>
          <a:xfrm>
            <a:off x="836283" y="666572"/>
            <a:ext cx="7471917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좁은 길을 걸으며 밤낮 기뻐하는 것</a:t>
            </a:r>
          </a:p>
          <a:p>
            <a:pPr algn="ctr"/>
            <a:r>
              <a:rPr lang="ko-KR" altLang="en-US" sz="46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영이 함께 함이라</a:t>
            </a:r>
            <a:endParaRPr lang="en-US" altLang="ko-KR" sz="46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0814021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5626AC-5E4B-AB70-941A-11DE0C81B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365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3BD67-DF8D-1578-519D-499E3189C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E89C0B-6C63-B57F-56AA-885AEA38BB55}"/>
              </a:ext>
            </a:extLst>
          </p:cNvPr>
          <p:cNvSpPr txBox="1"/>
          <p:nvPr/>
        </p:nvSpPr>
        <p:spPr>
          <a:xfrm>
            <a:off x="2079423" y="666572"/>
            <a:ext cx="498565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하나님의 부르심에는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결코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실수가 없네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9905745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2A580-C26D-49F0-BC30-05248ADDB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84AC0608-BB74-3E4B-B556-11BCF25F717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BF3B404-31C7-3CFB-1776-23524499AED2}"/>
              </a:ext>
            </a:extLst>
          </p:cNvPr>
          <p:cNvSpPr txBox="1"/>
          <p:nvPr/>
        </p:nvSpPr>
        <p:spPr>
          <a:xfrm>
            <a:off x="3074540" y="1169151"/>
            <a:ext cx="3002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내</a:t>
            </a:r>
            <a:r>
              <a:rPr lang="ko-KR" altLang="en-US" sz="40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가 주인 삼은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EBFCE6-A310-56BB-023A-76CD26D32956}"/>
              </a:ext>
            </a:extLst>
          </p:cNvPr>
          <p:cNvSpPr txBox="1"/>
          <p:nvPr/>
        </p:nvSpPr>
        <p:spPr>
          <a:xfrm>
            <a:off x="7070240" y="563555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3815675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2E905-A990-273A-8320-B455A785D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1C3AC7D-1889-C2C9-AFCE-39E319D21252}"/>
              </a:ext>
            </a:extLst>
          </p:cNvPr>
          <p:cNvSpPr txBox="1"/>
          <p:nvPr/>
        </p:nvSpPr>
        <p:spPr>
          <a:xfrm>
            <a:off x="857941" y="666572"/>
            <a:ext cx="742863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주인 삼은 모든 것 내려놓고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주 되신 주 앞에 나가</a:t>
            </a:r>
            <a:endParaRPr lang="ko-KR" altLang="en-US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6017017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2E905-A990-273A-8320-B455A785D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1C3AC7D-1889-C2C9-AFCE-39E319D21252}"/>
              </a:ext>
            </a:extLst>
          </p:cNvPr>
          <p:cNvSpPr txBox="1"/>
          <p:nvPr/>
        </p:nvSpPr>
        <p:spPr>
          <a:xfrm>
            <a:off x="907635" y="666572"/>
            <a:ext cx="73292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사랑했던 모든 것 내려놓고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주님만 사랑해</a:t>
            </a:r>
            <a:endParaRPr lang="ko-KR" altLang="en-US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8684300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1A9FB3-C621-A59D-43BF-12C411EA4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9410A3F-4940-6664-450D-8C1C91FBF747}"/>
              </a:ext>
            </a:extLst>
          </p:cNvPr>
          <p:cNvSpPr txBox="1"/>
          <p:nvPr/>
        </p:nvSpPr>
        <p:spPr>
          <a:xfrm>
            <a:off x="1213009" y="666572"/>
            <a:ext cx="671850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사랑 거친 풍랑에도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깊은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바다처럼 나를 잠잠케 해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111472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3BD67-DF8D-1578-519D-499E3189C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E89C0B-6C63-B57F-56AA-885AEA38BB55}"/>
              </a:ext>
            </a:extLst>
          </p:cNvPr>
          <p:cNvSpPr txBox="1"/>
          <p:nvPr/>
        </p:nvSpPr>
        <p:spPr>
          <a:xfrm>
            <a:off x="1930345" y="666572"/>
            <a:ext cx="528381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사랑 내 영혼의 반석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사랑 위에 서리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0260839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BE46B8-11AA-CEE2-4D47-D1367F0DF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657813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A6B48A-7FC6-FA9B-4755-1FB8A4525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C1AA71CC-7FF0-C250-00F7-C9828EDD4FE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632126-2B8D-36DB-67D6-C23FD1A24BBD}"/>
              </a:ext>
            </a:extLst>
          </p:cNvPr>
          <p:cNvSpPr txBox="1"/>
          <p:nvPr/>
        </p:nvSpPr>
        <p:spPr>
          <a:xfrm>
            <a:off x="3724623" y="1169151"/>
            <a:ext cx="24689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유경아 </a:t>
            </a:r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권</a:t>
            </a:r>
            <a:r>
              <a:rPr lang="ko-KR" altLang="en-US" sz="40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사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6AA4EDE9-600C-F499-95FA-D8FE7608FB3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192" y="1152372"/>
            <a:ext cx="1501629" cy="84466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0197474-831D-BFA2-11DD-E1C8826840F1}"/>
              </a:ext>
            </a:extLst>
          </p:cNvPr>
          <p:cNvSpPr txBox="1"/>
          <p:nvPr/>
        </p:nvSpPr>
        <p:spPr>
          <a:xfrm>
            <a:off x="6622136" y="555487"/>
            <a:ext cx="1170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대표기도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456482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그림 17">
            <a:extLst>
              <a:ext uri="{FF2B5EF4-FFF2-40B4-BE49-F238E27FC236}">
                <a16:creationId xmlns:a16="http://schemas.microsoft.com/office/drawing/2014/main" id="{D2D5D37A-0A36-4A79-BD3C-F381616EAC7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28" y="-574942"/>
            <a:ext cx="8900161" cy="51435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38A5DC1-50E6-67B0-1991-301855A441D0}"/>
              </a:ext>
            </a:extLst>
          </p:cNvPr>
          <p:cNvSpPr txBox="1"/>
          <p:nvPr/>
        </p:nvSpPr>
        <p:spPr>
          <a:xfrm>
            <a:off x="1906817" y="1416431"/>
            <a:ext cx="2937022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5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지혜로운 건축가</a:t>
            </a:r>
            <a:endParaRPr lang="en-US" altLang="ko-KR" sz="2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258768-AFA0-DBFF-F7E7-FACD9684037C}"/>
              </a:ext>
            </a:extLst>
          </p:cNvPr>
          <p:cNvSpPr txBox="1"/>
          <p:nvPr/>
        </p:nvSpPr>
        <p:spPr>
          <a:xfrm>
            <a:off x="6763053" y="1520376"/>
            <a:ext cx="21275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김병주 목사</a:t>
            </a:r>
            <a:endParaRPr lang="en-US" altLang="ko-KR" sz="3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941633" y="554707"/>
            <a:ext cx="23823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 err="1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고린도전서</a:t>
            </a:r>
            <a:r>
              <a:rPr lang="ko-KR" altLang="en-US" sz="24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 </a:t>
            </a:r>
            <a:r>
              <a:rPr lang="en-US" altLang="ko-KR" sz="24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3</a:t>
            </a:r>
            <a:r>
              <a:rPr lang="en-US" altLang="ko-KR" sz="24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:1-15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8767193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A6B48A-7FC6-FA9B-4755-1FB8A4525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C1AA71CC-7FF0-C250-00F7-C9828EDD4FE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02561" y="-182514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632126-2B8D-36DB-67D6-C23FD1A24BBD}"/>
              </a:ext>
            </a:extLst>
          </p:cNvPr>
          <p:cNvSpPr txBox="1"/>
          <p:nvPr/>
        </p:nvSpPr>
        <p:spPr>
          <a:xfrm>
            <a:off x="3407630" y="1100545"/>
            <a:ext cx="24705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54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축        도</a:t>
            </a:r>
            <a:endParaRPr lang="en-US" altLang="ko-KR" sz="5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6AA4EDE9-600C-F499-95FA-D8FE7608FB3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192" y="1152372"/>
            <a:ext cx="1501629" cy="844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1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3BD67-DF8D-1578-519D-499E3189C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E89C0B-6C63-B57F-56AA-885AEA38BB55}"/>
              </a:ext>
            </a:extLst>
          </p:cNvPr>
          <p:cNvSpPr txBox="1"/>
          <p:nvPr/>
        </p:nvSpPr>
        <p:spPr>
          <a:xfrm>
            <a:off x="2029729" y="666572"/>
            <a:ext cx="508504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나를 부르신 하나님의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신실하심을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98317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F213A-AB85-4E24-48F5-00BCC0C79B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7581030-9A3C-F70D-B663-F52985EAF273}"/>
              </a:ext>
            </a:extLst>
          </p:cNvPr>
          <p:cNvSpPr txBox="1"/>
          <p:nvPr/>
        </p:nvSpPr>
        <p:spPr>
          <a:xfrm>
            <a:off x="2029742" y="666572"/>
            <a:ext cx="508504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작은 나를 부르신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뜻을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나는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알 수 없지만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13769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99DF9-7288-4B4F-D21C-56B1A9118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77A432E-50B0-5CF7-CBD2-4EA6FCAF8113}"/>
              </a:ext>
            </a:extLst>
          </p:cNvPr>
          <p:cNvSpPr txBox="1"/>
          <p:nvPr/>
        </p:nvSpPr>
        <p:spPr>
          <a:xfrm>
            <a:off x="2029734" y="666572"/>
            <a:ext cx="508504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오직 감사와 순종으로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길을 가리라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0545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99DF9-7288-4B4F-D21C-56B1A9118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77A432E-50B0-5CF7-CBD2-4EA6FCAF8113}"/>
              </a:ext>
            </a:extLst>
          </p:cNvPr>
          <p:cNvSpPr txBox="1"/>
          <p:nvPr/>
        </p:nvSpPr>
        <p:spPr>
          <a:xfrm>
            <a:off x="2079430" y="666572"/>
            <a:ext cx="498565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때론 내가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연약해져도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날 도우시니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163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10816</TotalTime>
  <Words>403</Words>
  <Application>Microsoft Office PowerPoint</Application>
  <PresentationFormat>화면 슬라이드 쇼(4:3)</PresentationFormat>
  <Paragraphs>104</Paragraphs>
  <Slides>58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58</vt:i4>
      </vt:variant>
    </vt:vector>
  </HeadingPairs>
  <TitlesOfParts>
    <vt:vector size="65" baseType="lpstr">
      <vt:lpstr>CookieRunOTF Black</vt:lpstr>
      <vt:lpstr>CookieRunOTF Bold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박예찬</dc:creator>
  <cp:lastModifiedBy>피플스</cp:lastModifiedBy>
  <cp:revision>160</cp:revision>
  <dcterms:created xsi:type="dcterms:W3CDTF">2022-04-21T11:26:46Z</dcterms:created>
  <dcterms:modified xsi:type="dcterms:W3CDTF">2026-06-05T10:10:20Z</dcterms:modified>
</cp:coreProperties>
</file>