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024" r:id="rId2"/>
    <p:sldId id="1727" r:id="rId3"/>
    <p:sldId id="1824" r:id="rId4"/>
    <p:sldId id="1825" r:id="rId5"/>
    <p:sldId id="1575" r:id="rId6"/>
    <p:sldId id="1611" r:id="rId7"/>
    <p:sldId id="1983" r:id="rId8"/>
    <p:sldId id="1984" r:id="rId9"/>
    <p:sldId id="1985" r:id="rId10"/>
    <p:sldId id="2025" r:id="rId11"/>
    <p:sldId id="1986" r:id="rId12"/>
    <p:sldId id="1987" r:id="rId13"/>
    <p:sldId id="1988" r:id="rId14"/>
    <p:sldId id="1989" r:id="rId15"/>
    <p:sldId id="2026" r:id="rId16"/>
    <p:sldId id="2027" r:id="rId17"/>
    <p:sldId id="2028" r:id="rId18"/>
    <p:sldId id="2029" r:id="rId19"/>
    <p:sldId id="2030" r:id="rId20"/>
    <p:sldId id="2031" r:id="rId21"/>
    <p:sldId id="2032" r:id="rId22"/>
    <p:sldId id="2033" r:id="rId23"/>
    <p:sldId id="2034" r:id="rId24"/>
    <p:sldId id="2035" r:id="rId25"/>
    <p:sldId id="2036" r:id="rId26"/>
    <p:sldId id="2037" r:id="rId27"/>
    <p:sldId id="1952" r:id="rId28"/>
    <p:sldId id="1942" r:id="rId29"/>
    <p:sldId id="1943" r:id="rId30"/>
    <p:sldId id="1944" r:id="rId31"/>
    <p:sldId id="1945" r:id="rId32"/>
    <p:sldId id="1953" r:id="rId33"/>
    <p:sldId id="1971" r:id="rId34"/>
    <p:sldId id="1977" r:id="rId35"/>
    <p:sldId id="1978" r:id="rId36"/>
    <p:sldId id="1979" r:id="rId37"/>
    <p:sldId id="1991" r:id="rId38"/>
    <p:sldId id="1992" r:id="rId39"/>
    <p:sldId id="1960" r:id="rId40"/>
    <p:sldId id="1961" r:id="rId41"/>
    <p:sldId id="1599" r:id="rId42"/>
    <p:sldId id="1600" r:id="rId43"/>
    <p:sldId id="1601" r:id="rId44"/>
    <p:sldId id="1993" r:id="rId45"/>
    <p:sldId id="1994" r:id="rId46"/>
    <p:sldId id="1995" r:id="rId47"/>
    <p:sldId id="2007" r:id="rId4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B05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52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710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theme" Target="theme/theme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FFDF9A-500D-469F-A47A-5BBAA6A8D811}" type="datetimeFigureOut">
              <a:rPr lang="ko-KR" altLang="en-US" smtClean="0"/>
              <a:t>2026-06-20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B5981B-2701-407C-B3C7-274CCC18756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088178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FFDF9A-500D-469F-A47A-5BBAA6A8D811}" type="datetimeFigureOut">
              <a:rPr lang="ko-KR" altLang="en-US" smtClean="0"/>
              <a:t>2026-06-20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B5981B-2701-407C-B3C7-274CCC18756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933952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FFDF9A-500D-469F-A47A-5BBAA6A8D811}" type="datetimeFigureOut">
              <a:rPr lang="ko-KR" altLang="en-US" smtClean="0"/>
              <a:t>2026-06-20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B5981B-2701-407C-B3C7-274CCC18756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844418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FFDF9A-500D-469F-A47A-5BBAA6A8D811}" type="datetimeFigureOut">
              <a:rPr lang="ko-KR" altLang="en-US" smtClean="0"/>
              <a:t>2026-06-20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B5981B-2701-407C-B3C7-274CCC18756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048374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FFDF9A-500D-469F-A47A-5BBAA6A8D811}" type="datetimeFigureOut">
              <a:rPr lang="ko-KR" altLang="en-US" smtClean="0"/>
              <a:t>2026-06-20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B5981B-2701-407C-B3C7-274CCC18756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54316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FFDF9A-500D-469F-A47A-5BBAA6A8D811}" type="datetimeFigureOut">
              <a:rPr lang="ko-KR" altLang="en-US" smtClean="0"/>
              <a:t>2026-06-20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B5981B-2701-407C-B3C7-274CCC18756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757513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FFDF9A-500D-469F-A47A-5BBAA6A8D811}" type="datetimeFigureOut">
              <a:rPr lang="ko-KR" altLang="en-US" smtClean="0"/>
              <a:t>2026-06-20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B5981B-2701-407C-B3C7-274CCC18756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878222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FFDF9A-500D-469F-A47A-5BBAA6A8D811}" type="datetimeFigureOut">
              <a:rPr lang="ko-KR" altLang="en-US" smtClean="0"/>
              <a:t>2026-06-20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B5981B-2701-407C-B3C7-274CCC18756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531544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FFDF9A-500D-469F-A47A-5BBAA6A8D811}" type="datetimeFigureOut">
              <a:rPr lang="ko-KR" altLang="en-US" smtClean="0"/>
              <a:t>2026-06-20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B5981B-2701-407C-B3C7-274CCC18756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494398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FFDF9A-500D-469F-A47A-5BBAA6A8D811}" type="datetimeFigureOut">
              <a:rPr lang="ko-KR" altLang="en-US" smtClean="0"/>
              <a:t>2026-06-20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B5981B-2701-407C-B3C7-274CCC18756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052532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FFDF9A-500D-469F-A47A-5BBAA6A8D811}" type="datetimeFigureOut">
              <a:rPr lang="ko-KR" altLang="en-US" smtClean="0"/>
              <a:t>2026-06-20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B5981B-2701-407C-B3C7-274CCC18756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397479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FFDF9A-500D-469F-A47A-5BBAA6A8D811}" type="datetimeFigureOut">
              <a:rPr lang="ko-KR" altLang="en-US" smtClean="0"/>
              <a:t>2026-06-20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B5981B-2701-407C-B3C7-274CCC187565}" type="slidenum">
              <a:rPr lang="ko-KR" altLang="en-US" smtClean="0"/>
              <a:t>‹#›</a:t>
            </a:fld>
            <a:endParaRPr lang="ko-KR" altLang="en-US"/>
          </a:p>
        </p:txBody>
      </p:sp>
      <p:pic>
        <p:nvPicPr>
          <p:cNvPr id="8" name="그림 7">
            <a:extLst>
              <a:ext uri="{FF2B5EF4-FFF2-40B4-BE49-F238E27FC236}">
                <a16:creationId xmlns:a16="http://schemas.microsoft.com/office/drawing/2014/main" id="{828F2497-C170-4D23-A386-54D0E2279F41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hqprint">
            <a:extLst>
              <a:ext uri="{BEBA8EAE-BF5A-486C-A8C5-ECC9F3942E4B}">
                <a14:imgProps xmlns:a14="http://schemas.microsoft.com/office/drawing/2010/main">
                  <a14:imgLayer r:embed="rId14">
                    <a14:imgEffect>
                      <a14:backgroundRemoval t="10000" b="90000" l="10000" r="90000">
                        <a14:foregroundMark x1="43687" y1="29764" x2="44993" y2="25953"/>
                        <a14:foregroundMark x1="45428" y1="42287" x2="46493" y2="39020"/>
                        <a14:backgroundMark x1="16352" y1="31397" x2="16352" y2="69691"/>
                        <a14:backgroundMark x1="15288" y1="17241" x2="3241" y2="25408"/>
                        <a14:backgroundMark x1="10208" y1="43920" x2="15917" y2="82214"/>
                        <a14:backgroundMark x1="15917" y1="75681" x2="7160" y2="87114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7562" y="5379664"/>
            <a:ext cx="3419744" cy="911600"/>
          </a:xfrm>
          <a:prstGeom prst="rect">
            <a:avLst/>
          </a:prstGeom>
        </p:spPr>
      </p:pic>
      <p:sp>
        <p:nvSpPr>
          <p:cNvPr id="7" name="직사각형 6">
            <a:extLst>
              <a:ext uri="{FF2B5EF4-FFF2-40B4-BE49-F238E27FC236}">
                <a16:creationId xmlns:a16="http://schemas.microsoft.com/office/drawing/2014/main" id="{95CCD5B0-9E84-AACD-B197-F11E4B46CC70}"/>
              </a:ext>
            </a:extLst>
          </p:cNvPr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749883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12430D8E-8683-4BAA-AAFD-59F72B38DD00}"/>
              </a:ext>
            </a:extLst>
          </p:cNvPr>
          <p:cNvSpPr txBox="1"/>
          <p:nvPr/>
        </p:nvSpPr>
        <p:spPr>
          <a:xfrm>
            <a:off x="2106807" y="666572"/>
            <a:ext cx="5150769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지금은 기도로 예배를 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준비하는 시간입니다</a:t>
            </a:r>
          </a:p>
        </p:txBody>
      </p:sp>
    </p:spTree>
    <p:extLst>
      <p:ext uri="{BB962C8B-B14F-4D97-AF65-F5344CB8AC3E}">
        <p14:creationId xmlns:p14="http://schemas.microsoft.com/office/powerpoint/2010/main" val="362075663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94BFC74-19F5-F456-77FA-28342A6BF33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그림 10">
            <a:extLst>
              <a:ext uri="{FF2B5EF4-FFF2-40B4-BE49-F238E27FC236}">
                <a16:creationId xmlns:a16="http://schemas.microsoft.com/office/drawing/2014/main" id="{C2BE692C-D646-9256-2A72-F0872F69567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400961" y="-208151"/>
            <a:ext cx="11660698" cy="3966419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3BADCFCE-3CCA-CFD5-284E-57DB761CEBAC}"/>
              </a:ext>
            </a:extLst>
          </p:cNvPr>
          <p:cNvSpPr txBox="1"/>
          <p:nvPr/>
        </p:nvSpPr>
        <p:spPr>
          <a:xfrm>
            <a:off x="2346778" y="1169151"/>
            <a:ext cx="445827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000" b="1" spc="-150" dirty="0">
                <a:ln w="1270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old" panose="020B0600000101010101" pitchFamily="34" charset="-127"/>
                <a:ea typeface="CookieRunOTF Bold" panose="020B0600000101010101" pitchFamily="34" charset="-127"/>
              </a:rPr>
              <a:t>아 하나님의 은혜로</a:t>
            </a:r>
            <a:endParaRPr lang="en-US" altLang="ko-KR" sz="4000" b="1" spc="-150" dirty="0">
              <a:ln w="12700">
                <a:solidFill>
                  <a:schemeClr val="tx1"/>
                </a:solidFill>
              </a:ln>
              <a:solidFill>
                <a:schemeClr val="bg1"/>
              </a:solidFill>
              <a:latin typeface="CookieRunOTF Bold" panose="020B0600000101010101" pitchFamily="34" charset="-127"/>
              <a:ea typeface="CookieRunOTF Bold" panose="020B0600000101010101" pitchFamily="34" charset="-127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275EC6C6-01B6-E14A-E45A-D9FD576B44F8}"/>
              </a:ext>
            </a:extLst>
          </p:cNvPr>
          <p:cNvSpPr txBox="1"/>
          <p:nvPr/>
        </p:nvSpPr>
        <p:spPr>
          <a:xfrm>
            <a:off x="7070240" y="563555"/>
            <a:ext cx="73770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2400" b="1" spc="-150" dirty="0">
                <a:ln w="1270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old" panose="020B0600000101010101" pitchFamily="34" charset="-127"/>
                <a:ea typeface="CookieRunOTF Bold" panose="020B0600000101010101" pitchFamily="34" charset="-127"/>
              </a:rPr>
              <a:t>찬양</a:t>
            </a:r>
            <a:endParaRPr lang="en-US" altLang="ko-KR" sz="2400" b="1" spc="-150" dirty="0">
              <a:ln w="12700">
                <a:solidFill>
                  <a:schemeClr val="tx1"/>
                </a:solidFill>
              </a:ln>
              <a:solidFill>
                <a:schemeClr val="bg1"/>
              </a:solidFill>
              <a:latin typeface="CookieRunOTF Bold" panose="020B0600000101010101" pitchFamily="34" charset="-127"/>
              <a:ea typeface="CookieRunOTF Bold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94129469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DAFD5A2-AC33-9252-3760-F23229615F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CC7E661C-31B4-2971-BEF2-8994E7368FC2}"/>
              </a:ext>
            </a:extLst>
          </p:cNvPr>
          <p:cNvSpPr txBox="1"/>
          <p:nvPr/>
        </p:nvSpPr>
        <p:spPr>
          <a:xfrm>
            <a:off x="1683483" y="666572"/>
            <a:ext cx="5777543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ko-KR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1. </a:t>
            </a:r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아 하나님의 은혜로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이 쓸데 없는 자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10416304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4586D14-8E2B-CDFC-D609-D052DC16484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D9C11E4D-25A0-6AC0-4792-FEAF39A834E5}"/>
              </a:ext>
            </a:extLst>
          </p:cNvPr>
          <p:cNvSpPr txBox="1"/>
          <p:nvPr/>
        </p:nvSpPr>
        <p:spPr>
          <a:xfrm>
            <a:off x="1904710" y="666572"/>
            <a:ext cx="5335115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왜 구속하여 주는 지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난 알 수 </a:t>
            </a:r>
            <a:r>
              <a:rPr lang="ko-KR" altLang="en-US" sz="4800" b="1" spc="-300" dirty="0" err="1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없도다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78389642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6E46927-35D6-649C-8EF1-987A2C73D3B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E3B6A189-4B71-2C08-E63F-DCE071CB6425}"/>
              </a:ext>
            </a:extLst>
          </p:cNvPr>
          <p:cNvSpPr txBox="1"/>
          <p:nvPr/>
        </p:nvSpPr>
        <p:spPr>
          <a:xfrm>
            <a:off x="1238660" y="666572"/>
            <a:ext cx="6667211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내가 믿고 또 의지함은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내 모든 형편 아시는 주님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72890374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9E62EED-F2F3-44E8-0A45-3D948D982E7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5960D1A6-5865-D6A2-5075-688FCD5F5DB6}"/>
              </a:ext>
            </a:extLst>
          </p:cNvPr>
          <p:cNvSpPr txBox="1"/>
          <p:nvPr/>
        </p:nvSpPr>
        <p:spPr>
          <a:xfrm>
            <a:off x="1815734" y="666572"/>
            <a:ext cx="5513048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늘 보호 해 주실 것을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나는 확실히 아네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32652347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12FBD23-1A56-9A2F-1408-A167AE573A6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6C50994C-89F2-C76A-7CFD-39C861C84F65}"/>
              </a:ext>
            </a:extLst>
          </p:cNvPr>
          <p:cNvSpPr txBox="1"/>
          <p:nvPr/>
        </p:nvSpPr>
        <p:spPr>
          <a:xfrm>
            <a:off x="1594520" y="666572"/>
            <a:ext cx="5955476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ko-KR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2. </a:t>
            </a:r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왜 내게 굳센 믿음과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또 복음 주셔서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03484497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76771C8-5C3F-1710-4232-3F7A6B2D8E0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E5183EA3-184A-B919-9AB8-8DE770EAC600}"/>
              </a:ext>
            </a:extLst>
          </p:cNvPr>
          <p:cNvSpPr txBox="1"/>
          <p:nvPr/>
        </p:nvSpPr>
        <p:spPr>
          <a:xfrm>
            <a:off x="1904714" y="666572"/>
            <a:ext cx="5335115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내 맘이 항상 </a:t>
            </a:r>
            <a:r>
              <a:rPr lang="ko-KR" altLang="en-US" sz="4800" b="1" spc="-300" dirty="0" err="1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편한지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난 알 수 </a:t>
            </a:r>
            <a:r>
              <a:rPr lang="ko-KR" altLang="en-US" sz="4800" b="1" spc="-300" dirty="0" err="1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없도다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64869837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AEE7D50-AB15-379D-EE24-1FCA7BF8F7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09E2A5E6-5131-31B9-CBCF-1B1EDE21DE66}"/>
              </a:ext>
            </a:extLst>
          </p:cNvPr>
          <p:cNvSpPr txBox="1"/>
          <p:nvPr/>
        </p:nvSpPr>
        <p:spPr>
          <a:xfrm>
            <a:off x="1238660" y="666572"/>
            <a:ext cx="6667211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내가 믿고 또 의지함은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내 모든 형편 아시는 주님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57102579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C652DE2-32F7-D63F-D5BB-5DE97D44F65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20E679D4-DE19-AD80-181F-22FB9E687B95}"/>
              </a:ext>
            </a:extLst>
          </p:cNvPr>
          <p:cNvSpPr txBox="1"/>
          <p:nvPr/>
        </p:nvSpPr>
        <p:spPr>
          <a:xfrm>
            <a:off x="1815734" y="666572"/>
            <a:ext cx="5513048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늘 보호 해 주실 것을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나는 확실히 아네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88692749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DC57FC3-AE57-3A2C-586B-FF3CA29819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D9A46C80-9136-386E-1843-63EA60E169CA}"/>
              </a:ext>
            </a:extLst>
          </p:cNvPr>
          <p:cNvSpPr txBox="1"/>
          <p:nvPr/>
        </p:nvSpPr>
        <p:spPr>
          <a:xfrm>
            <a:off x="1594520" y="666572"/>
            <a:ext cx="5955476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ko-KR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3. </a:t>
            </a:r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왜 내게 성령 주셔서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내 마음 감동해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7541210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FE2A580-C26D-49F0-BC30-05248ADDB5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그림 10">
            <a:extLst>
              <a:ext uri="{FF2B5EF4-FFF2-40B4-BE49-F238E27FC236}">
                <a16:creationId xmlns:a16="http://schemas.microsoft.com/office/drawing/2014/main" id="{84AC0608-BB74-3E4B-B556-11BCF25F717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400961" y="-208151"/>
            <a:ext cx="11660698" cy="3966419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BBF3B404-31C7-3CFB-1776-23524499AED2}"/>
              </a:ext>
            </a:extLst>
          </p:cNvPr>
          <p:cNvSpPr txBox="1"/>
          <p:nvPr/>
        </p:nvSpPr>
        <p:spPr>
          <a:xfrm>
            <a:off x="2840501" y="1169151"/>
            <a:ext cx="347082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000" b="1" spc="-150" dirty="0">
                <a:ln w="1270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old" panose="020B0600000101010101" pitchFamily="34" charset="-127"/>
                <a:ea typeface="CookieRunOTF Bold" panose="020B0600000101010101" pitchFamily="34" charset="-127"/>
              </a:rPr>
              <a:t>함께 감사 하세</a:t>
            </a:r>
            <a:endParaRPr lang="en-US" altLang="ko-KR" sz="4000" b="1" spc="-150" dirty="0">
              <a:ln w="12700">
                <a:solidFill>
                  <a:schemeClr val="tx1"/>
                </a:solidFill>
              </a:ln>
              <a:solidFill>
                <a:schemeClr val="bg1"/>
              </a:solidFill>
              <a:latin typeface="CookieRunOTF Bold" panose="020B0600000101010101" pitchFamily="34" charset="-127"/>
              <a:ea typeface="CookieRunOTF Bold" panose="020B0600000101010101" pitchFamily="34" charset="-127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FCEBFCE6-A310-56BB-023A-76CD26D32956}"/>
              </a:ext>
            </a:extLst>
          </p:cNvPr>
          <p:cNvSpPr txBox="1"/>
          <p:nvPr/>
        </p:nvSpPr>
        <p:spPr>
          <a:xfrm>
            <a:off x="7070240" y="563555"/>
            <a:ext cx="73770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2400" b="1" spc="-150" dirty="0">
                <a:ln w="1270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old" panose="020B0600000101010101" pitchFamily="34" charset="-127"/>
                <a:ea typeface="CookieRunOTF Bold" panose="020B0600000101010101" pitchFamily="34" charset="-127"/>
              </a:rPr>
              <a:t>찬양</a:t>
            </a:r>
            <a:endParaRPr lang="en-US" altLang="ko-KR" sz="2400" b="1" spc="-150" dirty="0">
              <a:ln w="12700">
                <a:solidFill>
                  <a:schemeClr val="tx1"/>
                </a:solidFill>
              </a:ln>
              <a:solidFill>
                <a:schemeClr val="bg1"/>
              </a:solidFill>
              <a:latin typeface="CookieRunOTF Bold" panose="020B0600000101010101" pitchFamily="34" charset="-127"/>
              <a:ea typeface="CookieRunOTF Bold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55951014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1FF750D-BACB-C384-9F04-7FB7C8A273B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7E70A3D0-7A38-4C98-4465-34E1D55E9168}"/>
              </a:ext>
            </a:extLst>
          </p:cNvPr>
          <p:cNvSpPr txBox="1"/>
          <p:nvPr/>
        </p:nvSpPr>
        <p:spPr>
          <a:xfrm>
            <a:off x="1904714" y="666572"/>
            <a:ext cx="5335115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주 예수 믿게 하는지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난 알 수 </a:t>
            </a:r>
            <a:r>
              <a:rPr lang="ko-KR" altLang="en-US" sz="4800" b="1" spc="-300" dirty="0" err="1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없도다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06229307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E3360DC-BA65-D229-28A8-3C330C3ED81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7A7F453C-C414-28F2-2E16-A8C17C71D1AA}"/>
              </a:ext>
            </a:extLst>
          </p:cNvPr>
          <p:cNvSpPr txBox="1"/>
          <p:nvPr/>
        </p:nvSpPr>
        <p:spPr>
          <a:xfrm>
            <a:off x="1238660" y="666572"/>
            <a:ext cx="6667211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내가 믿고 또 의지함은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내 모든 형편 아시는 주님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74689554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FD6FBD0-DEE4-C2D8-D650-19F34CEAA0F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C47DB91F-1BDD-C4EB-169A-25346191177A}"/>
              </a:ext>
            </a:extLst>
          </p:cNvPr>
          <p:cNvSpPr txBox="1"/>
          <p:nvPr/>
        </p:nvSpPr>
        <p:spPr>
          <a:xfrm>
            <a:off x="1815734" y="666572"/>
            <a:ext cx="5513048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늘 보호 해 주실 것을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나는 확실히 아네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12290129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19F9BE6-ED25-F6BA-3909-4506C9EA601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5657F38F-656C-E67F-DAC4-6D15F459A9B9}"/>
              </a:ext>
            </a:extLst>
          </p:cNvPr>
          <p:cNvSpPr txBox="1"/>
          <p:nvPr/>
        </p:nvSpPr>
        <p:spPr>
          <a:xfrm>
            <a:off x="1594520" y="666572"/>
            <a:ext cx="5955476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ko-KR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4. </a:t>
            </a:r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주 언제 강림 </a:t>
            </a:r>
            <a:r>
              <a:rPr lang="ko-KR" altLang="en-US" sz="4800" b="1" spc="-300" dirty="0" err="1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하실지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혹 밤에 혹 낮에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80512768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353E1E1-24C2-387C-E7AE-F31BDA79845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A3996E05-BC84-FCAD-F40B-1CC526217B56}"/>
              </a:ext>
            </a:extLst>
          </p:cNvPr>
          <p:cNvSpPr txBox="1"/>
          <p:nvPr/>
        </p:nvSpPr>
        <p:spPr>
          <a:xfrm>
            <a:off x="1815747" y="666572"/>
            <a:ext cx="5513048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또 주님 만날 그 곳도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난 알 수 </a:t>
            </a:r>
            <a:r>
              <a:rPr lang="ko-KR" altLang="en-US" sz="4800" b="1" spc="-300" dirty="0" err="1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없도다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427208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5EFD900-0279-EBF4-097C-5A2807BDFA3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7337C695-89F7-4D54-700C-66EBC33B0B87}"/>
              </a:ext>
            </a:extLst>
          </p:cNvPr>
          <p:cNvSpPr txBox="1"/>
          <p:nvPr/>
        </p:nvSpPr>
        <p:spPr>
          <a:xfrm>
            <a:off x="1238660" y="666572"/>
            <a:ext cx="6667211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내가 믿고 또 의지함은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내 모든 형편 아시는 주님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29052424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6D2DAC4-51C7-DF5D-E8E2-52BB6FFAA94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C3625452-1259-08E1-8FB9-526CD2D1104C}"/>
              </a:ext>
            </a:extLst>
          </p:cNvPr>
          <p:cNvSpPr txBox="1"/>
          <p:nvPr/>
        </p:nvSpPr>
        <p:spPr>
          <a:xfrm>
            <a:off x="1815734" y="666572"/>
            <a:ext cx="5513048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늘 보호 해 주실 것을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나는 확실히 아네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60797364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F59B684-8D16-B33D-261D-E9B9F83E317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541550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3636E64-8AAF-4558-05A6-5904B65A6F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그림 10">
            <a:extLst>
              <a:ext uri="{FF2B5EF4-FFF2-40B4-BE49-F238E27FC236}">
                <a16:creationId xmlns:a16="http://schemas.microsoft.com/office/drawing/2014/main" id="{C54252BA-F8A7-8984-15EA-6972D550259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400961" y="-208151"/>
            <a:ext cx="11660698" cy="4597271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8927CD89-32BB-4320-1F69-7CE359749F4E}"/>
              </a:ext>
            </a:extLst>
          </p:cNvPr>
          <p:cNvSpPr txBox="1"/>
          <p:nvPr/>
        </p:nvSpPr>
        <p:spPr>
          <a:xfrm>
            <a:off x="2018964" y="1169151"/>
            <a:ext cx="5113899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000" b="1" spc="-150" dirty="0">
                <a:ln w="1270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old" panose="020B0600000101010101" pitchFamily="34" charset="-127"/>
                <a:ea typeface="CookieRunOTF Bold" panose="020B0600000101010101" pitchFamily="34" charset="-127"/>
              </a:rPr>
              <a:t>나는 주를 섬기는 것에</a:t>
            </a:r>
            <a:endParaRPr lang="en-US" altLang="ko-KR" sz="4000" b="1" spc="-150" dirty="0">
              <a:ln w="12700">
                <a:solidFill>
                  <a:schemeClr val="tx1"/>
                </a:solidFill>
              </a:ln>
              <a:solidFill>
                <a:schemeClr val="bg1"/>
              </a:solidFill>
              <a:latin typeface="CookieRunOTF Bold" panose="020B0600000101010101" pitchFamily="34" charset="-127"/>
              <a:ea typeface="CookieRunOTF Bold" panose="020B0600000101010101" pitchFamily="34" charset="-127"/>
            </a:endParaRPr>
          </a:p>
          <a:p>
            <a:pPr algn="ctr"/>
            <a:r>
              <a:rPr lang="ko-KR" altLang="en-US" sz="4000" b="1" spc="-150" dirty="0">
                <a:ln w="1270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old" panose="020B0600000101010101" pitchFamily="34" charset="-127"/>
                <a:ea typeface="CookieRunOTF Bold" panose="020B0600000101010101" pitchFamily="34" charset="-127"/>
              </a:rPr>
              <a:t>후회가 없습니다</a:t>
            </a:r>
            <a:endParaRPr lang="en-US" altLang="ko-KR" sz="4000" b="1" spc="-150" dirty="0">
              <a:ln w="12700">
                <a:solidFill>
                  <a:schemeClr val="tx1"/>
                </a:solidFill>
              </a:ln>
              <a:solidFill>
                <a:schemeClr val="bg1"/>
              </a:solidFill>
              <a:latin typeface="CookieRunOTF Bold" panose="020B0600000101010101" pitchFamily="34" charset="-127"/>
              <a:ea typeface="CookieRunOTF Bold" panose="020B0600000101010101" pitchFamily="34" charset="-127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8302FCC-DE86-9392-3C22-8557CBF2224A}"/>
              </a:ext>
            </a:extLst>
          </p:cNvPr>
          <p:cNvSpPr txBox="1"/>
          <p:nvPr/>
        </p:nvSpPr>
        <p:spPr>
          <a:xfrm>
            <a:off x="7070240" y="563555"/>
            <a:ext cx="73770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2400" b="1" spc="-150" dirty="0">
                <a:ln w="1270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old" panose="020B0600000101010101" pitchFamily="34" charset="-127"/>
                <a:ea typeface="CookieRunOTF Bold" panose="020B0600000101010101" pitchFamily="34" charset="-127"/>
              </a:rPr>
              <a:t>찬양</a:t>
            </a:r>
            <a:endParaRPr lang="en-US" altLang="ko-KR" sz="2400" b="1" spc="-150" dirty="0">
              <a:ln w="12700">
                <a:solidFill>
                  <a:schemeClr val="tx1"/>
                </a:solidFill>
              </a:ln>
              <a:solidFill>
                <a:schemeClr val="bg1"/>
              </a:solidFill>
              <a:latin typeface="CookieRunOTF Bold" panose="020B0600000101010101" pitchFamily="34" charset="-127"/>
              <a:ea typeface="CookieRunOTF Bold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03239242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CA901AB-34EC-FBB7-F0F6-C4DDD4CEB8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421091DB-94BF-AE5C-D109-A3036FDF68B3}"/>
              </a:ext>
            </a:extLst>
          </p:cNvPr>
          <p:cNvSpPr txBox="1"/>
          <p:nvPr/>
        </p:nvSpPr>
        <p:spPr>
          <a:xfrm>
            <a:off x="861162" y="666572"/>
            <a:ext cx="7422225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나의 평생에 가장 복 된 일은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내가 예수님을 만난 것이라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6342202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C02E905-A990-273A-8320-B455A785D46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11C3AC7D-1889-C2C9-AFCE-39E319D21252}"/>
              </a:ext>
            </a:extLst>
          </p:cNvPr>
          <p:cNvSpPr txBox="1"/>
          <p:nvPr/>
        </p:nvSpPr>
        <p:spPr>
          <a:xfrm>
            <a:off x="661578" y="666572"/>
            <a:ext cx="7821372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함께 감사 하세 우리 하나님께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범사에 감사 할 이유 주셨네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493261108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B81821F-F257-764A-6670-E954A54708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B59DF906-0602-7643-1718-111EBA773232}"/>
              </a:ext>
            </a:extLst>
          </p:cNvPr>
          <p:cNvSpPr txBox="1"/>
          <p:nvPr/>
        </p:nvSpPr>
        <p:spPr>
          <a:xfrm>
            <a:off x="373044" y="666572"/>
            <a:ext cx="8398453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나의 평생에 가장 잘 한 일은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내가 예수님을 주로 섬긴 것이라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255281238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589F060-75D8-9D96-9546-3FE27CA8B3E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4BDED001-909F-1427-6D5A-4581E0B00776}"/>
              </a:ext>
            </a:extLst>
          </p:cNvPr>
          <p:cNvSpPr txBox="1"/>
          <p:nvPr/>
        </p:nvSpPr>
        <p:spPr>
          <a:xfrm>
            <a:off x="483647" y="666572"/>
            <a:ext cx="8177239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이 세상 살 동안 내가 걷는 길이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때론 험하여서 넘어 질 때도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098490142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4DEB1A6-128B-9D6F-22C0-F3D2746CB41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FA754829-DA2E-194A-3E3E-6901CCEF7A07}"/>
              </a:ext>
            </a:extLst>
          </p:cNvPr>
          <p:cNvSpPr txBox="1"/>
          <p:nvPr/>
        </p:nvSpPr>
        <p:spPr>
          <a:xfrm>
            <a:off x="373042" y="666572"/>
            <a:ext cx="8398453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주의 강한 손이 나를 붙드시니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나는 예수님과 주로 섬기며 살리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662845431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F862EBE-9EF8-2AF2-6307-BAFC2C00990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5813C5A7-B7B8-14F9-6BD5-565874A1EA73}"/>
              </a:ext>
            </a:extLst>
          </p:cNvPr>
          <p:cNvSpPr txBox="1"/>
          <p:nvPr/>
        </p:nvSpPr>
        <p:spPr>
          <a:xfrm>
            <a:off x="1616167" y="666572"/>
            <a:ext cx="5912196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나는 주를 섬기는 것에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후회가 없습니다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428292130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DF3A6C2-D83C-3035-2EE4-C557B7B881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19B0BC7D-FEBD-5D4E-71A5-BEA0F5ED0229}"/>
              </a:ext>
            </a:extLst>
          </p:cNvPr>
          <p:cNvSpPr txBox="1"/>
          <p:nvPr/>
        </p:nvSpPr>
        <p:spPr>
          <a:xfrm>
            <a:off x="1527214" y="666572"/>
            <a:ext cx="6090129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내가 걸어 온 모든 시간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다 주의 </a:t>
            </a:r>
            <a:r>
              <a:rPr lang="ko-KR" altLang="en-US" sz="4800" b="1" spc="-300" dirty="0" err="1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은혜니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258415091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22A5254-41EB-4D22-F1DD-8CB52F07AA0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516B4784-F0C1-258E-8818-9C549FD171B7}"/>
              </a:ext>
            </a:extLst>
          </p:cNvPr>
          <p:cNvSpPr txBox="1"/>
          <p:nvPr/>
        </p:nvSpPr>
        <p:spPr>
          <a:xfrm>
            <a:off x="1527210" y="666572"/>
            <a:ext cx="6090129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내가 걸어 갈 모든 날도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주만 섬기며 살리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932481718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9299671-4966-9D75-8D19-A8A72D5C875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D232AACB-4FDE-683A-5C4D-E002D44BF159}"/>
              </a:ext>
            </a:extLst>
          </p:cNvPr>
          <p:cNvSpPr txBox="1"/>
          <p:nvPr/>
        </p:nvSpPr>
        <p:spPr>
          <a:xfrm>
            <a:off x="1616171" y="666572"/>
            <a:ext cx="5912196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오직 예수 이름 부르며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살아 가리라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374225369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A9AB5F6-728A-9801-512D-AF63C8A111E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800E0DCC-847F-54D6-A4CA-A8EE89ECC68F}"/>
              </a:ext>
            </a:extLst>
          </p:cNvPr>
          <p:cNvSpPr txBox="1"/>
          <p:nvPr/>
        </p:nvSpPr>
        <p:spPr>
          <a:xfrm>
            <a:off x="1705135" y="666572"/>
            <a:ext cx="5734262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이것이 나의 간증이요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이것이 나의 찬송일세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784645994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DAF2CD6-8508-75F4-216B-F8444A7ECEF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0000AB31-B47E-5DAF-FB51-DDDD6A46BF82}"/>
              </a:ext>
            </a:extLst>
          </p:cNvPr>
          <p:cNvSpPr txBox="1"/>
          <p:nvPr/>
        </p:nvSpPr>
        <p:spPr>
          <a:xfrm>
            <a:off x="1527213" y="666572"/>
            <a:ext cx="6090129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나 사는 동안 끊임 없이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구주를 찬송 </a:t>
            </a:r>
            <a:r>
              <a:rPr lang="ko-KR" altLang="en-US" sz="4800" b="1" spc="-300" dirty="0" err="1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하리로다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649652894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061BECB-8EC5-D9D1-AF5E-7F2861828E0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008845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01A9FB3-C621-A59D-43BF-12C411EA45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A9410A3F-4940-6664-450D-8C1C91FBF747}"/>
              </a:ext>
            </a:extLst>
          </p:cNvPr>
          <p:cNvSpPr txBox="1"/>
          <p:nvPr/>
        </p:nvSpPr>
        <p:spPr>
          <a:xfrm>
            <a:off x="661576" y="666572"/>
            <a:ext cx="7821372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함께 감사 하세 우리 하나님께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오늘도 감사 할 이유 주셨네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081944560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FE2A580-C26D-49F0-BC30-05248ADDB5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그림 10">
            <a:extLst>
              <a:ext uri="{FF2B5EF4-FFF2-40B4-BE49-F238E27FC236}">
                <a16:creationId xmlns:a16="http://schemas.microsoft.com/office/drawing/2014/main" id="{84AC0608-BB74-3E4B-B556-11BCF25F717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400961" y="-208151"/>
            <a:ext cx="11660698" cy="3966419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BBF3B404-31C7-3CFB-1776-23524499AED2}"/>
              </a:ext>
            </a:extLst>
          </p:cNvPr>
          <p:cNvSpPr txBox="1"/>
          <p:nvPr/>
        </p:nvSpPr>
        <p:spPr>
          <a:xfrm>
            <a:off x="1772099" y="1169151"/>
            <a:ext cx="560762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000" b="1" spc="-150" dirty="0">
                <a:ln w="1270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old" panose="020B0600000101010101" pitchFamily="34" charset="-127"/>
                <a:ea typeface="CookieRunOTF Bold" panose="020B0600000101010101" pitchFamily="34" charset="-127"/>
              </a:rPr>
              <a:t>주님 내가 여기 </a:t>
            </a:r>
            <a:r>
              <a:rPr lang="ko-KR" altLang="en-US" sz="4000" b="1" spc="-150" dirty="0" err="1">
                <a:ln w="1270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old" panose="020B0600000101010101" pitchFamily="34" charset="-127"/>
                <a:ea typeface="CookieRunOTF Bold" panose="020B0600000101010101" pitchFamily="34" charset="-127"/>
              </a:rPr>
              <a:t>있사오니</a:t>
            </a:r>
            <a:endParaRPr lang="en-US" altLang="ko-KR" sz="4000" b="1" spc="-150" dirty="0">
              <a:ln w="12700">
                <a:solidFill>
                  <a:schemeClr val="tx1"/>
                </a:solidFill>
              </a:ln>
              <a:solidFill>
                <a:schemeClr val="bg1"/>
              </a:solidFill>
              <a:latin typeface="CookieRunOTF Bold" panose="020B0600000101010101" pitchFamily="34" charset="-127"/>
              <a:ea typeface="CookieRunOTF Bold" panose="020B0600000101010101" pitchFamily="34" charset="-127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FCEBFCE6-A310-56BB-023A-76CD26D32956}"/>
              </a:ext>
            </a:extLst>
          </p:cNvPr>
          <p:cNvSpPr txBox="1"/>
          <p:nvPr/>
        </p:nvSpPr>
        <p:spPr>
          <a:xfrm>
            <a:off x="7070240" y="563555"/>
            <a:ext cx="73770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2400" b="1" spc="-150" dirty="0">
                <a:ln w="1270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old" panose="020B0600000101010101" pitchFamily="34" charset="-127"/>
                <a:ea typeface="CookieRunOTF Bold" panose="020B0600000101010101" pitchFamily="34" charset="-127"/>
              </a:rPr>
              <a:t>찬양</a:t>
            </a:r>
            <a:endParaRPr lang="en-US" altLang="ko-KR" sz="2400" b="1" spc="-150" dirty="0">
              <a:ln w="12700">
                <a:solidFill>
                  <a:schemeClr val="tx1"/>
                </a:solidFill>
              </a:ln>
              <a:solidFill>
                <a:schemeClr val="bg1"/>
              </a:solidFill>
              <a:latin typeface="CookieRunOTF Bold" panose="020B0600000101010101" pitchFamily="34" charset="-127"/>
              <a:ea typeface="CookieRunOTF Bold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506206441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12430D8E-8683-4BAA-AAFD-59F72B38DD00}"/>
              </a:ext>
            </a:extLst>
          </p:cNvPr>
          <p:cNvSpPr txBox="1"/>
          <p:nvPr/>
        </p:nvSpPr>
        <p:spPr>
          <a:xfrm>
            <a:off x="1327622" y="666572"/>
            <a:ext cx="6489276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주님 내가 여기 </a:t>
            </a:r>
            <a:r>
              <a:rPr lang="ko-KR" altLang="en-US" sz="4800" b="1" spc="-300" dirty="0" err="1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있사오니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나를 보내 소서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495349287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12430D8E-8683-4BAA-AAFD-59F72B38DD00}"/>
              </a:ext>
            </a:extLst>
          </p:cNvPr>
          <p:cNvSpPr txBox="1"/>
          <p:nvPr/>
        </p:nvSpPr>
        <p:spPr>
          <a:xfrm>
            <a:off x="572599" y="666572"/>
            <a:ext cx="7999306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나의 맘 나의 몸 주께 </a:t>
            </a:r>
            <a:r>
              <a:rPr lang="ko-KR" altLang="en-US" sz="4800" b="1" spc="-300" dirty="0" err="1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드리오니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주 </a:t>
            </a:r>
            <a:r>
              <a:rPr lang="ko-KR" altLang="en-US" sz="4800" b="1" spc="-300" dirty="0" err="1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받으옵소서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965260289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12430D8E-8683-4BAA-AAFD-59F72B38DD00}"/>
              </a:ext>
            </a:extLst>
          </p:cNvPr>
          <p:cNvSpPr txBox="1"/>
          <p:nvPr/>
        </p:nvSpPr>
        <p:spPr>
          <a:xfrm>
            <a:off x="1327611" y="666572"/>
            <a:ext cx="6489276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주님 내가 여기 </a:t>
            </a:r>
            <a:r>
              <a:rPr lang="ko-KR" altLang="en-US" sz="4800" b="1" spc="-300" dirty="0" err="1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있사오니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나를 써 주소서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969153719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5AFAFA1-555E-800D-0951-366738D73C7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50A2C722-F02C-8161-FFB6-2ACF162ABB29}"/>
              </a:ext>
            </a:extLst>
          </p:cNvPr>
          <p:cNvSpPr txBox="1"/>
          <p:nvPr/>
        </p:nvSpPr>
        <p:spPr>
          <a:xfrm>
            <a:off x="572602" y="666572"/>
            <a:ext cx="7999306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가진 것 모두 다 주께 </a:t>
            </a:r>
            <a:r>
              <a:rPr lang="ko-KR" altLang="en-US" sz="4800" b="1" spc="-300" dirty="0" err="1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드리오니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주 </a:t>
            </a:r>
            <a:r>
              <a:rPr lang="ko-KR" altLang="en-US" sz="4800" b="1" spc="-300" dirty="0" err="1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받으옵소서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751974949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85BF41C-1357-D89A-81DC-96C5E250ACC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47D8B064-B158-B942-AB50-B3BECF6452E1}"/>
              </a:ext>
            </a:extLst>
          </p:cNvPr>
          <p:cNvSpPr txBox="1"/>
          <p:nvPr/>
        </p:nvSpPr>
        <p:spPr>
          <a:xfrm>
            <a:off x="1993678" y="666572"/>
            <a:ext cx="5157181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할렐루야 </a:t>
            </a:r>
            <a:r>
              <a:rPr lang="en-US" altLang="ko-KR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 </a:t>
            </a:r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할렐루야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할렐루야  </a:t>
            </a:r>
            <a:r>
              <a:rPr lang="ko-KR" altLang="en-US" sz="4800" b="1" spc="-300" dirty="0" err="1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할렐루야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682683400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0F5EF23-D034-A5DC-D871-48B05CBD68E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23EE1C78-C8E4-7402-B29F-3335E9A837B4}"/>
              </a:ext>
            </a:extLst>
          </p:cNvPr>
          <p:cNvSpPr txBox="1"/>
          <p:nvPr/>
        </p:nvSpPr>
        <p:spPr>
          <a:xfrm>
            <a:off x="2371171" y="666572"/>
            <a:ext cx="4402166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나를 </a:t>
            </a:r>
            <a:r>
              <a:rPr lang="ko-KR" altLang="en-US" sz="4800" b="1" spc="-300" dirty="0" err="1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받으옵소서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나를 </a:t>
            </a:r>
            <a:r>
              <a:rPr lang="ko-KR" altLang="en-US" sz="4800" b="1" spc="-300" dirty="0" err="1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받으옵소서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213954530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AA6935F-1F95-AB76-4C35-78BA57BD927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965645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563BD67-DF8D-1578-519D-499E3189C65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B7E89C0B-6C63-B57F-56AA-885AEA38BB55}"/>
              </a:ext>
            </a:extLst>
          </p:cNvPr>
          <p:cNvSpPr txBox="1"/>
          <p:nvPr/>
        </p:nvSpPr>
        <p:spPr>
          <a:xfrm>
            <a:off x="950114" y="666572"/>
            <a:ext cx="7244291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믿음의 눈으로 바라 볼 때에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감사를 찾을 수 있네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9990574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563BD67-DF8D-1578-519D-499E3189C65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B7E89C0B-6C63-B57F-56AA-885AEA38BB55}"/>
              </a:ext>
            </a:extLst>
          </p:cNvPr>
          <p:cNvSpPr txBox="1"/>
          <p:nvPr/>
        </p:nvSpPr>
        <p:spPr>
          <a:xfrm>
            <a:off x="1039078" y="666572"/>
            <a:ext cx="7066357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믿음의 감사는 마르지 않네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오늘도 감사 하리라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7983178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9BEA0FE-6704-DAB4-5B74-D5BDFD6CA6E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86B4C9C9-26CD-B0ED-A240-0A7D5EC24D6A}"/>
              </a:ext>
            </a:extLst>
          </p:cNvPr>
          <p:cNvSpPr txBox="1"/>
          <p:nvPr/>
        </p:nvSpPr>
        <p:spPr>
          <a:xfrm>
            <a:off x="572616" y="666572"/>
            <a:ext cx="7999306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주님 감사 해요 주님 감사 해요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언제나 내 삶에 동행 하시니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8398956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F54914-19D3-57D0-FE0A-BF6114CB329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3743B37D-F5E6-D0B5-92A1-4EA7760348D7}"/>
              </a:ext>
            </a:extLst>
          </p:cNvPr>
          <p:cNvSpPr txBox="1"/>
          <p:nvPr/>
        </p:nvSpPr>
        <p:spPr>
          <a:xfrm>
            <a:off x="572613" y="666572"/>
            <a:ext cx="7999306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주님 감사 해요 주님 감사 해요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날 향한 그 사랑 감사 </a:t>
            </a:r>
            <a:r>
              <a:rPr lang="ko-KR" altLang="en-US" sz="4800" b="1" spc="-300" dirty="0" err="1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드려요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61982222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F6963A2-6A57-54EC-E322-3617644AE99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322820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테마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10732</TotalTime>
  <Words>345</Words>
  <Application>Microsoft Office PowerPoint</Application>
  <PresentationFormat>화면 슬라이드 쇼(4:3)</PresentationFormat>
  <Paragraphs>87</Paragraphs>
  <Slides>47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5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47</vt:i4>
      </vt:variant>
    </vt:vector>
  </HeadingPairs>
  <TitlesOfParts>
    <vt:vector size="53" baseType="lpstr">
      <vt:lpstr>CookieRunOTF Black</vt:lpstr>
      <vt:lpstr>CookieRunOTF Bold</vt:lpstr>
      <vt:lpstr>Arial</vt:lpstr>
      <vt:lpstr>Calibri</vt:lpstr>
      <vt:lpstr>Calibri Light</vt:lpstr>
      <vt:lpstr>Office 테마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박예찬</dc:creator>
  <cp:lastModifiedBy>Windows11</cp:lastModifiedBy>
  <cp:revision>151</cp:revision>
  <dcterms:created xsi:type="dcterms:W3CDTF">2022-04-21T11:26:46Z</dcterms:created>
  <dcterms:modified xsi:type="dcterms:W3CDTF">2026-06-20T06:10:06Z</dcterms:modified>
</cp:coreProperties>
</file>