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1079" r:id="rId3"/>
    <p:sldId id="1191" r:id="rId4"/>
    <p:sldId id="1192" r:id="rId5"/>
    <p:sldId id="1193" r:id="rId6"/>
    <p:sldId id="1194" r:id="rId7"/>
    <p:sldId id="1195" r:id="rId8"/>
    <p:sldId id="1196" r:id="rId9"/>
    <p:sldId id="1197" r:id="rId10"/>
    <p:sldId id="1198" r:id="rId11"/>
    <p:sldId id="1199" r:id="rId12"/>
    <p:sldId id="1200" r:id="rId13"/>
    <p:sldId id="1201" r:id="rId14"/>
    <p:sldId id="1202" r:id="rId15"/>
    <p:sldId id="1203" r:id="rId16"/>
    <p:sldId id="1204" r:id="rId17"/>
    <p:sldId id="1190" r:id="rId18"/>
    <p:sldId id="1080" r:id="rId19"/>
    <p:sldId id="1112" r:id="rId20"/>
    <p:sldId id="1113" r:id="rId21"/>
    <p:sldId id="1140" r:id="rId22"/>
    <p:sldId id="1141" r:id="rId23"/>
    <p:sldId id="1142" r:id="rId24"/>
    <p:sldId id="1169" r:id="rId25"/>
    <p:sldId id="1170" r:id="rId26"/>
    <p:sldId id="1171" r:id="rId27"/>
    <p:sldId id="1173" r:id="rId28"/>
    <p:sldId id="1172" r:id="rId29"/>
    <p:sldId id="1174" r:id="rId30"/>
    <p:sldId id="1162" r:id="rId31"/>
    <p:sldId id="1143" r:id="rId32"/>
    <p:sldId id="1144" r:id="rId33"/>
    <p:sldId id="1145" r:id="rId34"/>
    <p:sldId id="1146" r:id="rId35"/>
    <p:sldId id="1181" r:id="rId36"/>
    <p:sldId id="1182" r:id="rId37"/>
    <p:sldId id="1183" r:id="rId38"/>
    <p:sldId id="1184" r:id="rId39"/>
    <p:sldId id="1185" r:id="rId40"/>
    <p:sldId id="1186" r:id="rId41"/>
    <p:sldId id="1187" r:id="rId42"/>
    <p:sldId id="1188" r:id="rId43"/>
    <p:sldId id="1189" r:id="rId44"/>
    <p:sldId id="1081" r:id="rId45"/>
    <p:sldId id="1082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5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81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39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83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3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75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782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15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43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25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974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DF9A-500D-469F-A47A-5BBAA6A8D811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828F2497-C170-4D23-A386-54D0E2279F4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43687" y1="29764" x2="44993" y2="25953"/>
                        <a14:foregroundMark x1="45428" y1="42287" x2="46493" y2="39020"/>
                        <a14:backgroundMark x1="16352" y1="31397" x2="16352" y2="69691"/>
                        <a14:backgroundMark x1="15288" y1="17241" x2="3241" y2="25408"/>
                        <a14:backgroundMark x1="10208" y1="43920" x2="15917" y2="82214"/>
                        <a14:backgroundMark x1="15917" y1="75681" x2="7160" y2="871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562" y="5379664"/>
            <a:ext cx="3419744" cy="911600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95CCD5B0-9E84-AACD-B197-F11E4B46CC70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98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113218" y="666572"/>
            <a:ext cx="513794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지금은 기도로 예배를 </a:t>
            </a:r>
            <a:endParaRPr lang="en-US" altLang="ko-KR" sz="4800" b="1" dirty="0">
              <a:ln w="44450">
                <a:solidFill>
                  <a:schemeClr val="tx1"/>
                </a:solidFill>
              </a:ln>
              <a:solidFill>
                <a:schemeClr val="accent4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준비하는 시간입니다</a:t>
            </a:r>
          </a:p>
        </p:txBody>
      </p:sp>
    </p:spTree>
    <p:extLst>
      <p:ext uri="{BB962C8B-B14F-4D97-AF65-F5344CB8AC3E}">
        <p14:creationId xmlns:p14="http://schemas.microsoft.com/office/powerpoint/2010/main" val="1559881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451715" y="666572"/>
            <a:ext cx="62408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 빛에 우리 모두 하나되어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온 누리에 비추게 하소서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7653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249737" y="666572"/>
            <a:ext cx="66447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 선한 힘이 우릴 감싸시니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믿음으로 일어날 일 기대하네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7529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406033" y="666572"/>
            <a:ext cx="63321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 언제나 우리와 함께 계셔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하루 또 하루가 늘 새로워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62754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054967" y="666572"/>
            <a:ext cx="703429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4. </a:t>
            </a:r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 고요함이 깊이 번져갈 때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저 가슴 벅찬 노래 들리네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39861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502212" y="666572"/>
            <a:ext cx="61398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다시 하나가 되게 </a:t>
            </a:r>
            <a:r>
              <a:rPr lang="ko-KR" altLang="en-US" sz="4800" b="1" dirty="0" err="1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이끄소서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당신의 빛이 빛나는 이 밤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0915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249737" y="666572"/>
            <a:ext cx="66447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 선한 힘이 우릴 감싸시니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믿음으로 일어날 일 기대하네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25032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406033" y="666572"/>
            <a:ext cx="63321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 언제나 우리와 함께 계셔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하루 또 하루가 늘 새로워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1814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793066" y="666572"/>
            <a:ext cx="55579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예배 시작 찬송</a:t>
            </a:r>
            <a:endParaRPr lang="en-US" altLang="ko-KR" sz="4800" b="1" dirty="0">
              <a:ln w="44450">
                <a:solidFill>
                  <a:schemeClr val="tx1"/>
                </a:solidFill>
              </a:ln>
              <a:solidFill>
                <a:schemeClr val="accent4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en-US" altLang="ko-KR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[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구주의 십자가 보혈로</a:t>
            </a:r>
            <a:r>
              <a:rPr lang="en-US" altLang="ko-KR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]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3351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819594" y="666572"/>
            <a:ext cx="55050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1. 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구주의 십자가 보혈로</a:t>
            </a:r>
            <a:b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죄 씻음 받기를 원하네</a:t>
            </a:r>
          </a:p>
        </p:txBody>
      </p:sp>
    </p:spTree>
    <p:extLst>
      <p:ext uri="{BB962C8B-B14F-4D97-AF65-F5344CB8AC3E}">
        <p14:creationId xmlns:p14="http://schemas.microsoft.com/office/powerpoint/2010/main" val="32747871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948643" y="666572"/>
            <a:ext cx="52469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 죄를 씻으신 주 이름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찬송합시다</a:t>
            </a:r>
          </a:p>
        </p:txBody>
      </p:sp>
    </p:spTree>
    <p:extLst>
      <p:ext uri="{BB962C8B-B14F-4D97-AF65-F5344CB8AC3E}">
        <p14:creationId xmlns:p14="http://schemas.microsoft.com/office/powerpoint/2010/main" val="1605628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616208" y="666572"/>
            <a:ext cx="39116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예배 시작 찬송</a:t>
            </a:r>
            <a:endParaRPr lang="en-US" altLang="ko-KR" sz="4800" b="1" dirty="0">
              <a:ln w="44450">
                <a:solidFill>
                  <a:schemeClr val="tx1"/>
                </a:solidFill>
              </a:ln>
              <a:solidFill>
                <a:schemeClr val="accent4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en-US" altLang="ko-KR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[</a:t>
            </a:r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선한 능력으로</a:t>
            </a:r>
            <a:r>
              <a:rPr lang="en-US" altLang="ko-KR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]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027332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909094" y="666572"/>
            <a:ext cx="73260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찬송합시다 </a:t>
            </a:r>
            <a:r>
              <a:rPr lang="ko-KR" altLang="en-US" sz="4800" b="1" dirty="0" err="1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찬송합시다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내 죄를 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씻으신 주 이름 찬송합시다</a:t>
            </a:r>
          </a:p>
        </p:txBody>
      </p:sp>
    </p:spTree>
    <p:extLst>
      <p:ext uri="{BB962C8B-B14F-4D97-AF65-F5344CB8AC3E}">
        <p14:creationId xmlns:p14="http://schemas.microsoft.com/office/powerpoint/2010/main" val="9549542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876E4-2B6D-1C13-FDEC-483A4FD7D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CECCE27-CD4F-F65E-7159-889F90CC4E00}"/>
              </a:ext>
            </a:extLst>
          </p:cNvPr>
          <p:cNvSpPr txBox="1"/>
          <p:nvPr/>
        </p:nvSpPr>
        <p:spPr>
          <a:xfrm>
            <a:off x="1706591" y="666572"/>
            <a:ext cx="573105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2. 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죄악을 속하여 주신 주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 속에 들어와 계시네</a:t>
            </a:r>
          </a:p>
        </p:txBody>
      </p:sp>
    </p:spTree>
    <p:extLst>
      <p:ext uri="{BB962C8B-B14F-4D97-AF65-F5344CB8AC3E}">
        <p14:creationId xmlns:p14="http://schemas.microsoft.com/office/powerpoint/2010/main" val="15395001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DD9ED-9A8A-F037-A57C-3F5C3DD7C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1D341CA-93EF-CDAD-66F5-06169F4D4464}"/>
              </a:ext>
            </a:extLst>
          </p:cNvPr>
          <p:cNvSpPr txBox="1"/>
          <p:nvPr/>
        </p:nvSpPr>
        <p:spPr>
          <a:xfrm>
            <a:off x="1987921" y="666572"/>
            <a:ext cx="5168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십자가 앞에서 주 이름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찬송합시다</a:t>
            </a:r>
          </a:p>
        </p:txBody>
      </p:sp>
    </p:spTree>
    <p:extLst>
      <p:ext uri="{BB962C8B-B14F-4D97-AF65-F5344CB8AC3E}">
        <p14:creationId xmlns:p14="http://schemas.microsoft.com/office/powerpoint/2010/main" val="25408829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575A3-4C2D-FA7B-BFBA-739B536B5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9C60C07-34FB-0D35-76CB-219ED25C2801}"/>
              </a:ext>
            </a:extLst>
          </p:cNvPr>
          <p:cNvSpPr txBox="1"/>
          <p:nvPr/>
        </p:nvSpPr>
        <p:spPr>
          <a:xfrm>
            <a:off x="909104" y="666572"/>
            <a:ext cx="73260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찬송합시다 </a:t>
            </a:r>
            <a:r>
              <a:rPr lang="ko-KR" altLang="en-US" sz="4800" b="1" dirty="0" err="1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찬송합시다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내 죄를 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씻으신 주 이름 찬송합시다</a:t>
            </a:r>
          </a:p>
        </p:txBody>
      </p:sp>
    </p:spTree>
    <p:extLst>
      <p:ext uri="{BB962C8B-B14F-4D97-AF65-F5344CB8AC3E}">
        <p14:creationId xmlns:p14="http://schemas.microsoft.com/office/powerpoint/2010/main" val="7560050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6EF7A-4661-2FD4-7891-10DD1BF4B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BECD63-B33C-B3D6-5898-7DB58F3F6A6A}"/>
              </a:ext>
            </a:extLst>
          </p:cNvPr>
          <p:cNvSpPr txBox="1"/>
          <p:nvPr/>
        </p:nvSpPr>
        <p:spPr>
          <a:xfrm>
            <a:off x="1639261" y="666572"/>
            <a:ext cx="58657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3. 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 앞에 흐르는 생명 수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날 씻어 정하게 하시네</a:t>
            </a:r>
          </a:p>
        </p:txBody>
      </p:sp>
    </p:spTree>
    <p:extLst>
      <p:ext uri="{BB962C8B-B14F-4D97-AF65-F5344CB8AC3E}">
        <p14:creationId xmlns:p14="http://schemas.microsoft.com/office/powerpoint/2010/main" val="15450970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E4C7A-F1C5-685C-367B-7C7E2C38F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4527BC-3452-A552-B071-11713128BD80}"/>
              </a:ext>
            </a:extLst>
          </p:cNvPr>
          <p:cNvSpPr txBox="1"/>
          <p:nvPr/>
        </p:nvSpPr>
        <p:spPr>
          <a:xfrm>
            <a:off x="1931812" y="666572"/>
            <a:ext cx="52806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 기쁜 정성을 다하여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찬송합시다</a:t>
            </a:r>
          </a:p>
        </p:txBody>
      </p:sp>
    </p:spTree>
    <p:extLst>
      <p:ext uri="{BB962C8B-B14F-4D97-AF65-F5344CB8AC3E}">
        <p14:creationId xmlns:p14="http://schemas.microsoft.com/office/powerpoint/2010/main" val="2171196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F0084-2B27-7B75-7723-532486E64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38F4AE-A8A7-B754-D446-FC5766EEE60A}"/>
              </a:ext>
            </a:extLst>
          </p:cNvPr>
          <p:cNvSpPr txBox="1"/>
          <p:nvPr/>
        </p:nvSpPr>
        <p:spPr>
          <a:xfrm>
            <a:off x="909104" y="666572"/>
            <a:ext cx="73260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찬송합시다 </a:t>
            </a:r>
            <a:r>
              <a:rPr lang="ko-KR" altLang="en-US" sz="4800" b="1" dirty="0" err="1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찬송합시다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내 죄를 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씻으신 주 이름 찬송합시다</a:t>
            </a:r>
          </a:p>
        </p:txBody>
      </p:sp>
    </p:spTree>
    <p:extLst>
      <p:ext uri="{BB962C8B-B14F-4D97-AF65-F5344CB8AC3E}">
        <p14:creationId xmlns:p14="http://schemas.microsoft.com/office/powerpoint/2010/main" val="18996427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E22E9-99AD-3023-AF4B-18282C76C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EEE6C4-D2B0-4993-8C81-A4467A2B1333}"/>
              </a:ext>
            </a:extLst>
          </p:cNvPr>
          <p:cNvSpPr txBox="1"/>
          <p:nvPr/>
        </p:nvSpPr>
        <p:spPr>
          <a:xfrm>
            <a:off x="1654500" y="666572"/>
            <a:ext cx="58352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4. 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 주께 회개한 영혼은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생명수 가운데 젖었네</a:t>
            </a:r>
          </a:p>
        </p:txBody>
      </p:sp>
    </p:spTree>
    <p:extLst>
      <p:ext uri="{BB962C8B-B14F-4D97-AF65-F5344CB8AC3E}">
        <p14:creationId xmlns:p14="http://schemas.microsoft.com/office/powerpoint/2010/main" val="20420015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37816-9DF1-6A1B-8E53-B53B0E0E3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1642D1-B5D6-5E61-011C-E0FA168143F4}"/>
              </a:ext>
            </a:extLst>
          </p:cNvPr>
          <p:cNvSpPr txBox="1"/>
          <p:nvPr/>
        </p:nvSpPr>
        <p:spPr>
          <a:xfrm>
            <a:off x="1928613" y="666572"/>
            <a:ext cx="52870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흠 없고 순전한 주 이름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찬송합시다</a:t>
            </a:r>
          </a:p>
        </p:txBody>
      </p:sp>
    </p:spTree>
    <p:extLst>
      <p:ext uri="{BB962C8B-B14F-4D97-AF65-F5344CB8AC3E}">
        <p14:creationId xmlns:p14="http://schemas.microsoft.com/office/powerpoint/2010/main" val="19356984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2899D-049F-EB61-4513-E213A4490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A4AF64A-1D31-4371-AE7D-925833FB555C}"/>
              </a:ext>
            </a:extLst>
          </p:cNvPr>
          <p:cNvSpPr txBox="1"/>
          <p:nvPr/>
        </p:nvSpPr>
        <p:spPr>
          <a:xfrm>
            <a:off x="909104" y="666572"/>
            <a:ext cx="73260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찬송합시다 </a:t>
            </a:r>
            <a:r>
              <a:rPr lang="ko-KR" altLang="en-US" sz="4800" b="1" dirty="0" err="1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찬송합시다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내 죄를 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씻으신 주 이름 찬송합시다</a:t>
            </a:r>
          </a:p>
        </p:txBody>
      </p:sp>
    </p:spTree>
    <p:extLst>
      <p:ext uri="{BB962C8B-B14F-4D97-AF65-F5344CB8AC3E}">
        <p14:creationId xmlns:p14="http://schemas.microsoft.com/office/powerpoint/2010/main" val="686476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929129" y="666572"/>
            <a:ext cx="72859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 algn="ctr">
              <a:buAutoNum type="arabicPeriod"/>
            </a:pPr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 선한 힘에 고요히 감싸여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 놀라운 평화를 누리며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53922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BD63D-7A83-FA60-2CDD-CEEB5C7B6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300D3F-13B0-F58D-3F42-97BF9B310ECB}"/>
              </a:ext>
            </a:extLst>
          </p:cNvPr>
          <p:cNvSpPr txBox="1"/>
          <p:nvPr/>
        </p:nvSpPr>
        <p:spPr>
          <a:xfrm>
            <a:off x="2826205" y="666572"/>
            <a:ext cx="34916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예배 시작 찬송</a:t>
            </a:r>
            <a:endParaRPr lang="en-US" altLang="ko-KR" sz="4800" b="1" dirty="0">
              <a:ln w="44450">
                <a:solidFill>
                  <a:schemeClr val="tx1"/>
                </a:solidFill>
              </a:ln>
              <a:solidFill>
                <a:schemeClr val="accent4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en-US" altLang="ko-KR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[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주께 가까이</a:t>
            </a:r>
            <a:r>
              <a:rPr lang="en-US" altLang="ko-KR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]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24302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FA031-B213-FAA1-1E68-BFAACDE80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9C2F24-2A53-ADE5-BC0A-7B07C54C3258}"/>
              </a:ext>
            </a:extLst>
          </p:cNvPr>
          <p:cNvSpPr txBox="1"/>
          <p:nvPr/>
        </p:nvSpPr>
        <p:spPr>
          <a:xfrm>
            <a:off x="1560729" y="666572"/>
            <a:ext cx="60228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주께 가까이 날 </a:t>
            </a:r>
            <a:r>
              <a:rPr lang="ko-KR" altLang="en-US" sz="4800" b="1" dirty="0" err="1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이끄소서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간절히 주님만을 원합니다</a:t>
            </a:r>
          </a:p>
        </p:txBody>
      </p:sp>
    </p:spTree>
    <p:extLst>
      <p:ext uri="{BB962C8B-B14F-4D97-AF65-F5344CB8AC3E}">
        <p14:creationId xmlns:p14="http://schemas.microsoft.com/office/powerpoint/2010/main" val="2392478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E63CA-4DEF-18F5-15EA-2768DEBD6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477676-CDDD-AB03-83F5-67448BDB8083}"/>
              </a:ext>
            </a:extLst>
          </p:cNvPr>
          <p:cNvSpPr txBox="1"/>
          <p:nvPr/>
        </p:nvSpPr>
        <p:spPr>
          <a:xfrm>
            <a:off x="1433289" y="666572"/>
            <a:ext cx="62776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 err="1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채워주소서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주의 사랑을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진정한 찬양 드릴 수 있도록</a:t>
            </a:r>
          </a:p>
        </p:txBody>
      </p:sp>
    </p:spTree>
    <p:extLst>
      <p:ext uri="{BB962C8B-B14F-4D97-AF65-F5344CB8AC3E}">
        <p14:creationId xmlns:p14="http://schemas.microsoft.com/office/powerpoint/2010/main" val="35629069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1C2F9-D4A7-DE86-AB96-154746284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CC95C6-2248-271A-830C-F0B120320ECE}"/>
              </a:ext>
            </a:extLst>
          </p:cNvPr>
          <p:cNvSpPr txBox="1"/>
          <p:nvPr/>
        </p:nvSpPr>
        <p:spPr>
          <a:xfrm>
            <a:off x="1211279" y="666572"/>
            <a:ext cx="672171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목마른 나의 영혼 주를 부르니</a:t>
            </a:r>
            <a:endParaRPr lang="en-US" altLang="ko-KR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나의 맘 만져 주소서</a:t>
            </a:r>
          </a:p>
        </p:txBody>
      </p:sp>
    </p:spTree>
    <p:extLst>
      <p:ext uri="{BB962C8B-B14F-4D97-AF65-F5344CB8AC3E}">
        <p14:creationId xmlns:p14="http://schemas.microsoft.com/office/powerpoint/2010/main" val="15488121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35695-0FF8-EE8E-6B85-E7E83BA2E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830C8C-44A5-85DA-556D-A827AFF1D0EE}"/>
              </a:ext>
            </a:extLst>
          </p:cNvPr>
          <p:cNvSpPr txBox="1"/>
          <p:nvPr/>
        </p:nvSpPr>
        <p:spPr>
          <a:xfrm>
            <a:off x="987664" y="666572"/>
            <a:ext cx="71689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주님만을 원합니다 더 원합니다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나의 맘 만져 주소서</a:t>
            </a:r>
          </a:p>
        </p:txBody>
      </p:sp>
    </p:spTree>
    <p:extLst>
      <p:ext uri="{BB962C8B-B14F-4D97-AF65-F5344CB8AC3E}">
        <p14:creationId xmlns:p14="http://schemas.microsoft.com/office/powerpoint/2010/main" val="8931676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147055" y="666572"/>
            <a:ext cx="68499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예배 시작 찬송</a:t>
            </a:r>
            <a:endParaRPr lang="en-US" altLang="ko-KR" sz="4800" b="1" dirty="0">
              <a:ln w="44450">
                <a:solidFill>
                  <a:schemeClr val="tx1"/>
                </a:solidFill>
              </a:ln>
              <a:solidFill>
                <a:schemeClr val="accent4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en-US" altLang="ko-KR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[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나의 약함은 나의 자랑이요</a:t>
            </a:r>
            <a:r>
              <a:rPr lang="en-US" altLang="ko-KR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]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886422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648602" y="666572"/>
            <a:ext cx="78470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참 고마운 친구 나의 예수님</a:t>
            </a:r>
          </a:p>
          <a:p>
            <a:pPr algn="ctr"/>
            <a:r>
              <a:rPr lang="ko-KR" altLang="en-US" sz="4800" b="1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나는 깨지기 쉬운 질그릇과 같으나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357275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269966" y="666573"/>
            <a:ext cx="68499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때론 낙심해도 포기치 않음은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예수의 생명이 내 안에 있기에</a:t>
            </a:r>
          </a:p>
        </p:txBody>
      </p:sp>
    </p:spTree>
    <p:extLst>
      <p:ext uri="{BB962C8B-B14F-4D97-AF65-F5344CB8AC3E}">
        <p14:creationId xmlns:p14="http://schemas.microsoft.com/office/powerpoint/2010/main" val="504554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582076" y="666572"/>
            <a:ext cx="79800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 삶의 동행자 나의 예수님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나는 기대가 없는 어린 나귀 같으나</a:t>
            </a:r>
          </a:p>
        </p:txBody>
      </p:sp>
    </p:spTree>
    <p:extLst>
      <p:ext uri="{BB962C8B-B14F-4D97-AF65-F5344CB8AC3E}">
        <p14:creationId xmlns:p14="http://schemas.microsoft.com/office/powerpoint/2010/main" val="9963314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147125" y="666572"/>
            <a:ext cx="68499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늘 쓰러지나 다시 일어남도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예수의 생명이 내 안에 있기에</a:t>
            </a:r>
          </a:p>
        </p:txBody>
      </p:sp>
    </p:spTree>
    <p:extLst>
      <p:ext uri="{BB962C8B-B14F-4D97-AF65-F5344CB8AC3E}">
        <p14:creationId xmlns:p14="http://schemas.microsoft.com/office/powerpoint/2010/main" val="1643624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474150" y="666572"/>
            <a:ext cx="61959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 그대들과 함께 걸어가네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 그대들과 한 해를 여네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55907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439676" y="666572"/>
            <a:ext cx="626485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나의 약함은 나의 자랑이요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나의 실패는 나의 간증이요</a:t>
            </a:r>
          </a:p>
        </p:txBody>
      </p:sp>
    </p:spTree>
    <p:extLst>
      <p:ext uri="{BB962C8B-B14F-4D97-AF65-F5344CB8AC3E}">
        <p14:creationId xmlns:p14="http://schemas.microsoft.com/office/powerpoint/2010/main" val="28561148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010078" y="666572"/>
            <a:ext cx="71240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나의 아픔은 나의 영광이니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 </a:t>
            </a:r>
            <a:r>
              <a:rPr lang="ko-KR" altLang="en-US" sz="4800" b="1" dirty="0" err="1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부르심따라</a:t>
            </a:r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내가 걸어갑니다</a:t>
            </a:r>
          </a:p>
        </p:txBody>
      </p:sp>
    </p:spTree>
    <p:extLst>
      <p:ext uri="{BB962C8B-B14F-4D97-AF65-F5344CB8AC3E}">
        <p14:creationId xmlns:p14="http://schemas.microsoft.com/office/powerpoint/2010/main" val="32374849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4A23E-55E6-882A-3497-5967AC5A3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9B632F-E4E1-42CB-8DFB-CBEC9F874D45}"/>
              </a:ext>
            </a:extLst>
          </p:cNvPr>
          <p:cNvSpPr txBox="1"/>
          <p:nvPr/>
        </p:nvSpPr>
        <p:spPr>
          <a:xfrm>
            <a:off x="1367548" y="666572"/>
            <a:ext cx="64091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 가난함은 나의 상급이요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 미련함은 나의 자랑이요</a:t>
            </a:r>
          </a:p>
        </p:txBody>
      </p:sp>
    </p:spTree>
    <p:extLst>
      <p:ext uri="{BB962C8B-B14F-4D97-AF65-F5344CB8AC3E}">
        <p14:creationId xmlns:p14="http://schemas.microsoft.com/office/powerpoint/2010/main" val="31376416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D0DF4-F3A9-D039-2DD5-4D668AFD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FCCBB5-9DC3-283B-42F2-BB6A7DA2DE83}"/>
              </a:ext>
            </a:extLst>
          </p:cNvPr>
          <p:cNvSpPr txBox="1"/>
          <p:nvPr/>
        </p:nvSpPr>
        <p:spPr>
          <a:xfrm>
            <a:off x="933124" y="666572"/>
            <a:ext cx="727795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 쓰러짐이 나의 고백이니</a:t>
            </a:r>
          </a:p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 부르심 따라 내가 걸어갑니다</a:t>
            </a:r>
          </a:p>
        </p:txBody>
      </p:sp>
    </p:spTree>
    <p:extLst>
      <p:ext uri="{BB962C8B-B14F-4D97-AF65-F5344CB8AC3E}">
        <p14:creationId xmlns:p14="http://schemas.microsoft.com/office/powerpoint/2010/main" val="9175025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3489840" y="666572"/>
            <a:ext cx="21643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n w="444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대표기도</a:t>
            </a:r>
            <a:endParaRPr lang="en-US" altLang="ko-KR" sz="4800" b="1" dirty="0">
              <a:ln w="44450">
                <a:solidFill>
                  <a:schemeClr val="tx1"/>
                </a:solidFill>
              </a:ln>
              <a:solidFill>
                <a:schemeClr val="accent4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A45EF30-91B0-5C73-5D9E-8C43D60D8D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005250"/>
            <a:ext cx="6858000" cy="1655762"/>
          </a:xfrm>
        </p:spPr>
        <p:txBody>
          <a:bodyPr>
            <a:normAutofit/>
          </a:bodyPr>
          <a:lstStyle/>
          <a:p>
            <a:r>
              <a:rPr lang="ko-KR" altLang="en-US" sz="4800" b="1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endParaRPr lang="ko-KR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29490142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7854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146337" y="666572"/>
            <a:ext cx="685155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2. </a:t>
            </a:r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지나간 허물 어둠의 날들이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무겁게 내 영혼 짓눌러도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419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462933" y="666572"/>
            <a:ext cx="62183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오 주여 우릴 외면치 마시고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약속의 구원을 </a:t>
            </a:r>
            <a:r>
              <a:rPr lang="ko-KR" altLang="en-US" sz="4800" b="1" dirty="0" err="1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이루소서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4655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249737" y="666572"/>
            <a:ext cx="66447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 선한 힘이 우릴 감싸시니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믿음으로 일어날 일 기대하네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22866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406033" y="666572"/>
            <a:ext cx="63321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 언제나 우리와 함께 계셔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하루 또 하루가 늘 새로워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65529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207252" y="666572"/>
            <a:ext cx="67297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dirty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3</a:t>
            </a:r>
            <a:r>
              <a:rPr lang="en-US" altLang="ko-KR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주께서 밝히신 작은 촛불이</a:t>
            </a:r>
            <a:endParaRPr lang="en-US" altLang="ko-KR" sz="4800" b="1" dirty="0" smtClean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1" dirty="0" smtClean="0">
                <a:ln w="44450">
                  <a:solidFill>
                    <a:schemeClr val="tx1"/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어둠을 헤치고 타오르네</a:t>
            </a:r>
            <a:endParaRPr lang="ko-KR" altLang="en-US" sz="4800" b="1" dirty="0">
              <a:ln w="44450">
                <a:solidFill>
                  <a:schemeClr val="tx1"/>
                </a:solidFill>
              </a:ln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1626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1145</TotalTime>
  <Words>363</Words>
  <Application>Microsoft Office PowerPoint</Application>
  <PresentationFormat>화면 슬라이드 쇼(4:3)</PresentationFormat>
  <Paragraphs>87</Paragraphs>
  <Slides>45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45</vt:i4>
      </vt:variant>
    </vt:vector>
  </HeadingPairs>
  <TitlesOfParts>
    <vt:vector size="51" baseType="lpstr">
      <vt:lpstr>맑은 고딕</vt:lpstr>
      <vt:lpstr>배달의민족 주아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박예찬</dc:creator>
  <cp:lastModifiedBy>피플스</cp:lastModifiedBy>
  <cp:revision>81</cp:revision>
  <dcterms:created xsi:type="dcterms:W3CDTF">2022-04-21T11:26:46Z</dcterms:created>
  <dcterms:modified xsi:type="dcterms:W3CDTF">2025-03-16T04:30:06Z</dcterms:modified>
</cp:coreProperties>
</file>