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27" r:id="rId2"/>
    <p:sldId id="1824" r:id="rId3"/>
    <p:sldId id="1825" r:id="rId4"/>
    <p:sldId id="1575" r:id="rId5"/>
    <p:sldId id="1611" r:id="rId6"/>
    <p:sldId id="1983" r:id="rId7"/>
    <p:sldId id="1984" r:id="rId8"/>
    <p:sldId id="1985" r:id="rId9"/>
    <p:sldId id="1986" r:id="rId10"/>
    <p:sldId id="1987" r:id="rId11"/>
    <p:sldId id="1988" r:id="rId12"/>
    <p:sldId id="1989" r:id="rId13"/>
    <p:sldId id="1990" r:id="rId14"/>
    <p:sldId id="1952" r:id="rId15"/>
    <p:sldId id="1942" r:id="rId16"/>
    <p:sldId id="1943" r:id="rId17"/>
    <p:sldId id="1944" r:id="rId18"/>
    <p:sldId id="1945" r:id="rId19"/>
    <p:sldId id="1953" r:id="rId20"/>
    <p:sldId id="1971" r:id="rId21"/>
    <p:sldId id="1977" r:id="rId22"/>
    <p:sldId id="1978" r:id="rId23"/>
    <p:sldId id="1979" r:id="rId24"/>
    <p:sldId id="1991" r:id="rId25"/>
    <p:sldId id="1992" r:id="rId26"/>
    <p:sldId id="1960" r:id="rId27"/>
    <p:sldId id="1961" r:id="rId28"/>
    <p:sldId id="1599" r:id="rId29"/>
    <p:sldId id="1600" r:id="rId30"/>
    <p:sldId id="1601" r:id="rId31"/>
    <p:sldId id="1993" r:id="rId32"/>
    <p:sldId id="1994" r:id="rId33"/>
    <p:sldId id="1995" r:id="rId34"/>
    <p:sldId id="1996" r:id="rId35"/>
    <p:sldId id="1997" r:id="rId36"/>
    <p:sldId id="1840" r:id="rId37"/>
    <p:sldId id="1998" r:id="rId38"/>
    <p:sldId id="1999" r:id="rId39"/>
    <p:sldId id="2000" r:id="rId40"/>
    <p:sldId id="2001" r:id="rId41"/>
    <p:sldId id="2002" r:id="rId42"/>
    <p:sldId id="2003" r:id="rId43"/>
    <p:sldId id="2005" r:id="rId44"/>
    <p:sldId id="2006" r:id="rId45"/>
    <p:sldId id="2007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7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2265822" y="1169151"/>
            <a:ext cx="46201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내 영혼이 은총 입어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510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86D14-8E2B-CDFC-D609-D052DC164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C11E4D-25A0-6AC0-4792-FEAF39A834E5}"/>
              </a:ext>
            </a:extLst>
          </p:cNvPr>
          <p:cNvSpPr txBox="1"/>
          <p:nvPr/>
        </p:nvSpPr>
        <p:spPr>
          <a:xfrm>
            <a:off x="1594525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높은 산이 거친 들이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초막이나 궁궐이나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389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46927-35D6-649C-8EF1-987A2C73D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B6A189-4B71-2C08-E63F-DCE071CB6425}"/>
              </a:ext>
            </a:extLst>
          </p:cNvPr>
          <p:cNvSpPr txBox="1"/>
          <p:nvPr/>
        </p:nvSpPr>
        <p:spPr>
          <a:xfrm>
            <a:off x="1815737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주 예수 모신 곳이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어디나 하늘 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903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62EED-F2F3-44E8-0A45-3D948D982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60D1A6-5865-D6A2-5075-688FCD5F5DB6}"/>
              </a:ext>
            </a:extLst>
          </p:cNvPr>
          <p:cNvSpPr txBox="1"/>
          <p:nvPr/>
        </p:nvSpPr>
        <p:spPr>
          <a:xfrm>
            <a:off x="1815730" y="666572"/>
            <a:ext cx="55130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찬양 하세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죄 사함 받고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652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84F16-5350-2ED0-A689-12ADAC0FF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CB56C5-B683-FD52-F4F3-B779869E942D}"/>
              </a:ext>
            </a:extLst>
          </p:cNvPr>
          <p:cNvSpPr txBox="1"/>
          <p:nvPr/>
        </p:nvSpPr>
        <p:spPr>
          <a:xfrm>
            <a:off x="1904693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예수와 동행 하니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어디나 하늘 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7678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9B684-8D16-B33D-261D-E9B9F83E3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15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36E64-8AAF-4558-05A6-5904B65A6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54252BA-F8A7-8984-15EA-6972D5502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27CD89-32BB-4320-1F69-7CE359749F4E}"/>
              </a:ext>
            </a:extLst>
          </p:cNvPr>
          <p:cNvSpPr txBox="1"/>
          <p:nvPr/>
        </p:nvSpPr>
        <p:spPr>
          <a:xfrm>
            <a:off x="1938010" y="1169151"/>
            <a:ext cx="52758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내 눈 주의 영광을 보네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302FCC-DE86-9392-3C22-8557CBF2224A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2392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901AB-34EC-FBB7-F0F6-C4DDD4CEB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1091DB-94BF-AE5C-D109-A3036FDF68B3}"/>
              </a:ext>
            </a:extLst>
          </p:cNvPr>
          <p:cNvSpPr txBox="1"/>
          <p:nvPr/>
        </p:nvSpPr>
        <p:spPr>
          <a:xfrm>
            <a:off x="1527204" y="666572"/>
            <a:ext cx="6090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눈 주의 영광을 보네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가운데 계신 주님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4220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821F-F257-764A-6670-E954A547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9DF906-0602-7643-1718-111EBA773232}"/>
              </a:ext>
            </a:extLst>
          </p:cNvPr>
          <p:cNvSpPr txBox="1"/>
          <p:nvPr/>
        </p:nvSpPr>
        <p:spPr>
          <a:xfrm>
            <a:off x="1149693" y="666572"/>
            <a:ext cx="68451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빛난 영광 온 하늘 덮고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찬송 온 땅 가득해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5281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F060-75D8-9D96-9546-3FE27CA8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ED001-909F-1427-6D5A-4581E0B00776}"/>
              </a:ext>
            </a:extLst>
          </p:cNvPr>
          <p:cNvSpPr txBox="1"/>
          <p:nvPr/>
        </p:nvSpPr>
        <p:spPr>
          <a:xfrm>
            <a:off x="1527196" y="666572"/>
            <a:ext cx="6090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눈 주의 영광을 보네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찬송 가운데 서신 주님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8490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EB1A6-128B-9D6F-22C0-F3D2746C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754829-DA2E-194A-3E3E-6901CCEF7A07}"/>
              </a:ext>
            </a:extLst>
          </p:cNvPr>
          <p:cNvSpPr txBox="1"/>
          <p:nvPr/>
        </p:nvSpPr>
        <p:spPr>
          <a:xfrm>
            <a:off x="661578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얼굴은 온 세상 향하네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권능의 팔을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드셨네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284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2E905-A990-273A-8320-B455A785D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C3AC7D-1889-C2C9-AFCE-39E319D21252}"/>
              </a:ext>
            </a:extLst>
          </p:cNvPr>
          <p:cNvSpPr txBox="1"/>
          <p:nvPr/>
        </p:nvSpPr>
        <p:spPr>
          <a:xfrm>
            <a:off x="1594521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영혼이 은총 입어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중한 죄 짐 벗고 보니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3261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62EBE-9EF8-2AF2-6307-BAFC2C009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13C5A7-B7B8-14F9-6BD5-565874A1EA73}"/>
              </a:ext>
            </a:extLst>
          </p:cNvPr>
          <p:cNvSpPr txBox="1"/>
          <p:nvPr/>
        </p:nvSpPr>
        <p:spPr>
          <a:xfrm>
            <a:off x="1238657" y="666572"/>
            <a:ext cx="66672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영광 이곳에 가득 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우린 서네 주님과 함께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82921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3A6C2-D83C-3035-2EE4-C557B7B88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B0BC7D-FEBD-5D4E-71A5-BEA0F5ED0229}"/>
              </a:ext>
            </a:extLst>
          </p:cNvPr>
          <p:cNvSpPr txBox="1"/>
          <p:nvPr/>
        </p:nvSpPr>
        <p:spPr>
          <a:xfrm>
            <a:off x="1128062" y="666572"/>
            <a:ext cx="68884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찬양하며 우리는 전진하리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열방 주 볼 때까지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4150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A5254-41EB-4D22-F1DD-8CB52F07A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6B4784-F0C1-258E-8818-9C549FD171B7}"/>
              </a:ext>
            </a:extLst>
          </p:cNvPr>
          <p:cNvSpPr txBox="1"/>
          <p:nvPr/>
        </p:nvSpPr>
        <p:spPr>
          <a:xfrm>
            <a:off x="373044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 아버지 우릴 새롭게 하사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열방 중에서 주를 섬기게 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24817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99671-4966-9D75-8D19-A8A72D5C8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32AACB-4FDE-683A-5C4D-E002D44BF159}"/>
              </a:ext>
            </a:extLst>
          </p:cNvPr>
          <p:cNvSpPr txBox="1"/>
          <p:nvPr/>
        </p:nvSpPr>
        <p:spPr>
          <a:xfrm>
            <a:off x="661580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나라 일어나 찬송 부르며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영관의 주님을 보게 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42253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AB5F6-728A-9801-512D-AF63C8A11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0E0DCC-847F-54D6-A4CA-A8EE89ECC68F}"/>
              </a:ext>
            </a:extLst>
          </p:cNvPr>
          <p:cNvSpPr txBox="1"/>
          <p:nvPr/>
        </p:nvSpPr>
        <p:spPr>
          <a:xfrm>
            <a:off x="1238657" y="666572"/>
            <a:ext cx="66672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영광 이곳에 가득 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우린 서네 주님과 함께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46459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F2CD6-8508-75F4-216B-F8444A7EC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00AB31-B47E-5DAF-FB51-DDDD6A46BF82}"/>
              </a:ext>
            </a:extLst>
          </p:cNvPr>
          <p:cNvSpPr txBox="1"/>
          <p:nvPr/>
        </p:nvSpPr>
        <p:spPr>
          <a:xfrm>
            <a:off x="1128062" y="666572"/>
            <a:ext cx="68884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찬양하며 우리는 전진하리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열방 주 볼 때까지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96528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1BECB-8EC5-D9D1-AF5E-7F2861828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8845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2921449" y="1169151"/>
            <a:ext cx="33089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당신이 지쳐서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6206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62423" y="666572"/>
            <a:ext cx="86196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당신이 지쳐서 기도 할 수 없고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눈물이 빗물처럼 흘러 내릴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53492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750527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아시네 당신의 약함을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사랑으로 돌 봐 주시네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26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A9FB3-C621-A59D-43BF-12C411EA4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410A3F-4940-6664-450D-8C1C91FBF747}"/>
              </a:ext>
            </a:extLst>
          </p:cNvPr>
          <p:cNvSpPr txBox="1"/>
          <p:nvPr/>
        </p:nvSpPr>
        <p:spPr>
          <a:xfrm>
            <a:off x="1904700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슬픔 많은 이 세상도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천국으로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화하도다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1944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-98264" y="666572"/>
            <a:ext cx="9341019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누군가 널 위하여 누군가 기도하네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네가 홀로 외로워서 마음이 </a:t>
            </a:r>
            <a:r>
              <a:rPr lang="ko-KR" altLang="en-US" sz="47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무너질때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9153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FAFA1-555E-800D-0951-366738D73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A2C722-F02C-8161-FFB6-2ACF162ABB29}"/>
              </a:ext>
            </a:extLst>
          </p:cNvPr>
          <p:cNvSpPr txBox="1"/>
          <p:nvPr/>
        </p:nvSpPr>
        <p:spPr>
          <a:xfrm>
            <a:off x="1238643" y="666572"/>
            <a:ext cx="6667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누군가 널 위해 기도 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19749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BF41C-1357-D89A-81DC-96C5E250A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D8B064-B158-B942-AB50-B3BECF6452E1}"/>
              </a:ext>
            </a:extLst>
          </p:cNvPr>
          <p:cNvSpPr txBox="1"/>
          <p:nvPr/>
        </p:nvSpPr>
        <p:spPr>
          <a:xfrm>
            <a:off x="351396" y="666572"/>
            <a:ext cx="84417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당신이 외로이 홀로 남았을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당신은 누구에게 위로를 얻나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26834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5EF23-D034-A5DC-D871-48B05CBD6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EE1C78-C8E4-7402-B29F-3335E9A837B4}"/>
              </a:ext>
            </a:extLst>
          </p:cNvPr>
          <p:cNvSpPr txBox="1"/>
          <p:nvPr/>
        </p:nvSpPr>
        <p:spPr>
          <a:xfrm>
            <a:off x="750533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아시네 당신의 마음을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그대 홀로 있지 못 함을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139545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9165F-ED42-AC1D-B0D2-D4FD7225D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BCB234-60A5-F33E-841D-647D0FF6C4B5}"/>
              </a:ext>
            </a:extLst>
          </p:cNvPr>
          <p:cNvSpPr txBox="1"/>
          <p:nvPr/>
        </p:nvSpPr>
        <p:spPr>
          <a:xfrm>
            <a:off x="-98264" y="666572"/>
            <a:ext cx="9341019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누군가 널 위하여 누군가 기도하네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네가 홀로 외로워서 마음이 </a:t>
            </a:r>
            <a:r>
              <a:rPr lang="ko-KR" altLang="en-US" sz="47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무너질때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503415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AEFE9-675D-3CCE-9AE4-87E93C707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795CCA-941F-8512-E11C-E00946C45D75}"/>
              </a:ext>
            </a:extLst>
          </p:cNvPr>
          <p:cNvSpPr txBox="1"/>
          <p:nvPr/>
        </p:nvSpPr>
        <p:spPr>
          <a:xfrm>
            <a:off x="1238643" y="666572"/>
            <a:ext cx="6667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누군가 널 위해 기도 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30490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626AC-5E4B-AB70-941A-11DE0C81B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3657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8D413-5843-B534-24B2-1A351D951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10541D7B-7569-5439-C70D-EC9BAB1BDB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CD12AD-088E-3F24-3EF9-001A6B6A571F}"/>
              </a:ext>
            </a:extLst>
          </p:cNvPr>
          <p:cNvSpPr txBox="1"/>
          <p:nvPr/>
        </p:nvSpPr>
        <p:spPr>
          <a:xfrm>
            <a:off x="2840498" y="1169151"/>
            <a:ext cx="3470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주가 주 되심을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3FB79A-98E5-F4E2-37F6-68F666B26C92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3747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28F25-6CC2-7902-C9A7-D6EED6C47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B2DC16-94A3-9F35-69AB-9C24D8117FB8}"/>
              </a:ext>
            </a:extLst>
          </p:cNvPr>
          <p:cNvSpPr txBox="1"/>
          <p:nvPr/>
        </p:nvSpPr>
        <p:spPr>
          <a:xfrm>
            <a:off x="-76605" y="666572"/>
            <a:ext cx="929773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손에 들여 있는 지팡이 사용하셔서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주님만이 주 되심을 </a:t>
            </a:r>
            <a:r>
              <a:rPr lang="ko-KR" altLang="en-US" sz="46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나타</a:t>
            </a:r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6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내소서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61908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3BD8D-0019-30B2-69E4-D3C5F5AEC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B49F7D-0026-4FBA-DD75-4C90BF381D06}"/>
              </a:ext>
            </a:extLst>
          </p:cNvPr>
          <p:cNvSpPr txBox="1"/>
          <p:nvPr/>
        </p:nvSpPr>
        <p:spPr>
          <a:xfrm>
            <a:off x="-160775" y="666572"/>
            <a:ext cx="946605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맡겨 주신 사명을 감당할 힘을 주시고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이름만 높이게 하소서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66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815730" y="666572"/>
            <a:ext cx="55130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찬양 하세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죄 사함 받고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0574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C5785-F86A-73B9-9885-E30485357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39D57C-9C4B-2512-9357-A7C2B6CCEF01}"/>
              </a:ext>
            </a:extLst>
          </p:cNvPr>
          <p:cNvSpPr txBox="1"/>
          <p:nvPr/>
        </p:nvSpPr>
        <p:spPr>
          <a:xfrm>
            <a:off x="-98260" y="666572"/>
            <a:ext cx="9341019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완악한 세상에서 믿음을 지키는 자로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선하신 주 의지하여 살게 하소서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03491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E1AF7-7C5F-F981-21DB-72C715782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AE1E8E-DBFE-331C-F606-0DCE55D9BC21}"/>
              </a:ext>
            </a:extLst>
          </p:cNvPr>
          <p:cNvSpPr txBox="1"/>
          <p:nvPr/>
        </p:nvSpPr>
        <p:spPr>
          <a:xfrm>
            <a:off x="-76613" y="666572"/>
            <a:ext cx="929773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거룩한 백성으로 구별 된 주의 자녀로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이름만 따르게 하소서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41552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70CFC-4EB0-FD52-66BD-B981FD1D7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363-301E-28B2-A48C-D5F740130F9E}"/>
              </a:ext>
            </a:extLst>
          </p:cNvPr>
          <p:cNvSpPr txBox="1"/>
          <p:nvPr/>
        </p:nvSpPr>
        <p:spPr>
          <a:xfrm>
            <a:off x="1238666" y="666572"/>
            <a:ext cx="66672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하나님 그는 여호와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유일하신 이름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90357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E28B5-10D6-E343-4DDC-7F5ECEED0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FA7C38-BAF5-9ACF-6AEA-D23A5F922A87}"/>
              </a:ext>
            </a:extLst>
          </p:cNvPr>
          <p:cNvSpPr txBox="1"/>
          <p:nvPr/>
        </p:nvSpPr>
        <p:spPr>
          <a:xfrm>
            <a:off x="1238644" y="666572"/>
            <a:ext cx="6667211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위대하심 찬양해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 속에서 구별 된 자로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42354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50DA4-D2BF-4E77-5F35-C5BCCA0AE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ADB88D4-E1C2-B759-CDC2-A735CCB99280}"/>
              </a:ext>
            </a:extLst>
          </p:cNvPr>
          <p:cNvSpPr txBox="1"/>
          <p:nvPr/>
        </p:nvSpPr>
        <p:spPr>
          <a:xfrm>
            <a:off x="661567" y="666572"/>
            <a:ext cx="7821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주 되심을 나 선포하리라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664526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6935F-1F95-AB76-4C35-78BA57BD9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656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904693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예수와 동행 하니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어디나 하늘 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8317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EA0FE-6704-DAB4-5B74-D5BDFD6CA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B4C9C9-26CD-B0ED-A240-0A7D5EC24D6A}"/>
              </a:ext>
            </a:extLst>
          </p:cNvPr>
          <p:cNvSpPr txBox="1"/>
          <p:nvPr/>
        </p:nvSpPr>
        <p:spPr>
          <a:xfrm>
            <a:off x="1594525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뵙기 전에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멀리 뵈던 하늘 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9895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54914-19D3-57D0-FE0A-BF6114CB3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43B37D-F5E6-D0B5-92A1-4EA7760348D7}"/>
              </a:ext>
            </a:extLst>
          </p:cNvPr>
          <p:cNvSpPr txBox="1"/>
          <p:nvPr/>
        </p:nvSpPr>
        <p:spPr>
          <a:xfrm>
            <a:off x="1993670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맘속에 이뤄지니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날로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가깝도다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9822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963A2-6A57-54EC-E322-3617644AE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EEC76F-9E78-FB8E-0608-CD2B2D7DFA24}"/>
              </a:ext>
            </a:extLst>
          </p:cNvPr>
          <p:cNvSpPr txBox="1"/>
          <p:nvPr/>
        </p:nvSpPr>
        <p:spPr>
          <a:xfrm>
            <a:off x="1815730" y="666572"/>
            <a:ext cx="55130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찬양 하세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죄 사함 받고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2282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FD5A2-AC33-9252-3760-F23229615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7E661C-31B4-2971-BEF2-8994E7368FC2}"/>
              </a:ext>
            </a:extLst>
          </p:cNvPr>
          <p:cNvSpPr txBox="1"/>
          <p:nvPr/>
        </p:nvSpPr>
        <p:spPr>
          <a:xfrm>
            <a:off x="1904693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예수와 동행 하니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어디나 하늘 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4163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10680</TotalTime>
  <Words>337</Words>
  <Application>Microsoft Office PowerPoint</Application>
  <PresentationFormat>화면 슬라이드 쇼(4:3)</PresentationFormat>
  <Paragraphs>79</Paragraphs>
  <Slides>45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51" baseType="lpstr">
      <vt:lpstr>CookieRunOTF Black</vt:lpstr>
      <vt:lpstr>CookieRunOTF Bold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Windows11</cp:lastModifiedBy>
  <cp:revision>150</cp:revision>
  <dcterms:created xsi:type="dcterms:W3CDTF">2022-04-21T11:26:46Z</dcterms:created>
  <dcterms:modified xsi:type="dcterms:W3CDTF">2026-06-10T07:57:32Z</dcterms:modified>
</cp:coreProperties>
</file>