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17" r:id="rId2"/>
    <p:sldId id="1954" r:id="rId3"/>
    <p:sldId id="1955" r:id="rId4"/>
    <p:sldId id="1956" r:id="rId5"/>
    <p:sldId id="1957" r:id="rId6"/>
    <p:sldId id="2098" r:id="rId7"/>
    <p:sldId id="2099" r:id="rId8"/>
    <p:sldId id="2100" r:id="rId9"/>
    <p:sldId id="1965" r:id="rId10"/>
    <p:sldId id="1498" r:id="rId11"/>
    <p:sldId id="1599" r:id="rId12"/>
    <p:sldId id="1600" r:id="rId13"/>
    <p:sldId id="1863" r:id="rId14"/>
    <p:sldId id="1865" r:id="rId15"/>
    <p:sldId id="2165" r:id="rId16"/>
    <p:sldId id="2166" r:id="rId17"/>
    <p:sldId id="2169" r:id="rId18"/>
    <p:sldId id="2170" r:id="rId19"/>
    <p:sldId id="2171" r:id="rId20"/>
    <p:sldId id="2172" r:id="rId21"/>
    <p:sldId id="2173" r:id="rId22"/>
    <p:sldId id="2174" r:id="rId23"/>
    <p:sldId id="2175" r:id="rId24"/>
    <p:sldId id="2176" r:id="rId25"/>
    <p:sldId id="2177" r:id="rId26"/>
    <p:sldId id="2178" r:id="rId27"/>
    <p:sldId id="1275" r:id="rId28"/>
    <p:sldId id="2007" r:id="rId29"/>
    <p:sldId id="2008" r:id="rId30"/>
    <p:sldId id="2009" r:id="rId31"/>
    <p:sldId id="2010" r:id="rId32"/>
    <p:sldId id="2011" r:id="rId33"/>
    <p:sldId id="2012" r:id="rId34"/>
    <p:sldId id="2154" r:id="rId35"/>
    <p:sldId id="2155" r:id="rId36"/>
    <p:sldId id="2156" r:id="rId37"/>
    <p:sldId id="2019" r:id="rId38"/>
    <p:sldId id="2020" r:id="rId39"/>
    <p:sldId id="2021" r:id="rId40"/>
    <p:sldId id="2022" r:id="rId41"/>
    <p:sldId id="2027" r:id="rId42"/>
    <p:sldId id="2028" r:id="rId43"/>
    <p:sldId id="2116" r:id="rId44"/>
    <p:sldId id="2117" r:id="rId45"/>
    <p:sldId id="2179" r:id="rId46"/>
    <p:sldId id="2180" r:id="rId47"/>
    <p:sldId id="1335" r:id="rId48"/>
    <p:sldId id="1495" r:id="rId49"/>
    <p:sldId id="1470" r:id="rId50"/>
    <p:sldId id="1472" r:id="rId51"/>
    <p:sldId id="1473" r:id="rId52"/>
    <p:sldId id="1500" r:id="rId53"/>
    <p:sldId id="1124" r:id="rId54"/>
    <p:sldId id="1125" r:id="rId55"/>
    <p:sldId id="1126" r:id="rId56"/>
    <p:sldId id="1127" r:id="rId57"/>
    <p:sldId id="1128" r:id="rId58"/>
    <p:sldId id="1129" r:id="rId59"/>
    <p:sldId id="1130" r:id="rId60"/>
    <p:sldId id="1131" r:id="rId61"/>
    <p:sldId id="1132" r:id="rId62"/>
    <p:sldId id="1133" r:id="rId63"/>
    <p:sldId id="1134" r:id="rId64"/>
    <p:sldId id="1135" r:id="rId65"/>
    <p:sldId id="1136" r:id="rId66"/>
    <p:sldId id="1501" r:id="rId67"/>
    <p:sldId id="1622" r:id="rId68"/>
    <p:sldId id="1623" r:id="rId69"/>
    <p:sldId id="2181" r:id="rId70"/>
    <p:sldId id="2182" r:id="rId71"/>
    <p:sldId id="2183" r:id="rId72"/>
    <p:sldId id="2184" r:id="rId73"/>
    <p:sldId id="2185" r:id="rId74"/>
    <p:sldId id="2186" r:id="rId75"/>
    <p:sldId id="1776" r:id="rId76"/>
    <p:sldId id="1502" r:id="rId77"/>
    <p:sldId id="1503" r:id="rId78"/>
    <p:sldId id="1154" r:id="rId79"/>
    <p:sldId id="1504" r:id="rId80"/>
    <p:sldId id="1156" r:id="rId81"/>
    <p:sldId id="1743" r:id="rId82"/>
    <p:sldId id="1902" r:id="rId83"/>
    <p:sldId id="1505" r:id="rId84"/>
    <p:sldId id="2187" r:id="rId85"/>
    <p:sldId id="2188" r:id="rId86"/>
    <p:sldId id="2189" r:id="rId87"/>
    <p:sldId id="2190" r:id="rId88"/>
    <p:sldId id="2191" r:id="rId89"/>
    <p:sldId id="2192" r:id="rId90"/>
    <p:sldId id="2062" r:id="rId91"/>
    <p:sldId id="1497" r:id="rId92"/>
    <p:sldId id="1313" r:id="rId93"/>
    <p:sldId id="1397" r:id="rId94"/>
    <p:sldId id="1791" r:id="rId95"/>
    <p:sldId id="1792" r:id="rId96"/>
    <p:sldId id="1905" r:id="rId97"/>
    <p:sldId id="1906" r:id="rId98"/>
    <p:sldId id="1966" r:id="rId99"/>
    <p:sldId id="1967" r:id="rId100"/>
    <p:sldId id="1968" r:id="rId101"/>
    <p:sldId id="1969" r:id="rId102"/>
    <p:sldId id="1970" r:id="rId103"/>
    <p:sldId id="1971" r:id="rId104"/>
    <p:sldId id="1752" r:id="rId105"/>
    <p:sldId id="1506" r:id="rId106"/>
    <p:sldId id="1170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81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4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8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8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1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3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74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DF9A-500D-469F-A47A-5BBAA6A8D811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8F2497-C170-4D23-A386-54D0E2279F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3687" y1="29764" x2="44993" y2="25953"/>
                        <a14:foregroundMark x1="45428" y1="42287" x2="46493" y2="39020"/>
                        <a14:backgroundMark x1="16352" y1="31397" x2="16352" y2="69691"/>
                        <a14:backgroundMark x1="15288" y1="17241" x2="3241" y2="25408"/>
                        <a14:backgroundMark x1="10208" y1="43920" x2="15917" y2="82214"/>
                        <a14:backgroundMark x1="15917" y1="75681" x2="7160" y2="8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62" y="5379664"/>
            <a:ext cx="3419744" cy="9116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5CCD5B0-9E84-AACD-B197-F11E4B46CC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9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2106807" y="666572"/>
            <a:ext cx="5150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지금은 기도로 예배를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준비하는 시간입니다</a:t>
            </a:r>
          </a:p>
        </p:txBody>
      </p:sp>
    </p:spTree>
    <p:extLst>
      <p:ext uri="{BB962C8B-B14F-4D97-AF65-F5344CB8AC3E}">
        <p14:creationId xmlns:p14="http://schemas.microsoft.com/office/powerpoint/2010/main" val="380253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035742" y="1169151"/>
            <a:ext cx="5113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내 영혼에 햇빛 비치니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6890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16C1-562E-6FAC-BE41-D12E0779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280F3-C949-E001-2F11-C2C68388D143}"/>
              </a:ext>
            </a:extLst>
          </p:cNvPr>
          <p:cNvSpPr txBox="1"/>
          <p:nvPr/>
        </p:nvSpPr>
        <p:spPr>
          <a:xfrm>
            <a:off x="950081" y="666572"/>
            <a:ext cx="7244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자유케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되리라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고통은 끝나리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9557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4029-7A41-6559-8CBC-88C13D90B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96DED3-BB5C-E7CB-0406-BBBC929041DB}"/>
              </a:ext>
            </a:extLst>
          </p:cNvPr>
          <p:cNvSpPr txBox="1"/>
          <p:nvPr/>
        </p:nvSpPr>
        <p:spPr>
          <a:xfrm>
            <a:off x="1616118" y="666572"/>
            <a:ext cx="5912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찬란한 주 영광 보리라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40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02B1D-E201-158F-523B-B26F090E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F0BEE-D6D6-C2E0-F475-43909C01677F}"/>
              </a:ext>
            </a:extLst>
          </p:cNvPr>
          <p:cNvSpPr txBox="1"/>
          <p:nvPr/>
        </p:nvSpPr>
        <p:spPr>
          <a:xfrm>
            <a:off x="1327591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 천국에서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영원한 기쁨 주와 나누리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1641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ADBD9-93C0-8913-E615-9E65E789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FB8B6-E24C-5AE9-6D59-672CA61774BE}"/>
              </a:ext>
            </a:extLst>
          </p:cNvPr>
          <p:cNvSpPr txBox="1"/>
          <p:nvPr/>
        </p:nvSpPr>
        <p:spPr>
          <a:xfrm>
            <a:off x="1993637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 뵐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승리의 노래 부르리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583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06C0-6E54-9117-39FA-757F42BF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597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6064988" y="555487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축도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3496905" y="1143984"/>
            <a:ext cx="2409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김병주 목사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B3D1CF-8DB4-4C88-BFF3-FDC7B8ACB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65" y="1127206"/>
            <a:ext cx="1501629" cy="8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14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283EC09-05F8-4ADE-A634-BE681DEA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87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154481" y="666572"/>
            <a:ext cx="6835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영혼에 햇빛 비치니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영광 찬란해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534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904679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세상 어떤 빛보다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빛 더 빛나네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26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90DEE-890D-67A4-4287-4C6B5A1B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8F93DD-4C19-5023-DDE8-ADBFF62C784E}"/>
              </a:ext>
            </a:extLst>
          </p:cNvPr>
          <p:cNvSpPr txBox="1"/>
          <p:nvPr/>
        </p:nvSpPr>
        <p:spPr>
          <a:xfrm>
            <a:off x="1705104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영광 빛난 광채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내게 비춰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주시옵소서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817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84610-13BF-F245-6197-054504F8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26817A-B119-7AF7-2C3E-990BE0BA4E9E}"/>
              </a:ext>
            </a:extLst>
          </p:cNvPr>
          <p:cNvSpPr txBox="1"/>
          <p:nvPr/>
        </p:nvSpPr>
        <p:spPr>
          <a:xfrm>
            <a:off x="1815708" y="666572"/>
            <a:ext cx="5513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밝은 얼굴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뵈올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영혼 기쁘다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780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62DE-7C1B-9601-A762-6C928EB9C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710BFD-4F5D-3EE8-CD58-94C5B7609EC7}"/>
              </a:ext>
            </a:extLst>
          </p:cNvPr>
          <p:cNvSpPr txBox="1"/>
          <p:nvPr/>
        </p:nvSpPr>
        <p:spPr>
          <a:xfrm>
            <a:off x="1305967" y="666572"/>
            <a:ext cx="6532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영혼에 노래 있으니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찬양합니다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4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CBC7D-9628-5787-5E9E-790940B0A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301912-A6BB-0579-C3A6-356C62EA499F}"/>
              </a:ext>
            </a:extLst>
          </p:cNvPr>
          <p:cNvSpPr txBox="1"/>
          <p:nvPr/>
        </p:nvSpPr>
        <p:spPr>
          <a:xfrm>
            <a:off x="1993649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귀를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기울이시사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다 듣고 계시네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8237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DAAD3-7C7C-F624-FE57-38EECBC1C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2CC423-9248-EF4D-0D72-F121DEFDBF99}"/>
              </a:ext>
            </a:extLst>
          </p:cNvPr>
          <p:cNvSpPr txBox="1"/>
          <p:nvPr/>
        </p:nvSpPr>
        <p:spPr>
          <a:xfrm>
            <a:off x="1705104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영광 빛난 광채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내게 비춰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주시옵소서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69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9AA44-5DB6-5A52-137B-2A3337D4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AF8A98-6A74-1778-1580-7352BC579373}"/>
              </a:ext>
            </a:extLst>
          </p:cNvPr>
          <p:cNvSpPr txBox="1"/>
          <p:nvPr/>
        </p:nvSpPr>
        <p:spPr>
          <a:xfrm>
            <a:off x="1815708" y="666572"/>
            <a:ext cx="5513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밝은 얼굴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뵈올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영혼 기쁘다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5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D57C-08D3-E088-328A-2960B9AC6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641B29-1596-E1E1-D3D6-59C1F35786B9}"/>
              </a:ext>
            </a:extLst>
          </p:cNvPr>
          <p:cNvSpPr txBox="1"/>
          <p:nvPr/>
        </p:nvSpPr>
        <p:spPr>
          <a:xfrm>
            <a:off x="1217003" y="666572"/>
            <a:ext cx="67104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3.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영혼에 봄 날 되어서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함께 하실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421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8754-1413-9A74-6A56-81AA6003D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D001F86-7092-C6CD-3D14-D8373B74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3ACE1-55C6-A80B-BB37-D6495028616D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59C5F-F875-E22B-F297-D2A714F76755}"/>
              </a:ext>
            </a:extLst>
          </p:cNvPr>
          <p:cNvSpPr txBox="1"/>
          <p:nvPr/>
        </p:nvSpPr>
        <p:spPr>
          <a:xfrm>
            <a:off x="2116694" y="1169151"/>
            <a:ext cx="4951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아무것도 두려워 말라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82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9CCCD-5734-7AB3-1E26-D3291D9E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CC4AC-C7E8-554A-1673-10A484C1C78A}"/>
              </a:ext>
            </a:extLst>
          </p:cNvPr>
          <p:cNvSpPr txBox="1"/>
          <p:nvPr/>
        </p:nvSpPr>
        <p:spPr>
          <a:xfrm>
            <a:off x="1904686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평화 내게 깃들고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은혜 꽃피네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35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076BF-83B1-6834-2026-7E60B70EB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823DB-C8D9-A1A3-48B9-C71F3A686B5E}"/>
              </a:ext>
            </a:extLst>
          </p:cNvPr>
          <p:cNvSpPr txBox="1"/>
          <p:nvPr/>
        </p:nvSpPr>
        <p:spPr>
          <a:xfrm>
            <a:off x="1705104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영광 빛난 광채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내게 비춰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주시옵소서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450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13ADC-5AFD-A95C-CB53-D09EF1F61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FC8EF-C893-BAE5-EEA1-91557FC6FCF1}"/>
              </a:ext>
            </a:extLst>
          </p:cNvPr>
          <p:cNvSpPr txBox="1"/>
          <p:nvPr/>
        </p:nvSpPr>
        <p:spPr>
          <a:xfrm>
            <a:off x="1815708" y="666572"/>
            <a:ext cx="5513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밝은 얼굴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뵈올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영혼 기쁘다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2852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60BA-C70C-4106-DA29-E7C3B8C8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A5345-670F-BB1B-705B-C9FF00A7453D}"/>
              </a:ext>
            </a:extLst>
          </p:cNvPr>
          <p:cNvSpPr txBox="1"/>
          <p:nvPr/>
        </p:nvSpPr>
        <p:spPr>
          <a:xfrm>
            <a:off x="1305971" y="666572"/>
            <a:ext cx="6532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4.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영혼에 희락이 있고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큰 소망 넘치네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5069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5528-8E8C-C952-D63D-4021C55A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1DEEA5-AA14-CA7E-C2A7-1F1D6F5A7C1E}"/>
              </a:ext>
            </a:extLst>
          </p:cNvPr>
          <p:cNvSpPr txBox="1"/>
          <p:nvPr/>
        </p:nvSpPr>
        <p:spPr>
          <a:xfrm>
            <a:off x="1904690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예수 복을 주시고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또 내려 주시네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069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92B3B-B494-ADB0-ADE5-D8FABC2FB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D12AD6-E15A-2C5E-EE96-2225D9244B91}"/>
              </a:ext>
            </a:extLst>
          </p:cNvPr>
          <p:cNvSpPr txBox="1"/>
          <p:nvPr/>
        </p:nvSpPr>
        <p:spPr>
          <a:xfrm>
            <a:off x="1705104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영광 빛난 광채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내게 비춰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주시옵소서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054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D5D4-6198-0A99-18BF-43A32D0BB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D39F3E-7459-8032-9DFC-2F6C1F2519D7}"/>
              </a:ext>
            </a:extLst>
          </p:cNvPr>
          <p:cNvSpPr txBox="1"/>
          <p:nvPr/>
        </p:nvSpPr>
        <p:spPr>
          <a:xfrm>
            <a:off x="1815708" y="666572"/>
            <a:ext cx="5513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밝은 얼굴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뵈올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영혼 기쁘다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1955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B1F584-1DD9-469F-8F66-E23D5068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68B2DF-77B4-4104-9FD7-80D36B90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84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61B30-CCA3-DACB-26CD-18E6F0570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957724B-0DD5-EC44-F31A-53CADF76C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DBBDA-F3AE-5821-A1DB-DA0371D758DE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B91A3-0325-77D4-8FE4-3DA8ABF9C067}"/>
              </a:ext>
            </a:extLst>
          </p:cNvPr>
          <p:cNvSpPr txBox="1"/>
          <p:nvPr/>
        </p:nvSpPr>
        <p:spPr>
          <a:xfrm>
            <a:off x="2938234" y="1169151"/>
            <a:ext cx="3308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다니엘의 기도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2255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D5E3-CDAF-45E7-B782-766B9217F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E7E800-7D1E-4148-130B-44FF4F141BF0}"/>
              </a:ext>
            </a:extLst>
          </p:cNvPr>
          <p:cNvSpPr txBox="1"/>
          <p:nvPr/>
        </p:nvSpPr>
        <p:spPr>
          <a:xfrm>
            <a:off x="1416589" y="666572"/>
            <a:ext cx="6311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보좌로 나아갑니다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얼굴을 바라봅니다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226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7358-336E-C53C-9C7F-99E33D36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240890-9DD9-642F-A5E0-84E28A4E5DBA}"/>
              </a:ext>
            </a:extLst>
          </p:cNvPr>
          <p:cNvSpPr txBox="1"/>
          <p:nvPr/>
        </p:nvSpPr>
        <p:spPr>
          <a:xfrm>
            <a:off x="750529" y="666572"/>
            <a:ext cx="7643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아무것도 두려워 말라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나의 하나님이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지켜주시네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956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E69AC-7D04-DFE0-BD3C-1F8D972E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65E9D-D344-D6D2-1805-1193EF8A727E}"/>
              </a:ext>
            </a:extLst>
          </p:cNvPr>
          <p:cNvSpPr txBox="1"/>
          <p:nvPr/>
        </p:nvSpPr>
        <p:spPr>
          <a:xfrm>
            <a:off x="1128045" y="666572"/>
            <a:ext cx="6888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두 손을 들고 겸비함으로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하나되어 주께 나아갑니다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7445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384CC-198A-5B46-9353-D720963B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FAA3C-C2E4-9E82-2A90-620F93AD7371}"/>
              </a:ext>
            </a:extLst>
          </p:cNvPr>
          <p:cNvSpPr txBox="1"/>
          <p:nvPr/>
        </p:nvSpPr>
        <p:spPr>
          <a:xfrm>
            <a:off x="1416574" y="666572"/>
            <a:ext cx="6311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은혜에 목마릅니다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음성을 사모합니다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030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3EC6C-2F6E-562E-56CA-920C8BE41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D7F74-41CA-373B-E836-D1C3D3BCB655}"/>
              </a:ext>
            </a:extLst>
          </p:cNvPr>
          <p:cNvSpPr txBox="1"/>
          <p:nvPr/>
        </p:nvSpPr>
        <p:spPr>
          <a:xfrm>
            <a:off x="1705110" y="666572"/>
            <a:ext cx="5734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두려워 말라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평안하라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강건하라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강건하라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271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15833-BCE5-A38C-7DB4-B9CEDCA01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7B19A-7629-24E0-C844-3C003735DDF4}"/>
              </a:ext>
            </a:extLst>
          </p:cNvPr>
          <p:cNvSpPr txBox="1"/>
          <p:nvPr/>
        </p:nvSpPr>
        <p:spPr>
          <a:xfrm>
            <a:off x="1416593" y="666572"/>
            <a:ext cx="6311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하늘의 문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열어주소서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긍휼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베푸시옵소서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2554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C418-C334-2C73-3057-9BB769CA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B87CF4-4250-C570-5CF1-E6C286703396}"/>
              </a:ext>
            </a:extLst>
          </p:cNvPr>
          <p:cNvSpPr txBox="1"/>
          <p:nvPr/>
        </p:nvSpPr>
        <p:spPr>
          <a:xfrm>
            <a:off x="661582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우리의 눈을 열어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보좌와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영광을 보게 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2358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5552-2C96-8002-2E37-D6B958906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20F7D-AA95-0C53-9650-C4EBE95D19C2}"/>
              </a:ext>
            </a:extLst>
          </p:cNvPr>
          <p:cNvSpPr txBox="1"/>
          <p:nvPr/>
        </p:nvSpPr>
        <p:spPr>
          <a:xfrm>
            <a:off x="1128055" y="666572"/>
            <a:ext cx="6888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얼굴 빛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비춰주소서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위로의 손으로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만져주소서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177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F4EF9-0C6F-1D53-6DA0-47A28C9C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D07E2E-4E37-C0C2-E501-57E3E6033C8E}"/>
              </a:ext>
            </a:extLst>
          </p:cNvPr>
          <p:cNvSpPr txBox="1"/>
          <p:nvPr/>
        </p:nvSpPr>
        <p:spPr>
          <a:xfrm>
            <a:off x="373042" y="666572"/>
            <a:ext cx="8398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우리로 주님을 간증하는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주인공 되어 주를 자랑케 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1415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355C-E6B2-7134-C35A-5A4DD9F92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05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71C19-F941-956F-E893-3F185D40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3520CA-6302-3BBC-1081-B1AC7A86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DE94C-EFA0-EFAB-AA5D-C76B1CD81855}"/>
              </a:ext>
            </a:extLst>
          </p:cNvPr>
          <p:cNvSpPr txBox="1"/>
          <p:nvPr/>
        </p:nvSpPr>
        <p:spPr>
          <a:xfrm>
            <a:off x="6234211" y="57226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7BB2D-895C-E523-0EC4-2661B3ACEA69}"/>
              </a:ext>
            </a:extLst>
          </p:cNvPr>
          <p:cNvSpPr txBox="1"/>
          <p:nvPr/>
        </p:nvSpPr>
        <p:spPr>
          <a:xfrm>
            <a:off x="1273228" y="1171566"/>
            <a:ext cx="636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임재</a:t>
            </a:r>
          </a:p>
        </p:txBody>
      </p:sp>
    </p:spTree>
    <p:extLst>
      <p:ext uri="{BB962C8B-B14F-4D97-AF65-F5344CB8AC3E}">
        <p14:creationId xmlns:p14="http://schemas.microsoft.com/office/powerpoint/2010/main" val="3106699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D58E9-A92A-889B-4EFE-7480DF93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545431-97C1-A605-5F11-24DD9E0D4502}"/>
              </a:ext>
            </a:extLst>
          </p:cNvPr>
          <p:cNvSpPr txBox="1"/>
          <p:nvPr/>
        </p:nvSpPr>
        <p:spPr>
          <a:xfrm>
            <a:off x="84503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 오셔서 이곳에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앉으소서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곳에서 드리는 예배를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받으소서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684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B2DD5-C7B9-1C16-B8E5-5A027C91E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169E98-A1FB-BE7D-46C9-7CE2DEF799FB}"/>
              </a:ext>
            </a:extLst>
          </p:cNvPr>
          <p:cNvSpPr txBox="1"/>
          <p:nvPr/>
        </p:nvSpPr>
        <p:spPr>
          <a:xfrm>
            <a:off x="1327617" y="666572"/>
            <a:ext cx="6489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놀라지 마라 겁내지 마라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 나를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지켜주시네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47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C118-4CF5-9A1F-9FF0-F5B58E32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8E601-408D-D447-BD74-9233ED534E9E}"/>
              </a:ext>
            </a:extLst>
          </p:cNvPr>
          <p:cNvSpPr txBox="1"/>
          <p:nvPr/>
        </p:nvSpPr>
        <p:spPr>
          <a:xfrm>
            <a:off x="84498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주님의 이름이 주님의 이름만이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오직 주의 이름만 이곳에 있습니다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9884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C6FE9-DCCF-E0B5-5E71-B6D89DE4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74924-4DC9-C0CE-2EDB-9E98F144CD2B}"/>
              </a:ext>
            </a:extLst>
          </p:cNvPr>
          <p:cNvSpPr txBox="1"/>
          <p:nvPr/>
        </p:nvSpPr>
        <p:spPr>
          <a:xfrm>
            <a:off x="1993678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하늘의 문을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주목하소서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488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640B5-786A-C545-959F-024EFD9DB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5E988-23A6-10C8-3671-2022924A5430}"/>
              </a:ext>
            </a:extLst>
          </p:cNvPr>
          <p:cNvSpPr txBox="1"/>
          <p:nvPr/>
        </p:nvSpPr>
        <p:spPr>
          <a:xfrm>
            <a:off x="373040" y="666572"/>
            <a:ext cx="8398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주를 향한 노래가 꺼지지 않으니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하늘을 열고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보소서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746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3EA5B-AF3F-BC93-2E76-403D05B4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69426A-FF06-9445-0F61-FAD5BE9E1469}"/>
              </a:ext>
            </a:extLst>
          </p:cNvPr>
          <p:cNvSpPr txBox="1"/>
          <p:nvPr/>
        </p:nvSpPr>
        <p:spPr>
          <a:xfrm>
            <a:off x="1993679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 임재하소서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주님을 기다립니다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184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07A42-9AC4-0554-CAE2-7B86CF9E9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6A6CF-B5AD-9A5B-39FF-EFF4A01C3AA9}"/>
              </a:ext>
            </a:extLst>
          </p:cNvPr>
          <p:cNvSpPr txBox="1"/>
          <p:nvPr/>
        </p:nvSpPr>
        <p:spPr>
          <a:xfrm>
            <a:off x="750556" y="666572"/>
            <a:ext cx="7643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기도의 향기가 하늘에 닿으니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주여 임재하여 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6189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9FF5C-E3FA-D1E2-32FA-2B67C724B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E4E85-487C-D0B9-0B46-06711524795F}"/>
              </a:ext>
            </a:extLst>
          </p:cNvPr>
          <p:cNvSpPr txBox="1"/>
          <p:nvPr/>
        </p:nvSpPr>
        <p:spPr>
          <a:xfrm>
            <a:off x="84503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 오셔서 이곳에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앉으소서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곳에서 드리는 예배를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받으소서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1383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3692B-7822-14AA-AC4D-BED9F747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DE9831-0A2C-EA44-A89F-E02D16C16783}"/>
              </a:ext>
            </a:extLst>
          </p:cNvPr>
          <p:cNvSpPr txBox="1"/>
          <p:nvPr/>
        </p:nvSpPr>
        <p:spPr>
          <a:xfrm>
            <a:off x="84498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주님의 이름이 주님의 이름만이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오직 주의 이름만 이곳에 있습니다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0839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203118-6504-4D1C-9568-3EC2D0DF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DDB446-1079-4437-A9FA-918E285D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768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6675301" y="563876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영광송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558348" y="1169151"/>
            <a:ext cx="4035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지금까지 </a:t>
            </a:r>
            <a:r>
              <a:rPr lang="ko-KR" altLang="en-US" sz="40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에벤에셀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748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2384656" y="666572"/>
            <a:ext cx="4374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지금까지 </a:t>
            </a:r>
            <a:r>
              <a:rPr lang="ko-KR" altLang="en-US" spc="-300" dirty="0" err="1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에벤에셀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여기 임마누엘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66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80E55-84D1-EC58-3BD4-A5051647E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94E31-52FF-99DD-726C-C654D0486292}"/>
              </a:ext>
            </a:extLst>
          </p:cNvPr>
          <p:cNvSpPr txBox="1"/>
          <p:nvPr/>
        </p:nvSpPr>
        <p:spPr>
          <a:xfrm>
            <a:off x="661568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맘이 힘에 겨워 지칠지라도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 나를 지켜 주시네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185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24222" y="666572"/>
            <a:ext cx="5695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앞으로 여호와 이레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가는 길 함께 하시네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460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996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675780" y="555487"/>
            <a:ext cx="121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사도신경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3607459" y="1169151"/>
            <a:ext cx="197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신앙고백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7709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854230" y="666572"/>
            <a:ext cx="5506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성부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하나님을</a:t>
            </a:r>
            <a:endParaRPr lang="en-US" altLang="ko-KR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604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13521" y="666572"/>
            <a:ext cx="7717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전능하신 아버지 하나님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천지의 창조주를 믿습니다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7332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78642" y="666572"/>
            <a:ext cx="5586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성자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예수님을</a:t>
            </a:r>
            <a:endParaRPr lang="en-US" altLang="ko-KR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480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31960" y="666572"/>
            <a:ext cx="7680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그의 유일하신 아들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우리 주 예수 그리스도를 믿습니다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63111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157559" y="666572"/>
            <a:ext cx="6829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그는 성령으로 잉태되어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동정녀 마리아에게서 나시고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3856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897878" y="666572"/>
            <a:ext cx="7348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본디오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빌라도에게 고난을 받아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십자가에 못박혀 죽으시고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204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185620" y="666572"/>
            <a:ext cx="6773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장사된 지 사흘만에 죽은 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가운데서 다시 살아나셨으며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938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B1A99-49CA-6235-4EBB-B85D0E68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3961A2-E899-8064-D701-8AF74C3F8E27}"/>
              </a:ext>
            </a:extLst>
          </p:cNvPr>
          <p:cNvSpPr txBox="1"/>
          <p:nvPr/>
        </p:nvSpPr>
        <p:spPr>
          <a:xfrm>
            <a:off x="750532" y="666572"/>
            <a:ext cx="7643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세상의 험한 풍파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몰아칠때도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 나를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지켜주시네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782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633390" y="666572"/>
            <a:ext cx="7877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하늘에 오르시어 전능하신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아버지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 우편에 앉아 계시다가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756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228909" y="666572"/>
            <a:ext cx="6686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거기로부터 살아있는 자와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죽은 자를 심판하러 오십니다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14450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93871" y="666572"/>
            <a:ext cx="5556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성령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z="4800" b="1" spc="-300" dirty="0">
              <a:ln w="31750">
                <a:solidFill>
                  <a:schemeClr val="tx1"/>
                </a:solidFill>
              </a:ln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53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921939" y="666572"/>
            <a:ext cx="7300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성령을 믿으며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거룩한 공교회와 성도의 교제와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502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849008" y="666572"/>
            <a:ext cx="7446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죄를 용서 받는 것과 몸의 부활과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영생을 믿습니다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03343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8BF49-3699-4C93-BAB0-4F93EEA6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7FAC6A-E479-4415-874E-1304066D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9791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159616" y="563876"/>
            <a:ext cx="174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찬송가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10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장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1626983" y="1169151"/>
            <a:ext cx="593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전능왕</a:t>
            </a:r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오셔서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1012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327607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전능왕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오셔서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 이름 찬송케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274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50517" y="666572"/>
            <a:ext cx="7643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영광과 권능의 성부여 오셔서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우리를 다스려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09671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D5A1F-8DC6-4727-57A4-0C5937CCC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2B0C5-7D99-1D4E-2751-32DFB002D323}"/>
              </a:ext>
            </a:extLst>
          </p:cNvPr>
          <p:cNvSpPr txBox="1"/>
          <p:nvPr/>
        </p:nvSpPr>
        <p:spPr>
          <a:xfrm>
            <a:off x="1416577" y="666572"/>
            <a:ext cx="6311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강생한 성자여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오셔서 기도를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들으소서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806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264D-9B2B-734B-0C98-E561258C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C767EC-41BA-3116-2ADF-66DFB3B23C2A}"/>
              </a:ext>
            </a:extLst>
          </p:cNvPr>
          <p:cNvSpPr txBox="1"/>
          <p:nvPr/>
        </p:nvSpPr>
        <p:spPr>
          <a:xfrm>
            <a:off x="2282206" y="666572"/>
            <a:ext cx="4580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주님은 나의 산성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주님은 나의 요새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85821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FD580-5025-C5A4-0EC8-6E5DF90E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4F1133-D701-DFCD-50BB-8C44620F6711}"/>
              </a:ext>
            </a:extLst>
          </p:cNvPr>
          <p:cNvSpPr txBox="1"/>
          <p:nvPr/>
        </p:nvSpPr>
        <p:spPr>
          <a:xfrm>
            <a:off x="661555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택하신 백성들 복 내려 주시고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거룩한 마음을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42937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CDD31-FF04-5015-1812-83B57765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D943FA-3168-9E61-3494-24CB1DAC7EE5}"/>
              </a:ext>
            </a:extLst>
          </p:cNvPr>
          <p:cNvSpPr txBox="1"/>
          <p:nvPr/>
        </p:nvSpPr>
        <p:spPr>
          <a:xfrm>
            <a:off x="1327615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3.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위로의 주 성령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오셔서 큰 증거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주옵소서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7917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95BD5-373E-50C0-0E27-4D9A62A4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FCE6D1-0607-C01A-21BF-EB11E9D691CA}"/>
              </a:ext>
            </a:extLst>
          </p:cNvPr>
          <p:cNvSpPr txBox="1"/>
          <p:nvPr/>
        </p:nvSpPr>
        <p:spPr>
          <a:xfrm>
            <a:off x="661560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전능한 주시여 각 사람 맘에서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떠나지 마시고 계십소서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7917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EBD5A-B68E-A510-65EE-2A320E7E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A5E521-01CB-1181-4DA2-1DEE9B9D5DAA}"/>
              </a:ext>
            </a:extLst>
          </p:cNvPr>
          <p:cNvSpPr txBox="1"/>
          <p:nvPr/>
        </p:nvSpPr>
        <p:spPr>
          <a:xfrm>
            <a:off x="1327619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4.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성삼위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일체께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한 없는 찬송을 드립니다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60929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175EC-C379-F7D7-F510-97AA5EB4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C1EF6D-A31E-44DD-89B9-C284F6F9EF23}"/>
              </a:ext>
            </a:extLst>
          </p:cNvPr>
          <p:cNvSpPr txBox="1"/>
          <p:nvPr/>
        </p:nvSpPr>
        <p:spPr>
          <a:xfrm>
            <a:off x="534127" y="666572"/>
            <a:ext cx="8076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존귀한 주님을 영광 중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뵈옵고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영원히 모시게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하옵소서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–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아멘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10153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E6C7-6CDC-B421-DF09-0B1F0305A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5406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3645932" y="1169151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합심기도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76461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699024" y="55548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대표기도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3373625" y="1195596"/>
            <a:ext cx="2815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김일성 장로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36CFB8-C75B-45EB-8309-E633674A7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61" y="1156779"/>
            <a:ext cx="1501629" cy="8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20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AB6883-04B6-43B4-BDF5-B1303601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C90174-B060-4CF6-9F00-895327E9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288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578005" y="555487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[ 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성가대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]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CD7A4E1-2463-B350-844E-E377B57F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61" y="1156779"/>
            <a:ext cx="1501629" cy="844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DE681-5F47-87C4-3E8C-F485E92754AB}"/>
              </a:ext>
            </a:extLst>
          </p:cNvPr>
          <p:cNvSpPr txBox="1"/>
          <p:nvPr/>
        </p:nvSpPr>
        <p:spPr>
          <a:xfrm>
            <a:off x="2671832" y="1162938"/>
            <a:ext cx="445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아 하나님의 은혜로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887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8657B-A936-5ECD-5E4E-B84D6412A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1B0D6B-8DC6-548D-1832-847314B56353}"/>
              </a:ext>
            </a:extLst>
          </p:cNvPr>
          <p:cNvSpPr txBox="1"/>
          <p:nvPr/>
        </p:nvSpPr>
        <p:spPr>
          <a:xfrm>
            <a:off x="1616157" y="666572"/>
            <a:ext cx="5912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주님은 나의 소망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힘이 되신 여호와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37379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9D629-9BD3-401A-AF1C-A1EAFFB1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9E9565-60BC-44BD-AC30-425B6F31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3385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8AC46-628A-2E7E-B9AB-423B388D6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3223F2F-5833-CB78-553C-00938955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" y="-676652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F1720-9020-1768-18B2-64249AAC847C}"/>
              </a:ext>
            </a:extLst>
          </p:cNvPr>
          <p:cNvSpPr txBox="1"/>
          <p:nvPr/>
        </p:nvSpPr>
        <p:spPr>
          <a:xfrm>
            <a:off x="-1438526" y="1237924"/>
            <a:ext cx="821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           예수님은 영원하신 하나님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8817F-8D49-9C68-3C2C-6AFA0F8162CC}"/>
              </a:ext>
            </a:extLst>
          </p:cNvPr>
          <p:cNvSpPr txBox="1"/>
          <p:nvPr/>
        </p:nvSpPr>
        <p:spPr>
          <a:xfrm>
            <a:off x="6652872" y="1477403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김도환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목사</a:t>
            </a:r>
            <a:endParaRPr lang="en-US" altLang="ko-KR" sz="28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6C99D-361F-2EC4-40C1-4D9870813EB8}"/>
              </a:ext>
            </a:extLst>
          </p:cNvPr>
          <p:cNvSpPr txBox="1"/>
          <p:nvPr/>
        </p:nvSpPr>
        <p:spPr>
          <a:xfrm>
            <a:off x="839410" y="503106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요한계시록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1:1~4(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신약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p.399)</a:t>
            </a:r>
          </a:p>
        </p:txBody>
      </p:sp>
    </p:spTree>
    <p:extLst>
      <p:ext uri="{BB962C8B-B14F-4D97-AF65-F5344CB8AC3E}">
        <p14:creationId xmlns:p14="http://schemas.microsoft.com/office/powerpoint/2010/main" val="31460626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CDAB-2C8C-E64E-5999-DB26C179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C3D8F-4D1A-D741-E0D5-35574C06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C5C123-B288-1CF2-DD5B-4FD0F72A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881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5626890" y="555487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결단 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4057942" y="116915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임재</a:t>
            </a:r>
          </a:p>
        </p:txBody>
      </p:sp>
    </p:spTree>
    <p:extLst>
      <p:ext uri="{BB962C8B-B14F-4D97-AF65-F5344CB8AC3E}">
        <p14:creationId xmlns:p14="http://schemas.microsoft.com/office/powerpoint/2010/main" val="16040627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A19F-87DC-DF37-FB07-609AB1164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D1E2B2-59A1-8F7E-E7A6-83092DF45FAF}"/>
              </a:ext>
            </a:extLst>
          </p:cNvPr>
          <p:cNvSpPr txBox="1"/>
          <p:nvPr/>
        </p:nvSpPr>
        <p:spPr>
          <a:xfrm>
            <a:off x="1993678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하늘의 문을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주목하소서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6651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93BD-686D-DC18-B962-4A2F6E66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B5D53D-B012-7DD7-1650-FA221A33D5E3}"/>
              </a:ext>
            </a:extLst>
          </p:cNvPr>
          <p:cNvSpPr txBox="1"/>
          <p:nvPr/>
        </p:nvSpPr>
        <p:spPr>
          <a:xfrm>
            <a:off x="373040" y="666572"/>
            <a:ext cx="8398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주를 향한 노래가 꺼지지 않으니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하늘을 열고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보소서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01629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65DE6-89B7-170D-2393-C26718A2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472D48-E3DC-0F55-23A9-4E167ABCABB4}"/>
              </a:ext>
            </a:extLst>
          </p:cNvPr>
          <p:cNvSpPr txBox="1"/>
          <p:nvPr/>
        </p:nvSpPr>
        <p:spPr>
          <a:xfrm>
            <a:off x="1993679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 임재하소서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주님을 기다립니다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1042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6440C-A92F-33D0-5EA3-C5247D6D8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1F275F-E282-1D95-321D-CB79971103EA}"/>
              </a:ext>
            </a:extLst>
          </p:cNvPr>
          <p:cNvSpPr txBox="1"/>
          <p:nvPr/>
        </p:nvSpPr>
        <p:spPr>
          <a:xfrm>
            <a:off x="750556" y="666572"/>
            <a:ext cx="7643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기도의 향기가 하늘에 닿으니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주여 임재하여 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91980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6C64-D0CF-5616-79C4-2D21ADEAA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B00096-ABC4-F7BE-B579-1258F8223072}"/>
              </a:ext>
            </a:extLst>
          </p:cNvPr>
          <p:cNvSpPr txBox="1"/>
          <p:nvPr/>
        </p:nvSpPr>
        <p:spPr>
          <a:xfrm>
            <a:off x="84503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 오셔서 이곳에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앉으소서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곳에서 드리는 예배를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받으소서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59550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B532-A5BD-9522-7446-A4585CA7F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31DD2E-8471-A278-0FD5-E75ABB5C7261}"/>
              </a:ext>
            </a:extLst>
          </p:cNvPr>
          <p:cNvSpPr txBox="1"/>
          <p:nvPr/>
        </p:nvSpPr>
        <p:spPr>
          <a:xfrm>
            <a:off x="84498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주님의 이름이 주님의 이름만이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오직 주의 이름만 이곳에 있습니다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07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D160-FBDB-6FA4-9F35-D1291D269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738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A7877-FAC5-68FF-09E9-9F8A0645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8559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208151"/>
            <a:ext cx="9144000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4956628" y="572265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천국 소망 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692164" y="1169151"/>
            <a:ext cx="3801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그 날 </a:t>
            </a:r>
            <a:r>
              <a:rPr lang="en-US" altLang="ko-KR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(One Day)</a:t>
            </a:r>
          </a:p>
        </p:txBody>
      </p:sp>
    </p:spTree>
    <p:extLst>
      <p:ext uri="{BB962C8B-B14F-4D97-AF65-F5344CB8AC3E}">
        <p14:creationId xmlns:p14="http://schemas.microsoft.com/office/powerpoint/2010/main" val="7514918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76955" y="666572"/>
            <a:ext cx="7590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 모두 변화되리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상처 치유되리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01915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D6B2-F61A-9F14-2ADA-BB609C9FA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EB60F-282D-AA74-4802-5AFEDF37C1F5}"/>
              </a:ext>
            </a:extLst>
          </p:cNvPr>
          <p:cNvSpPr txBox="1"/>
          <p:nvPr/>
        </p:nvSpPr>
        <p:spPr>
          <a:xfrm>
            <a:off x="1705092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이전 것은 지나가리라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3251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76C3-F58F-015A-048C-69A8F94B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35A07-220E-EC9E-7B4D-C2B926E8BBFC}"/>
              </a:ext>
            </a:extLst>
          </p:cNvPr>
          <p:cNvSpPr txBox="1"/>
          <p:nvPr/>
        </p:nvSpPr>
        <p:spPr>
          <a:xfrm>
            <a:off x="1149653" y="666572"/>
            <a:ext cx="6845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 모두 알게 되리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답을 얻게 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15704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D632E-3158-DCA1-25C7-0C429E1B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CEE80C-13A2-914A-C3D0-39CBCF062458}"/>
              </a:ext>
            </a:extLst>
          </p:cNvPr>
          <p:cNvSpPr txBox="1"/>
          <p:nvPr/>
        </p:nvSpPr>
        <p:spPr>
          <a:xfrm>
            <a:off x="1993622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걱정 사라지리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67119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9726-E17C-97FD-EAA7-018C1CF62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648C3B-A41C-DA40-CA40-15EBDB33FB81}"/>
              </a:ext>
            </a:extLst>
          </p:cNvPr>
          <p:cNvSpPr txBox="1"/>
          <p:nvPr/>
        </p:nvSpPr>
        <p:spPr>
          <a:xfrm>
            <a:off x="1327591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 천국에서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영원한 기쁨 주와 나누리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26235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F826-FADE-2029-CD17-62E2B724E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A3EB2A-1D24-ADE3-16D3-CB4E7539E70D}"/>
              </a:ext>
            </a:extLst>
          </p:cNvPr>
          <p:cNvSpPr txBox="1"/>
          <p:nvPr/>
        </p:nvSpPr>
        <p:spPr>
          <a:xfrm>
            <a:off x="1993637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 뵐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승리의 노래 부르리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3198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3C8F-4304-70BC-CE10-F7695616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F2206-67B8-81AD-DEE5-3BEF5313411C}"/>
              </a:ext>
            </a:extLst>
          </p:cNvPr>
          <p:cNvSpPr txBox="1"/>
          <p:nvPr/>
        </p:nvSpPr>
        <p:spPr>
          <a:xfrm>
            <a:off x="928439" y="666572"/>
            <a:ext cx="7287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 주의 얼굴 보리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크신 은혜 알게 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9495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081F-4E92-5A49-0193-8C7CDD42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BFC119-ABC2-3D2C-0A19-CFB9C038219D}"/>
              </a:ext>
            </a:extLst>
          </p:cNvPr>
          <p:cNvSpPr txBox="1"/>
          <p:nvPr/>
        </p:nvSpPr>
        <p:spPr>
          <a:xfrm>
            <a:off x="1705094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또 홀연히 변화되리라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570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11337</TotalTime>
  <Words>649</Words>
  <Application>Microsoft Office PowerPoint</Application>
  <PresentationFormat>화면 슬라이드 쇼(4:3)</PresentationFormat>
  <Paragraphs>186</Paragraphs>
  <Slides>106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106</vt:i4>
      </vt:variant>
    </vt:vector>
  </HeadingPairs>
  <TitlesOfParts>
    <vt:vector size="112" baseType="lpstr">
      <vt:lpstr>CookieRunOTF Black</vt:lpstr>
      <vt:lpstr>CookieRunOTF Bold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박예찬</dc:creator>
  <cp:lastModifiedBy>행복한우리집</cp:lastModifiedBy>
  <cp:revision>168</cp:revision>
  <dcterms:created xsi:type="dcterms:W3CDTF">2022-04-21T11:26:46Z</dcterms:created>
  <dcterms:modified xsi:type="dcterms:W3CDTF">2026-06-13T09:12:41Z</dcterms:modified>
</cp:coreProperties>
</file>