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024" r:id="rId2"/>
    <p:sldId id="2005" r:id="rId3"/>
    <p:sldId id="2006" r:id="rId4"/>
    <p:sldId id="2088" r:id="rId5"/>
    <p:sldId id="2007" r:id="rId6"/>
    <p:sldId id="2008" r:id="rId7"/>
    <p:sldId id="2018" r:id="rId8"/>
    <p:sldId id="2032" r:id="rId9"/>
    <p:sldId id="2033" r:id="rId10"/>
    <p:sldId id="2034" r:id="rId11"/>
    <p:sldId id="2035" r:id="rId12"/>
    <p:sldId id="2036" r:id="rId13"/>
    <p:sldId id="2084" r:id="rId14"/>
    <p:sldId id="2085" r:id="rId15"/>
    <p:sldId id="2086" r:id="rId16"/>
    <p:sldId id="2087" r:id="rId17"/>
    <p:sldId id="2089" r:id="rId18"/>
    <p:sldId id="2037" r:id="rId19"/>
    <p:sldId id="1910" r:id="rId20"/>
    <p:sldId id="1911" r:id="rId21"/>
    <p:sldId id="1912" r:id="rId22"/>
    <p:sldId id="1913" r:id="rId23"/>
    <p:sldId id="1923" r:id="rId24"/>
    <p:sldId id="2019" r:id="rId25"/>
    <p:sldId id="2020" r:id="rId26"/>
    <p:sldId id="1981" r:id="rId27"/>
    <p:sldId id="1495" r:id="rId28"/>
    <p:sldId id="1470" r:id="rId29"/>
    <p:sldId id="1472" r:id="rId30"/>
    <p:sldId id="1473" r:id="rId31"/>
    <p:sldId id="1729" r:id="rId32"/>
    <p:sldId id="1124" r:id="rId33"/>
    <p:sldId id="1125" r:id="rId34"/>
    <p:sldId id="1126" r:id="rId35"/>
    <p:sldId id="1127" r:id="rId36"/>
    <p:sldId id="1128" r:id="rId37"/>
    <p:sldId id="1129" r:id="rId38"/>
    <p:sldId id="1130" r:id="rId39"/>
    <p:sldId id="1131" r:id="rId40"/>
    <p:sldId id="1132" r:id="rId41"/>
    <p:sldId id="1133" r:id="rId42"/>
    <p:sldId id="1134" r:id="rId43"/>
    <p:sldId id="1135" r:id="rId44"/>
    <p:sldId id="1136" r:id="rId45"/>
    <p:sldId id="1730" r:id="rId46"/>
    <p:sldId id="1824" r:id="rId47"/>
    <p:sldId id="1825" r:id="rId48"/>
    <p:sldId id="1826" r:id="rId49"/>
    <p:sldId id="2023" r:id="rId50"/>
    <p:sldId id="2063" r:id="rId51"/>
    <p:sldId id="2064" r:id="rId52"/>
    <p:sldId id="2065" r:id="rId53"/>
    <p:sldId id="2066" r:id="rId54"/>
    <p:sldId id="2067" r:id="rId55"/>
    <p:sldId id="2068" r:id="rId56"/>
    <p:sldId id="2069" r:id="rId57"/>
    <p:sldId id="2070" r:id="rId58"/>
    <p:sldId id="1151" r:id="rId59"/>
    <p:sldId id="1736" r:id="rId60"/>
    <p:sldId id="1714" r:id="rId61"/>
    <p:sldId id="1737" r:id="rId62"/>
    <p:sldId id="1154" r:id="rId63"/>
    <p:sldId id="1738" r:id="rId64"/>
    <p:sldId id="1932" r:id="rId65"/>
    <p:sldId id="1269" r:id="rId66"/>
    <p:sldId id="1722" r:id="rId67"/>
    <p:sldId id="2090" r:id="rId68"/>
    <p:sldId id="2091" r:id="rId69"/>
    <p:sldId id="2092" r:id="rId70"/>
    <p:sldId id="2093" r:id="rId71"/>
    <p:sldId id="2094" r:id="rId72"/>
    <p:sldId id="2095" r:id="rId73"/>
    <p:sldId id="2096" r:id="rId74"/>
    <p:sldId id="1417" r:id="rId75"/>
    <p:sldId id="2003" r:id="rId76"/>
    <p:sldId id="2004" r:id="rId77"/>
    <p:sldId id="1946" r:id="rId78"/>
    <p:sldId id="1947" r:id="rId79"/>
    <p:sldId id="1948" r:id="rId80"/>
    <p:sldId id="1949" r:id="rId81"/>
    <p:sldId id="1950" r:id="rId82"/>
    <p:sldId id="1951" r:id="rId83"/>
    <p:sldId id="1952" r:id="rId84"/>
    <p:sldId id="1953" r:id="rId85"/>
    <p:sldId id="1954" r:id="rId86"/>
    <p:sldId id="1955" r:id="rId87"/>
    <p:sldId id="1956" r:id="rId88"/>
    <p:sldId id="1957" r:id="rId89"/>
    <p:sldId id="1958" r:id="rId90"/>
    <p:sldId id="1959" r:id="rId91"/>
    <p:sldId id="1747" r:id="rId92"/>
    <p:sldId id="1960" r:id="rId93"/>
    <p:sldId id="1170" r:id="rId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81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39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44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83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75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8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15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43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2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74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DF9A-500D-469F-A47A-5BBAA6A8D811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5981B-2701-407C-B3C7-274CCC18756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28F2497-C170-4D23-A386-54D0E2279F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3687" y1="29764" x2="44993" y2="25953"/>
                        <a14:foregroundMark x1="45428" y1="42287" x2="46493" y2="39020"/>
                        <a14:backgroundMark x1="16352" y1="31397" x2="16352" y2="69691"/>
                        <a14:backgroundMark x1="15288" y1="17241" x2="3241" y2="25408"/>
                        <a14:backgroundMark x1="10208" y1="43920" x2="15917" y2="82214"/>
                        <a14:backgroundMark x1="15917" y1="75681" x2="7160" y2="87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62" y="5379664"/>
            <a:ext cx="3419744" cy="9116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5CCD5B0-9E84-AACD-B197-F11E4B46CC7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98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2106807" y="666572"/>
            <a:ext cx="5150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지금은 기도로 예배를 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준비하는 시간입니다</a:t>
            </a:r>
          </a:p>
        </p:txBody>
      </p:sp>
    </p:spTree>
    <p:extLst>
      <p:ext uri="{BB962C8B-B14F-4D97-AF65-F5344CB8AC3E}">
        <p14:creationId xmlns:p14="http://schemas.microsoft.com/office/powerpoint/2010/main" val="362075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DBBB7-34B0-289D-CD2E-E64C28F5C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6E553E-9BB1-E4E9-A684-7C302B22EE22}"/>
              </a:ext>
            </a:extLst>
          </p:cNvPr>
          <p:cNvSpPr txBox="1"/>
          <p:nvPr/>
        </p:nvSpPr>
        <p:spPr>
          <a:xfrm>
            <a:off x="661568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원망치 마라 너의 입을 지켜라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저들은 너의 입을 보고 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360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D80CE-4D76-CB31-2E95-CC7A9261D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054DEE-22FE-5F18-7FE5-930AE63E9481}"/>
              </a:ext>
            </a:extLst>
          </p:cNvPr>
          <p:cNvSpPr txBox="1"/>
          <p:nvPr/>
        </p:nvSpPr>
        <p:spPr>
          <a:xfrm>
            <a:off x="661564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마음을 뺏기지 마라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내가 널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도우지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않는단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소리에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973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0FDF3-DD28-1101-BFCC-702972651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8C1C3-AFD9-A88D-24AE-35E887863A3E}"/>
              </a:ext>
            </a:extLst>
          </p:cNvPr>
          <p:cNvSpPr txBox="1"/>
          <p:nvPr/>
        </p:nvSpPr>
        <p:spPr>
          <a:xfrm>
            <a:off x="661562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너의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모든게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모든게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불리 해도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너는 기도를 계속 해라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981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32D9-CB77-F1C0-EDD7-0A24E8335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9A812-E53E-477F-B993-3EAB0E3C46B2}"/>
              </a:ext>
            </a:extLst>
          </p:cNvPr>
          <p:cNvSpPr txBox="1"/>
          <p:nvPr/>
        </p:nvSpPr>
        <p:spPr>
          <a:xfrm>
            <a:off x="1238650" y="666572"/>
            <a:ext cx="66672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너 기도를 멈추지 마라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내가 너의 그 모든 상황을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80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2C398-5CC0-75FC-B709-E6128442C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DB63C8-304F-2D0F-6FF8-00A6C1182603}"/>
              </a:ext>
            </a:extLst>
          </p:cNvPr>
          <p:cNvSpPr txBox="1"/>
          <p:nvPr/>
        </p:nvSpPr>
        <p:spPr>
          <a:xfrm>
            <a:off x="1993665" y="666572"/>
            <a:ext cx="5157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바로 역전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시키리니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689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EB156-EBDA-0631-B87A-3C5B863A8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35D575-106D-3D1E-CFD4-22CBAE6A5B42}"/>
              </a:ext>
            </a:extLst>
          </p:cNvPr>
          <p:cNvSpPr txBox="1"/>
          <p:nvPr/>
        </p:nvSpPr>
        <p:spPr>
          <a:xfrm>
            <a:off x="1616150" y="666572"/>
            <a:ext cx="5912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너 기도를 멈추지 마라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내가 잠시도 쉬지 않고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411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4F4DF-E644-9B1D-316E-4B4D38B14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D21778-47AF-4D05-E3AD-EDB9EAACC2F3}"/>
              </a:ext>
            </a:extLst>
          </p:cNvPr>
          <p:cNvSpPr txBox="1"/>
          <p:nvPr/>
        </p:nvSpPr>
        <p:spPr>
          <a:xfrm>
            <a:off x="1327608" y="666572"/>
            <a:ext cx="6489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모든걸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지켜 보고 있으니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620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A2AF0-1321-D49F-8CAA-26F7851C0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4F0BDC-95C4-D7DD-59FC-557C24BFECDC}"/>
              </a:ext>
            </a:extLst>
          </p:cNvPr>
          <p:cNvSpPr txBox="1"/>
          <p:nvPr/>
        </p:nvSpPr>
        <p:spPr>
          <a:xfrm>
            <a:off x="2282199" y="666572"/>
            <a:ext cx="4580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바로 역전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되라라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95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F1529-DA6D-54CC-5DA9-41907BA70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318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0364D-E346-4F3F-C0DA-F3A178715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2821AC39-14ED-23B1-5B30-5FC18BDD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3D826-38DF-CDFA-8795-DE48A1C88404}"/>
              </a:ext>
            </a:extLst>
          </p:cNvPr>
          <p:cNvSpPr txBox="1"/>
          <p:nvPr/>
        </p:nvSpPr>
        <p:spPr>
          <a:xfrm>
            <a:off x="3415174" y="1169151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나는 믿네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425A28-9ED6-56B5-5854-CCBE35D6BF02}"/>
              </a:ext>
            </a:extLst>
          </p:cNvPr>
          <p:cNvSpPr txBox="1"/>
          <p:nvPr/>
        </p:nvSpPr>
        <p:spPr>
          <a:xfrm>
            <a:off x="6428696" y="563555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결단 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069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E46B8-11AA-CEE2-4D47-D1367F0DF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FBC1BB3-C5E4-DCB4-62D0-9EBD10289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7885B4-B1B5-4DE3-727A-243424B0184F}"/>
              </a:ext>
            </a:extLst>
          </p:cNvPr>
          <p:cNvSpPr txBox="1"/>
          <p:nvPr/>
        </p:nvSpPr>
        <p:spPr>
          <a:xfrm>
            <a:off x="2593634" y="1169151"/>
            <a:ext cx="3964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예수 우리 </a:t>
            </a:r>
            <a:r>
              <a:rPr lang="ko-KR" altLang="en-US" sz="40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왕이여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C6F06-F039-8EEA-76EA-6E5210DB5B0C}"/>
              </a:ext>
            </a:extLst>
          </p:cNvPr>
          <p:cNvSpPr txBox="1"/>
          <p:nvPr/>
        </p:nvSpPr>
        <p:spPr>
          <a:xfrm>
            <a:off x="7047768" y="563555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3817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A3F60-BA73-2D1A-4BCE-9515095EB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A89401-3402-02A8-F3B9-1B2AFBDAE459}"/>
              </a:ext>
            </a:extLst>
          </p:cNvPr>
          <p:cNvSpPr txBox="1"/>
          <p:nvPr/>
        </p:nvSpPr>
        <p:spPr>
          <a:xfrm>
            <a:off x="284072" y="666572"/>
            <a:ext cx="85763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내게 허락 하신 시련을 통해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믿음 더욱 강하게 자라 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9098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78AC3-BF5F-4CE2-8D99-0FD82C9A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AA2B82-C427-6BA9-2D64-1DFB67E147AF}"/>
              </a:ext>
            </a:extLst>
          </p:cNvPr>
          <p:cNvSpPr txBox="1"/>
          <p:nvPr/>
        </p:nvSpPr>
        <p:spPr>
          <a:xfrm>
            <a:off x="661573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험한 살과 골짜기 지나는 동안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주께 더 가까이 나를 이끄시네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8821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61C7D-ABCB-1B7D-89C2-0B7CF141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D43AF-B637-68DA-CFC9-E0BA779CE38F}"/>
              </a:ext>
            </a:extLst>
          </p:cNvPr>
          <p:cNvSpPr txBox="1"/>
          <p:nvPr/>
        </p:nvSpPr>
        <p:spPr>
          <a:xfrm>
            <a:off x="84490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내가 겪는 시험이 어렵고 힘들어도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주님보다 크지 않네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1830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ED7B6-AEAC-C197-6AE3-D79EE03C2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401C2C-BDE8-8AD1-0360-AC90BDF0F35C}"/>
              </a:ext>
            </a:extLst>
          </p:cNvPr>
          <p:cNvSpPr txBox="1"/>
          <p:nvPr/>
        </p:nvSpPr>
        <p:spPr>
          <a:xfrm>
            <a:off x="284064" y="666572"/>
            <a:ext cx="85763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앞에 바다가 갈라 지지 않으면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주가 나로 바다 위 걷게 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8102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3AAD-8F11-A260-8492-B5B2D9C71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8F1823-F829-6883-E0A6-B27CA6FDF166}"/>
              </a:ext>
            </a:extLst>
          </p:cNvPr>
          <p:cNvSpPr txBox="1"/>
          <p:nvPr/>
        </p:nvSpPr>
        <p:spPr>
          <a:xfrm>
            <a:off x="1238662" y="666572"/>
            <a:ext cx="6667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믿네 주의 능력으로 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담대히 나아 가리라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4433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78097-1C0C-E536-BE6F-DA46F53B2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46FE6F-A62E-F192-6479-8CE02FBE3C37}"/>
              </a:ext>
            </a:extLst>
          </p:cNvPr>
          <p:cNvSpPr txBox="1"/>
          <p:nvPr/>
        </p:nvSpPr>
        <p:spPr>
          <a:xfrm>
            <a:off x="661580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주와 함께 싸워 승리 하리라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날마다 믿음으로 나 살아 가리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208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5E46E-8E5B-EBFA-DBB8-80CD7EA1E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67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83C4F3-5AE6-4096-A659-68AFB4F5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51CA-405D-4F80-856F-EF5FC8AC3935}"/>
              </a:ext>
            </a:extLst>
          </p:cNvPr>
          <p:cNvSpPr txBox="1"/>
          <p:nvPr/>
        </p:nvSpPr>
        <p:spPr>
          <a:xfrm>
            <a:off x="6875602" y="563876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영광송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18A04-0C07-4509-8B05-A103B1282FA2}"/>
              </a:ext>
            </a:extLst>
          </p:cNvPr>
          <p:cNvSpPr txBox="1"/>
          <p:nvPr/>
        </p:nvSpPr>
        <p:spPr>
          <a:xfrm>
            <a:off x="2427703" y="1169151"/>
            <a:ext cx="4296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지금까지 </a:t>
            </a:r>
            <a:r>
              <a:rPr lang="ko-KR" altLang="en-US" sz="40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에벤에셀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748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2384656" y="666572"/>
            <a:ext cx="4374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지금까지 </a:t>
            </a:r>
            <a:r>
              <a:rPr lang="ko-KR" altLang="en-US" spc="-300" dirty="0" err="1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에벤에셀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여기 임마누엘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3669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724222" y="666572"/>
            <a:ext cx="5695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앞으로 여호와 이레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가는 길 함께 하시네</a:t>
            </a:r>
            <a:endParaRPr lang="en-US" altLang="ko-KR" spc="-300" dirty="0"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46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B817D-C1F2-8735-AA7C-709B8939C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C7CFD9-934B-4569-DCD7-E91C3A541F97}"/>
              </a:ext>
            </a:extLst>
          </p:cNvPr>
          <p:cNvSpPr txBox="1"/>
          <p:nvPr/>
        </p:nvSpPr>
        <p:spPr>
          <a:xfrm>
            <a:off x="2193232" y="666572"/>
            <a:ext cx="47580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 우리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왕이여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이곳에 오셔서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6657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996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58070-13BC-C116-D219-6E6E2CCA6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8C23277-F842-D3DF-D01E-53EB7FFCC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B4DD57-DF4A-A71C-5C1D-BBB0D8371528}"/>
              </a:ext>
            </a:extLst>
          </p:cNvPr>
          <p:cNvSpPr txBox="1"/>
          <p:nvPr/>
        </p:nvSpPr>
        <p:spPr>
          <a:xfrm>
            <a:off x="6496352" y="563876"/>
            <a:ext cx="1338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사도신경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117AC-8B11-792C-54ED-5923B79DA84A}"/>
              </a:ext>
            </a:extLst>
          </p:cNvPr>
          <p:cNvSpPr txBox="1"/>
          <p:nvPr/>
        </p:nvSpPr>
        <p:spPr>
          <a:xfrm>
            <a:off x="3415154" y="1169151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신앙 고백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5207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854230" y="666572"/>
            <a:ext cx="5506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여러분은 성부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하나님을</a:t>
            </a:r>
            <a:endParaRPr lang="en-US" altLang="ko-KR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믿으십니까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?</a:t>
            </a:r>
            <a:endParaRPr lang="ko-KR" altLang="en-US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3604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713521" y="666572"/>
            <a:ext cx="77171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,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전능하신 아버지 하나님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천지의 창조주를 믿습니다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733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778642" y="666572"/>
            <a:ext cx="5586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4800" b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여러분은 성자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예수님을</a:t>
            </a:r>
            <a:endParaRPr lang="en-US" altLang="ko-KR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r>
              <a:rPr lang="ko-KR" altLang="en-US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믿으십니까</a:t>
            </a:r>
            <a:r>
              <a:rPr lang="en-US" altLang="ko-KR" spc="-300" dirty="0"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?</a:t>
            </a:r>
            <a:endParaRPr lang="ko-KR" altLang="en-US" spc="-300" dirty="0"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0480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731960" y="666572"/>
            <a:ext cx="76803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,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그의 유일하신 아들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우리 주 예수 그리스도를 믿습니다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6311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157559" y="666572"/>
            <a:ext cx="68291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그는 성령으로 잉태되어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동정녀 마리아에게서 나시고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3856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897878" y="666572"/>
            <a:ext cx="7348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본디오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빌라도에게 고난을 받아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십자가에 못박혀 죽으시고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6204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185620" y="666572"/>
            <a:ext cx="6773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장사된 지 사흘만에 죽은 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가운데서 다시 살아나셨으며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9387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633390" y="666572"/>
            <a:ext cx="7877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하늘에 오르시어 전능하신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아버지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 우편에 앉아 계시다가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775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07028-D907-77AD-23C4-DECBAB061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0FD69A-D5D6-3593-62E9-9FE64B3A6529}"/>
              </a:ext>
            </a:extLst>
          </p:cNvPr>
          <p:cNvSpPr txBox="1"/>
          <p:nvPr/>
        </p:nvSpPr>
        <p:spPr>
          <a:xfrm>
            <a:off x="1993659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보좌로 주여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임하사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찬양을 받아 주소서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4437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228909" y="666572"/>
            <a:ext cx="6686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거기로부터 살아있는 자와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죽은 자를 심판하러 오십니다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1445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793871" y="666572"/>
            <a:ext cx="5556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여러분은 성령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하나님을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믿으십니까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?</a:t>
            </a:r>
            <a:endParaRPr lang="ko-KR" altLang="en-US" sz="4800" b="1" spc="-300" dirty="0">
              <a:ln w="31750">
                <a:solidFill>
                  <a:schemeClr val="tx1"/>
                </a:solidFill>
              </a:ln>
              <a:solidFill>
                <a:schemeClr val="accent4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53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921939" y="666572"/>
            <a:ext cx="7300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,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성령을 믿으며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거룩한 공교회와 성도의 교제와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1502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849008" y="666572"/>
            <a:ext cx="74462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죄를 용서 받는 것과 몸의 부활과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영생을 믿습니다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아멘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0334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28BF49-3699-4C93-BAB0-4F93EEA6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7FAC6A-E479-4415-874E-1304066D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979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2CA95-1A35-8E7E-E022-44F0E5111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C7A215A-DF97-60BB-67C7-6DF155416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EADF94-87E9-A1B4-D701-33253114C5EB}"/>
              </a:ext>
            </a:extLst>
          </p:cNvPr>
          <p:cNvSpPr txBox="1"/>
          <p:nvPr/>
        </p:nvSpPr>
        <p:spPr>
          <a:xfrm>
            <a:off x="2265834" y="1169151"/>
            <a:ext cx="4620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내 주는 강한 성이요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024752-C9F9-C747-634C-C4DF34BA21DA}"/>
              </a:ext>
            </a:extLst>
          </p:cNvPr>
          <p:cNvSpPr txBox="1"/>
          <p:nvPr/>
        </p:nvSpPr>
        <p:spPr>
          <a:xfrm>
            <a:off x="5933700" y="563876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찬송가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585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장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9301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594514" y="666572"/>
            <a:ext cx="5955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1.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주는 강한 성이요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방패와 병기 되시니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2974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1993651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큰 환난에서 우리를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구하여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내시리로다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9015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9D6B2-F61A-9F14-2ADA-BB609C9FA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5EB60F-282D-AA74-4802-5AFEDF37C1F5}"/>
              </a:ext>
            </a:extLst>
          </p:cNvPr>
          <p:cNvSpPr txBox="1"/>
          <p:nvPr/>
        </p:nvSpPr>
        <p:spPr>
          <a:xfrm>
            <a:off x="572599" y="666572"/>
            <a:ext cx="7999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옛 원수 마귀는 </a:t>
            </a:r>
            <a:b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</a:b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때도 힘을 써 모략과 권세로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6585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BF9F6-1F63-2695-A834-870FD92CE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218BEA-35CA-5D0D-86D9-9A8D35157C72}"/>
              </a:ext>
            </a:extLst>
          </p:cNvPr>
          <p:cNvSpPr txBox="1"/>
          <p:nvPr/>
        </p:nvSpPr>
        <p:spPr>
          <a:xfrm>
            <a:off x="1993664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무기를 삼으니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천하에 누가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당하랴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644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E14A8-F90B-DE8F-E8F4-475633A2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4B7304-EDCA-C856-4A64-6283BDF9405D}"/>
              </a:ext>
            </a:extLst>
          </p:cNvPr>
          <p:cNvSpPr txBox="1"/>
          <p:nvPr/>
        </p:nvSpPr>
        <p:spPr>
          <a:xfrm>
            <a:off x="1993653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주님을 찬양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하오니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주님을 경배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하오니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5915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24CAD-6C83-702B-6C7F-C372F6A70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9E1458-14F7-BF16-69E2-C214E2B81D81}"/>
              </a:ext>
            </a:extLst>
          </p:cNvPr>
          <p:cNvSpPr txBox="1"/>
          <p:nvPr/>
        </p:nvSpPr>
        <p:spPr>
          <a:xfrm>
            <a:off x="1505553" y="666572"/>
            <a:ext cx="6133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2.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힘만 의지 할 때는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패 할 수 밖에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없도다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602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5B774-CBE2-3370-DADC-F53DC1675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AD11E8-47B0-036C-64DD-E4F5FBB367D2}"/>
              </a:ext>
            </a:extLst>
          </p:cNvPr>
          <p:cNvSpPr txBox="1"/>
          <p:nvPr/>
        </p:nvSpPr>
        <p:spPr>
          <a:xfrm>
            <a:off x="1904689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힘 있는 장수 나와서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날 대신하여 싸우네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03713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A8904-3417-C786-280B-984FD2726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91010A-F505-70AF-B076-07D2AA1E90D8}"/>
              </a:ext>
            </a:extLst>
          </p:cNvPr>
          <p:cNvSpPr txBox="1"/>
          <p:nvPr/>
        </p:nvSpPr>
        <p:spPr>
          <a:xfrm>
            <a:off x="373025" y="666572"/>
            <a:ext cx="8398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장수 누군가 주 예수그리스도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만군의 주로다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06702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0CCBB-3AAF-C974-FD10-4D9DEEB24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77F59A-A9F6-B3B7-9C4E-07B0699B1F12}"/>
              </a:ext>
            </a:extLst>
          </p:cNvPr>
          <p:cNvSpPr txBox="1"/>
          <p:nvPr/>
        </p:nvSpPr>
        <p:spPr>
          <a:xfrm>
            <a:off x="2082630" y="666572"/>
            <a:ext cx="4979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당할 자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누구랴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반드시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이기리로다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24088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6CEAE-C7D8-7863-E873-154FED6D1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DE15E0-BEB3-B31E-6085-4E788E8139B4}"/>
              </a:ext>
            </a:extLst>
          </p:cNvPr>
          <p:cNvSpPr txBox="1"/>
          <p:nvPr/>
        </p:nvSpPr>
        <p:spPr>
          <a:xfrm>
            <a:off x="1594523" y="666572"/>
            <a:ext cx="5955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3.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 땅에 마귀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들끊어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우리를 삼키려 하나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27193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FB09C-22C1-DFF3-6925-1697E7A29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3110F8-2DF5-7DC4-E67F-76ECFAB9135A}"/>
              </a:ext>
            </a:extLst>
          </p:cNvPr>
          <p:cNvSpPr txBox="1"/>
          <p:nvPr/>
        </p:nvSpPr>
        <p:spPr>
          <a:xfrm>
            <a:off x="1904691" y="666572"/>
            <a:ext cx="5335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겁 내지 말고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섰거라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진리로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이기리도다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49728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322DA-5F75-CD9E-D19E-911D6119A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67D66-BC3F-E07F-7505-5A7B679273FB}"/>
              </a:ext>
            </a:extLst>
          </p:cNvPr>
          <p:cNvSpPr txBox="1"/>
          <p:nvPr/>
        </p:nvSpPr>
        <p:spPr>
          <a:xfrm>
            <a:off x="750533" y="666572"/>
            <a:ext cx="76434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친척과 재물과 명예와 생명을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다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빼앗긴대도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85502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74148-69EC-6A7B-9068-4E9D62123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E63024-3D11-65C3-B133-64E9345E937B}"/>
              </a:ext>
            </a:extLst>
          </p:cNvPr>
          <p:cNvSpPr txBox="1"/>
          <p:nvPr/>
        </p:nvSpPr>
        <p:spPr>
          <a:xfrm>
            <a:off x="1060717" y="666572"/>
            <a:ext cx="70230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진리는 살아서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 나라 영원 하리라   아멘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1999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9A22D5-13D5-4AB0-A285-C486E121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D773B3-8996-4010-AD46-6C41ADBF5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8802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14612-7379-4A56-1EDF-65B792639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9A8AAF37-DAB1-5152-4AAD-7A15B0B69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22747-770B-4301-52FF-441D3E4BA1F8}"/>
              </a:ext>
            </a:extLst>
          </p:cNvPr>
          <p:cNvSpPr txBox="1"/>
          <p:nvPr/>
        </p:nvSpPr>
        <p:spPr>
          <a:xfrm>
            <a:off x="2593619" y="1169151"/>
            <a:ext cx="3964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감사와 회계 기도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490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1ACCF-2F85-74E9-EBB7-C53929E4B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B93BCE-6B99-02F4-FD06-615DBACAE9B2}"/>
              </a:ext>
            </a:extLst>
          </p:cNvPr>
          <p:cNvSpPr txBox="1"/>
          <p:nvPr/>
        </p:nvSpPr>
        <p:spPr>
          <a:xfrm>
            <a:off x="1705111" y="666572"/>
            <a:ext cx="5734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왕이신 예수여 오셔서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좌정하사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다스리소서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49719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EF155-7DFB-AC5B-FE48-62297140B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076538-D9D0-BF44-2793-A53E52F8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1E0FE1-1EDF-072E-B7A5-9F05183EE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5519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6B48A-7FC6-FA9B-4755-1FB8A4525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1AA71CC-7FF0-C250-00F7-C9828EDD4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632126-2B8D-36DB-67D6-C23FD1A24BBD}"/>
              </a:ext>
            </a:extLst>
          </p:cNvPr>
          <p:cNvSpPr txBox="1"/>
          <p:nvPr/>
        </p:nvSpPr>
        <p:spPr>
          <a:xfrm>
            <a:off x="3057773" y="1169151"/>
            <a:ext cx="3802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장나름</a:t>
            </a:r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안수집사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AA4EDE9-600C-F499-95FA-D8FE7608F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152372"/>
            <a:ext cx="1501629" cy="844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97474-831D-BFA2-11DD-E1C8826840F1}"/>
              </a:ext>
            </a:extLst>
          </p:cNvPr>
          <p:cNvSpPr txBox="1"/>
          <p:nvPr/>
        </p:nvSpPr>
        <p:spPr>
          <a:xfrm>
            <a:off x="6622136" y="555487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대표기도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05433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88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2C0D1-6C9D-8D98-C0C2-B2BAA2F7F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9444221-A96D-5B96-7BC4-D9DAE0DC2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618BCC-7552-737C-045D-E84599C70A3C}"/>
              </a:ext>
            </a:extLst>
          </p:cNvPr>
          <p:cNvSpPr txBox="1"/>
          <p:nvPr/>
        </p:nvSpPr>
        <p:spPr>
          <a:xfrm>
            <a:off x="1367245" y="1169151"/>
            <a:ext cx="642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오 놀라운 구세주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F4D46-AA95-A673-8FFC-1D9180F25A97}"/>
              </a:ext>
            </a:extLst>
          </p:cNvPr>
          <p:cNvSpPr txBox="1"/>
          <p:nvPr/>
        </p:nvSpPr>
        <p:spPr>
          <a:xfrm>
            <a:off x="5493381" y="538070"/>
            <a:ext cx="229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에벤에셀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 성가대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59067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6D2B5-04B5-3769-BED1-BD1D27711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2835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D2D5D37A-0A36-4A79-BD3C-F381616EA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-574942"/>
            <a:ext cx="8900161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A5DC1-50E6-67B0-1991-301855A441D0}"/>
              </a:ext>
            </a:extLst>
          </p:cNvPr>
          <p:cNvSpPr txBox="1"/>
          <p:nvPr/>
        </p:nvSpPr>
        <p:spPr>
          <a:xfrm>
            <a:off x="731009" y="1236969"/>
            <a:ext cx="528862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5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kieRunOTF Bold" panose="020B0600000101010101" pitchFamily="34" charset="-127"/>
                <a:ea typeface="CookieRunOTF Bold" panose="020B0600000101010101" pitchFamily="34" charset="-127"/>
              </a:rPr>
              <a:t>죽도록 충성하라</a:t>
            </a:r>
            <a:endParaRPr lang="en-US" altLang="ko-KR" sz="2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58768-AFA0-DBFF-F7E7-FACD9684037C}"/>
              </a:ext>
            </a:extLst>
          </p:cNvPr>
          <p:cNvSpPr txBox="1"/>
          <p:nvPr/>
        </p:nvSpPr>
        <p:spPr>
          <a:xfrm>
            <a:off x="6763053" y="1477646"/>
            <a:ext cx="21275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김병주 목사</a:t>
            </a:r>
            <a:endParaRPr lang="en-US" altLang="ko-KR" sz="3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30D8E-8683-4BAA-AAFD-59F72B38DD00}"/>
              </a:ext>
            </a:extLst>
          </p:cNvPr>
          <p:cNvSpPr txBox="1"/>
          <p:nvPr/>
        </p:nvSpPr>
        <p:spPr>
          <a:xfrm>
            <a:off x="695940" y="554707"/>
            <a:ext cx="4108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요한계시록 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2:8-11 (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신약 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p400)</a:t>
            </a:r>
          </a:p>
        </p:txBody>
      </p:sp>
    </p:spTree>
    <p:extLst>
      <p:ext uri="{BB962C8B-B14F-4D97-AF65-F5344CB8AC3E}">
        <p14:creationId xmlns:p14="http://schemas.microsoft.com/office/powerpoint/2010/main" val="1298171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02C5A-0B65-BAC5-B73C-83919292A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9112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94D49-D5BE-BC27-52B0-FB6E68B2B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E1DC567-315B-3D06-CF29-DDFECAB0A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E27FD-BFD6-5433-8E44-393E71DFFFC9}"/>
              </a:ext>
            </a:extLst>
          </p:cNvPr>
          <p:cNvSpPr txBox="1"/>
          <p:nvPr/>
        </p:nvSpPr>
        <p:spPr>
          <a:xfrm>
            <a:off x="3415174" y="1169151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나는 믿네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CB040-2649-C37E-B177-A82E499B7003}"/>
              </a:ext>
            </a:extLst>
          </p:cNvPr>
          <p:cNvSpPr txBox="1"/>
          <p:nvPr/>
        </p:nvSpPr>
        <p:spPr>
          <a:xfrm>
            <a:off x="6428696" y="563555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결단 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20629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68953-B0E5-ABEA-22AC-5977510F5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F8A34-7EDB-AF99-96E7-EB750B4E5B4F}"/>
              </a:ext>
            </a:extLst>
          </p:cNvPr>
          <p:cNvSpPr txBox="1"/>
          <p:nvPr/>
        </p:nvSpPr>
        <p:spPr>
          <a:xfrm>
            <a:off x="284072" y="666572"/>
            <a:ext cx="85763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내게 허락 하신 시련을 통해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나의 믿음 더욱 강하게 자라 나고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61052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BDE1A-8981-0C07-37DA-061B921B2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0DB503-78E0-994D-D244-087EE333A845}"/>
              </a:ext>
            </a:extLst>
          </p:cNvPr>
          <p:cNvSpPr txBox="1"/>
          <p:nvPr/>
        </p:nvSpPr>
        <p:spPr>
          <a:xfrm>
            <a:off x="661573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험한 살과 골짜기 지나는 동안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주께 더 가까이 나를 이끄시네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189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77BDD-1DE4-9E95-6E80-6ABE128F5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4785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8942-7B41-BB40-7790-A0428F91B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74FCFA-5675-4D8A-80C3-7753A1CF808C}"/>
              </a:ext>
            </a:extLst>
          </p:cNvPr>
          <p:cNvSpPr txBox="1"/>
          <p:nvPr/>
        </p:nvSpPr>
        <p:spPr>
          <a:xfrm>
            <a:off x="84490" y="666572"/>
            <a:ext cx="8975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내가 겪는 시험이 어렵고 힘들어도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주님보다 크지 않네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33344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12651-7088-BA8A-E074-43886578D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93AB65-53AA-C09C-C53E-711E928DB464}"/>
              </a:ext>
            </a:extLst>
          </p:cNvPr>
          <p:cNvSpPr txBox="1"/>
          <p:nvPr/>
        </p:nvSpPr>
        <p:spPr>
          <a:xfrm>
            <a:off x="284064" y="666572"/>
            <a:ext cx="85763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내 앞에 바다가 갈라 지지 않으면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주가 나로 바다 위 걷게 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03307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9EEBB-2AC7-D753-F065-1E463CDEA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B672C2-7FE8-7C35-918B-B9E18C6F8AA1}"/>
              </a:ext>
            </a:extLst>
          </p:cNvPr>
          <p:cNvSpPr txBox="1"/>
          <p:nvPr/>
        </p:nvSpPr>
        <p:spPr>
          <a:xfrm>
            <a:off x="1238662" y="666572"/>
            <a:ext cx="6667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나는 믿네 주의 능력으로 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담대히 나아 가리라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73791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53402-C57F-6F7B-783C-F0D2DB78F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453650-FD98-B399-0E12-9B137C125D6D}"/>
              </a:ext>
            </a:extLst>
          </p:cNvPr>
          <p:cNvSpPr txBox="1"/>
          <p:nvPr/>
        </p:nvSpPr>
        <p:spPr>
          <a:xfrm>
            <a:off x="661580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주와 함께 싸워 승리 하리라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날마다 믿음으로 나 살아 가리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07627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03ACEE-EA01-4E7A-98B9-8AE95E64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90ECA-95DA-4624-AFFA-66B458CE8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6328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017EF-71BB-7282-CB2A-D61BC58D7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89C58EF-6856-2471-6F76-6E29EB079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941E38-0EB7-A71D-F898-508B1229A246}"/>
              </a:ext>
            </a:extLst>
          </p:cNvPr>
          <p:cNvSpPr txBox="1"/>
          <p:nvPr/>
        </p:nvSpPr>
        <p:spPr>
          <a:xfrm>
            <a:off x="1367245" y="1169151"/>
            <a:ext cx="642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신실하게 진실하게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525E8E-D064-2B30-0FE6-BCDF2608706C}"/>
              </a:ext>
            </a:extLst>
          </p:cNvPr>
          <p:cNvSpPr txBox="1"/>
          <p:nvPr/>
        </p:nvSpPr>
        <p:spPr>
          <a:xfrm>
            <a:off x="5635682" y="555487"/>
            <a:ext cx="218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특송</a:t>
            </a:r>
            <a:r>
              <a:rPr lang="en-US" altLang="ko-KR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-1</a:t>
            </a:r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여전도회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30938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BE078-1E4B-876E-1D59-FAC62C331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9FEA0C-FB13-1F5D-5505-C13C5892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B9698A-ACBA-A2EC-9263-6EFD6097F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7371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5EE1D-450F-0A50-E3BC-996706DB8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989B73D5-BBAB-A59C-34F7-B9D568A5B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82ABD-FB23-D919-F6D2-F2DAC65F7278}"/>
              </a:ext>
            </a:extLst>
          </p:cNvPr>
          <p:cNvSpPr txBox="1"/>
          <p:nvPr/>
        </p:nvSpPr>
        <p:spPr>
          <a:xfrm>
            <a:off x="2837288" y="1169151"/>
            <a:ext cx="3477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그날</a:t>
            </a:r>
            <a:r>
              <a:rPr lang="en-US" altLang="ko-KR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(One Day)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DB8C24-EB3D-E159-56F7-F34DFD9CDE8F}"/>
              </a:ext>
            </a:extLst>
          </p:cNvPr>
          <p:cNvSpPr txBox="1"/>
          <p:nvPr/>
        </p:nvSpPr>
        <p:spPr>
          <a:xfrm>
            <a:off x="5745195" y="563555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천국 소망 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59361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59E28-78FF-9A4A-B0A8-E122E0682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C1464-18CE-C7D7-D636-9BC9E81E62F2}"/>
              </a:ext>
            </a:extLst>
          </p:cNvPr>
          <p:cNvSpPr txBox="1"/>
          <p:nvPr/>
        </p:nvSpPr>
        <p:spPr>
          <a:xfrm>
            <a:off x="928452" y="666572"/>
            <a:ext cx="72875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1.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 모두 변화 되리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상처 치유 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87113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77009-AC90-8942-2A21-E78E8CFA0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8CD615-2353-5B37-6017-617C7E43E257}"/>
              </a:ext>
            </a:extLst>
          </p:cNvPr>
          <p:cNvSpPr txBox="1"/>
          <p:nvPr/>
        </p:nvSpPr>
        <p:spPr>
          <a:xfrm>
            <a:off x="1616138" y="666572"/>
            <a:ext cx="59121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이전 것은 지나가리라 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459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AFD0E-BD81-9BEE-881C-91696B8E7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9175680-5BC3-6E54-D743-9FCA31680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94CE4F-A542-8CF4-583A-A5F4AC39B7B3}"/>
              </a:ext>
            </a:extLst>
          </p:cNvPr>
          <p:cNvSpPr txBox="1"/>
          <p:nvPr/>
        </p:nvSpPr>
        <p:spPr>
          <a:xfrm>
            <a:off x="2593637" y="1169151"/>
            <a:ext cx="3964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이제 역전 되리라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68FF3-5FB6-443C-AE56-97DF325E2902}"/>
              </a:ext>
            </a:extLst>
          </p:cNvPr>
          <p:cNvSpPr txBox="1"/>
          <p:nvPr/>
        </p:nvSpPr>
        <p:spPr>
          <a:xfrm>
            <a:off x="7047768" y="563555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찬양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83418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2D5EC-063B-EE46-838D-92F90CDFE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4F0E00-4C25-3789-3EA7-3BBD82AC5805}"/>
              </a:ext>
            </a:extLst>
          </p:cNvPr>
          <p:cNvSpPr txBox="1"/>
          <p:nvPr/>
        </p:nvSpPr>
        <p:spPr>
          <a:xfrm>
            <a:off x="1238628" y="666572"/>
            <a:ext cx="6667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 모두 알게 되리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답을 얻게 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22442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EDB2C-5020-6BCF-10C9-5316573D9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B12BB2-D474-B59E-3182-F93BB6CB0270}"/>
              </a:ext>
            </a:extLst>
          </p:cNvPr>
          <p:cNvSpPr txBox="1"/>
          <p:nvPr/>
        </p:nvSpPr>
        <p:spPr>
          <a:xfrm>
            <a:off x="1963188" y="666572"/>
            <a:ext cx="521809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7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걱정 사라지리 </a:t>
            </a:r>
            <a:endParaRPr lang="en-US" altLang="ko-KR" sz="47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7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그날에</a:t>
            </a:r>
            <a:endParaRPr lang="en-US" altLang="ko-KR" sz="47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39054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9B781-A1C4-E96C-7865-C51A56C45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F8A8B4-A1D0-DDC8-80F4-95FA5733F002}"/>
              </a:ext>
            </a:extLst>
          </p:cNvPr>
          <p:cNvSpPr txBox="1"/>
          <p:nvPr/>
        </p:nvSpPr>
        <p:spPr>
          <a:xfrm>
            <a:off x="1327606" y="666572"/>
            <a:ext cx="6489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그날에 천국에서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영원한 기쁨 주와 나누리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92837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EB454-289D-1DBC-6A00-B611000A8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03DF90-BD6B-7953-D6FC-2F29A1CAD21C}"/>
              </a:ext>
            </a:extLst>
          </p:cNvPr>
          <p:cNvSpPr txBox="1"/>
          <p:nvPr/>
        </p:nvSpPr>
        <p:spPr>
          <a:xfrm>
            <a:off x="1993659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얼굴 뵐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승리의 노래 부르리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6200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B0A2-E986-51ED-85FE-B20DBD0C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AFCEA-B2B5-45FA-8284-ABF70307C4B8}"/>
              </a:ext>
            </a:extLst>
          </p:cNvPr>
          <p:cNvSpPr txBox="1"/>
          <p:nvPr/>
        </p:nvSpPr>
        <p:spPr>
          <a:xfrm>
            <a:off x="928469" y="666572"/>
            <a:ext cx="72875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2.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 주의 얼굴 보리 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크신 은혜 알게 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39234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1B1E7-0042-1907-0819-1FDB09616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60FB61-4830-F9ED-45FB-3B33033CFA26}"/>
              </a:ext>
            </a:extLst>
          </p:cNvPr>
          <p:cNvSpPr txBox="1"/>
          <p:nvPr/>
        </p:nvSpPr>
        <p:spPr>
          <a:xfrm>
            <a:off x="1616161" y="666572"/>
            <a:ext cx="5912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또 홀연히 변화 되리라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78415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FEE88-6A2B-E158-F130-9592BDBB3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D85105-D14C-AEF6-873C-2D5BADF1F2AB}"/>
              </a:ext>
            </a:extLst>
          </p:cNvPr>
          <p:cNvSpPr txBox="1"/>
          <p:nvPr/>
        </p:nvSpPr>
        <p:spPr>
          <a:xfrm>
            <a:off x="1039081" y="666572"/>
            <a:ext cx="7066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그날에 </a:t>
            </a:r>
            <a:r>
              <a:rPr lang="ko-KR" altLang="en-US" sz="4800" b="1" spc="-300" dirty="0" err="1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자유케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되리라</a:t>
            </a:r>
            <a:r>
              <a:rPr lang="en-US" altLang="ko-KR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 </a:t>
            </a:r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예수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모든 고통은 끝나리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8210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AAAC7-96DF-0BA4-D3BD-815857041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8266D-8AAA-19FA-DE88-CE34EFE40C3F}"/>
              </a:ext>
            </a:extLst>
          </p:cNvPr>
          <p:cNvSpPr txBox="1"/>
          <p:nvPr/>
        </p:nvSpPr>
        <p:spPr>
          <a:xfrm>
            <a:off x="1616144" y="666572"/>
            <a:ext cx="5912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찬란한 주 영광 보리라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그날에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58597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C9C07-0E62-C263-9A14-42915FE8C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0C6A8A-FC88-6317-1D65-D657DB112F90}"/>
              </a:ext>
            </a:extLst>
          </p:cNvPr>
          <p:cNvSpPr txBox="1"/>
          <p:nvPr/>
        </p:nvSpPr>
        <p:spPr>
          <a:xfrm>
            <a:off x="1327612" y="666572"/>
            <a:ext cx="6489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그날에 천국에서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영원한 기쁨 주와 나누리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66464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B4875-2D03-9069-DF9A-4FE02F1F4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BC2D8-8401-BF9B-248B-A16EBCF65061}"/>
              </a:ext>
            </a:extLst>
          </p:cNvPr>
          <p:cNvSpPr txBox="1"/>
          <p:nvPr/>
        </p:nvSpPr>
        <p:spPr>
          <a:xfrm>
            <a:off x="1993665" y="666572"/>
            <a:ext cx="5157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주의 얼굴 뵐 때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승리의 노래 부르리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432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1ED2C-3BD1-7EE0-D827-25A4A1E41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309B96-BAE3-FF97-9BD5-7821AEF5148A}"/>
              </a:ext>
            </a:extLst>
          </p:cNvPr>
          <p:cNvSpPr txBox="1"/>
          <p:nvPr/>
        </p:nvSpPr>
        <p:spPr>
          <a:xfrm>
            <a:off x="661567" y="666572"/>
            <a:ext cx="782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기도를 멈추지 마라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  <a:p>
            <a:pPr algn="ctr"/>
            <a:r>
              <a:rPr lang="ko-KR" altLang="en-US" sz="4800" b="1" spc="-300" dirty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lack" panose="020B0600000101010101" pitchFamily="34" charset="-127"/>
                <a:ea typeface="CookieRunOTF Black" panose="020B0600000101010101" pitchFamily="34" charset="-127"/>
              </a:rPr>
              <a:t>눈 앞에 상항이 마음을 눌러도</a:t>
            </a:r>
            <a:endParaRPr lang="en-US" altLang="ko-KR" sz="4800" b="1" spc="-300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ookieRunOTF Black" panose="020B0600000101010101" pitchFamily="34" charset="-127"/>
              <a:ea typeface="CookieRunOTF Black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6691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8384E-F545-7076-29B9-7015D45FD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844E9C-0B4E-C23D-B69A-0B761EC1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C5B1F8-C2B2-8D35-107D-28637649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2768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10EC9-17BF-A4C5-1A69-9E349ED66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0DBFBB87-67B9-4808-E9D5-6524C7035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961" y="-208151"/>
            <a:ext cx="11660698" cy="3966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3AD644-EA23-6488-5D26-D1BAEF2C3A85}"/>
              </a:ext>
            </a:extLst>
          </p:cNvPr>
          <p:cNvSpPr txBox="1"/>
          <p:nvPr/>
        </p:nvSpPr>
        <p:spPr>
          <a:xfrm>
            <a:off x="3446979" y="1169151"/>
            <a:ext cx="2815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김병주 목사</a:t>
            </a:r>
            <a:endParaRPr lang="en-US" altLang="ko-KR" sz="40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6869C-D715-2F43-6660-4B768E2FC284}"/>
              </a:ext>
            </a:extLst>
          </p:cNvPr>
          <p:cNvSpPr txBox="1"/>
          <p:nvPr/>
        </p:nvSpPr>
        <p:spPr>
          <a:xfrm>
            <a:off x="7032081" y="572265"/>
            <a:ext cx="761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spc="-15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kieRunOTF Bold" panose="020B0600000101010101" pitchFamily="34" charset="-127"/>
                <a:ea typeface="CookieRunOTF Bold" panose="020B0600000101010101" pitchFamily="34" charset="-127"/>
              </a:rPr>
              <a:t>축도</a:t>
            </a:r>
            <a:endParaRPr lang="en-US" altLang="ko-KR" sz="2400" b="1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ookieRunOTF Bold" panose="020B0600000101010101" pitchFamily="34" charset="-127"/>
              <a:ea typeface="CookieRunOTF Bold" panose="020B0600000101010101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F03A7CD-089E-4EBC-7FEC-E7CBC0C41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7" y="1127206"/>
            <a:ext cx="1501629" cy="8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5091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103FC-2D47-BE12-A470-335CF7C04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9871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283EC09-05F8-4ADE-A634-BE681DEAC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87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4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17634</TotalTime>
  <Words>546</Words>
  <Application>Microsoft Office PowerPoint</Application>
  <PresentationFormat>화면 슬라이드 쇼(4:3)</PresentationFormat>
  <Paragraphs>152</Paragraphs>
  <Slides>93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93</vt:i4>
      </vt:variant>
    </vt:vector>
  </HeadingPairs>
  <TitlesOfParts>
    <vt:vector size="99" baseType="lpstr">
      <vt:lpstr>CookieRunOTF Black</vt:lpstr>
      <vt:lpstr>CookieRunOTF Bold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박예찬</dc:creator>
  <cp:lastModifiedBy>Windows11</cp:lastModifiedBy>
  <cp:revision>150</cp:revision>
  <dcterms:created xsi:type="dcterms:W3CDTF">2022-04-21T11:26:46Z</dcterms:created>
  <dcterms:modified xsi:type="dcterms:W3CDTF">2026-06-20T08:20:31Z</dcterms:modified>
</cp:coreProperties>
</file>