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17" r:id="rId2"/>
    <p:sldId id="1954" r:id="rId3"/>
    <p:sldId id="1955" r:id="rId4"/>
    <p:sldId id="1956" r:id="rId5"/>
    <p:sldId id="1957" r:id="rId6"/>
    <p:sldId id="2098" r:id="rId7"/>
    <p:sldId id="2099" r:id="rId8"/>
    <p:sldId id="2100" r:id="rId9"/>
    <p:sldId id="2101" r:id="rId10"/>
    <p:sldId id="2102" r:id="rId11"/>
    <p:sldId id="1965" r:id="rId12"/>
    <p:sldId id="1498" r:id="rId13"/>
    <p:sldId id="1599" r:id="rId14"/>
    <p:sldId id="1600" r:id="rId15"/>
    <p:sldId id="1863" r:id="rId16"/>
    <p:sldId id="1865" r:id="rId17"/>
    <p:sldId id="2142" r:id="rId18"/>
    <p:sldId id="2143" r:id="rId19"/>
    <p:sldId id="2144" r:id="rId20"/>
    <p:sldId id="2145" r:id="rId21"/>
    <p:sldId id="2146" r:id="rId22"/>
    <p:sldId id="2147" r:id="rId23"/>
    <p:sldId id="2148" r:id="rId24"/>
    <p:sldId id="2149" r:id="rId25"/>
    <p:sldId id="2150" r:id="rId26"/>
    <p:sldId id="2151" r:id="rId27"/>
    <p:sldId id="2152" r:id="rId28"/>
    <p:sldId id="2153" r:id="rId29"/>
    <p:sldId id="1275" r:id="rId30"/>
    <p:sldId id="2007" r:id="rId31"/>
    <p:sldId id="2008" r:id="rId32"/>
    <p:sldId id="2009" r:id="rId33"/>
    <p:sldId id="2010" r:id="rId34"/>
    <p:sldId id="2011" r:id="rId35"/>
    <p:sldId id="2012" r:id="rId36"/>
    <p:sldId id="2154" r:id="rId37"/>
    <p:sldId id="2155" r:id="rId38"/>
    <p:sldId id="2156" r:id="rId39"/>
    <p:sldId id="2019" r:id="rId40"/>
    <p:sldId id="2020" r:id="rId41"/>
    <p:sldId id="2021" r:id="rId42"/>
    <p:sldId id="2022" r:id="rId43"/>
    <p:sldId id="2027" r:id="rId44"/>
    <p:sldId id="2028" r:id="rId45"/>
    <p:sldId id="2116" r:id="rId46"/>
    <p:sldId id="2117" r:id="rId47"/>
    <p:sldId id="2118" r:id="rId48"/>
    <p:sldId id="2119" r:id="rId49"/>
    <p:sldId id="1335" r:id="rId50"/>
    <p:sldId id="1495" r:id="rId51"/>
    <p:sldId id="1470" r:id="rId52"/>
    <p:sldId id="1472" r:id="rId53"/>
    <p:sldId id="1473" r:id="rId54"/>
    <p:sldId id="1500" r:id="rId55"/>
    <p:sldId id="1124" r:id="rId56"/>
    <p:sldId id="1125" r:id="rId57"/>
    <p:sldId id="1126" r:id="rId58"/>
    <p:sldId id="1127" r:id="rId59"/>
    <p:sldId id="1128" r:id="rId60"/>
    <p:sldId id="1129" r:id="rId61"/>
    <p:sldId id="1130" r:id="rId62"/>
    <p:sldId id="1131" r:id="rId63"/>
    <p:sldId id="1132" r:id="rId64"/>
    <p:sldId id="1133" r:id="rId65"/>
    <p:sldId id="1134" r:id="rId66"/>
    <p:sldId id="1135" r:id="rId67"/>
    <p:sldId id="1136" r:id="rId68"/>
    <p:sldId id="1501" r:id="rId69"/>
    <p:sldId id="1622" r:id="rId70"/>
    <p:sldId id="1623" r:id="rId71"/>
    <p:sldId id="1677" r:id="rId72"/>
    <p:sldId id="2120" r:id="rId73"/>
    <p:sldId id="2157" r:id="rId74"/>
    <p:sldId id="2158" r:id="rId75"/>
    <p:sldId id="2159" r:id="rId76"/>
    <p:sldId id="2160" r:id="rId77"/>
    <p:sldId id="2161" r:id="rId78"/>
    <p:sldId id="2162" r:id="rId79"/>
    <p:sldId id="2163" r:id="rId80"/>
    <p:sldId id="2164" r:id="rId81"/>
    <p:sldId id="1776" r:id="rId82"/>
    <p:sldId id="1502" r:id="rId83"/>
    <p:sldId id="1503" r:id="rId84"/>
    <p:sldId id="1154" r:id="rId85"/>
    <p:sldId id="1504" r:id="rId86"/>
    <p:sldId id="2165" r:id="rId87"/>
    <p:sldId id="2166" r:id="rId88"/>
    <p:sldId id="2173" r:id="rId89"/>
    <p:sldId id="2174" r:id="rId90"/>
    <p:sldId id="2167" r:id="rId91"/>
    <p:sldId id="2168" r:id="rId92"/>
    <p:sldId id="1156" r:id="rId93"/>
    <p:sldId id="1743" r:id="rId94"/>
    <p:sldId id="1902" r:id="rId95"/>
    <p:sldId id="1505" r:id="rId96"/>
    <p:sldId id="2133" r:id="rId97"/>
    <p:sldId id="2134" r:id="rId98"/>
    <p:sldId id="2135" r:id="rId99"/>
    <p:sldId id="2136" r:id="rId100"/>
    <p:sldId id="2137" r:id="rId101"/>
    <p:sldId id="2138" r:id="rId102"/>
    <p:sldId id="2139" r:id="rId103"/>
    <p:sldId id="2140" r:id="rId104"/>
    <p:sldId id="2062" r:id="rId105"/>
    <p:sldId id="2141" r:id="rId106"/>
    <p:sldId id="2175" r:id="rId107"/>
    <p:sldId id="2176" r:id="rId108"/>
    <p:sldId id="2177" r:id="rId109"/>
    <p:sldId id="2178" r:id="rId110"/>
    <p:sldId id="2179" r:id="rId111"/>
    <p:sldId id="2180" r:id="rId112"/>
    <p:sldId id="2097" r:id="rId113"/>
    <p:sldId id="1497" r:id="rId114"/>
    <p:sldId id="1313" r:id="rId115"/>
    <p:sldId id="1397" r:id="rId116"/>
    <p:sldId id="1791" r:id="rId117"/>
    <p:sldId id="1792" r:id="rId118"/>
    <p:sldId id="1905" r:id="rId119"/>
    <p:sldId id="1906" r:id="rId120"/>
    <p:sldId id="1966" r:id="rId121"/>
    <p:sldId id="1967" r:id="rId122"/>
    <p:sldId id="1968" r:id="rId123"/>
    <p:sldId id="1969" r:id="rId124"/>
    <p:sldId id="1970" r:id="rId125"/>
    <p:sldId id="1971" r:id="rId126"/>
    <p:sldId id="1752" r:id="rId127"/>
    <p:sldId id="1506" r:id="rId128"/>
    <p:sldId id="1170" r:id="rId1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660"/>
  </p:normalViewPr>
  <p:slideViewPr>
    <p:cSldViewPr snapToGrid="0">
      <p:cViewPr>
        <p:scale>
          <a:sx n="50" d="100"/>
          <a:sy n="50" d="100"/>
        </p:scale>
        <p:origin x="-460" y="-3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presProps" Target="pres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theme" Target="theme/theme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81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39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83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75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78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1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43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25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974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DF9A-500D-469F-A47A-5BBAA6A8D811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828F2497-C170-4D23-A386-54D0E2279F4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3687" y1="29764" x2="44993" y2="25953"/>
                        <a14:foregroundMark x1="45428" y1="42287" x2="46493" y2="39020"/>
                        <a14:backgroundMark x1="16352" y1="31397" x2="16352" y2="69691"/>
                        <a14:backgroundMark x1="15288" y1="17241" x2="3241" y2="25408"/>
                        <a14:backgroundMark x1="10208" y1="43920" x2="15917" y2="82214"/>
                        <a14:backgroundMark x1="15917" y1="75681" x2="7160" y2="871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562" y="5379664"/>
            <a:ext cx="3419744" cy="911600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95CCD5B0-9E84-AACD-B197-F11E4B46CC70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98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2106807" y="666572"/>
            <a:ext cx="51507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지금은 기도로 예배를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준비하는 시간입니다</a:t>
            </a:r>
          </a:p>
        </p:txBody>
      </p:sp>
    </p:spTree>
    <p:extLst>
      <p:ext uri="{BB962C8B-B14F-4D97-AF65-F5344CB8AC3E}">
        <p14:creationId xmlns:p14="http://schemas.microsoft.com/office/powerpoint/2010/main" val="3802533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8D910C1-68D3-EB61-CC80-5374964AE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C5B1323-0A18-E9B8-A4F7-1DEA32DB28CB}"/>
              </a:ext>
            </a:extLst>
          </p:cNvPr>
          <p:cNvSpPr txBox="1"/>
          <p:nvPr/>
        </p:nvSpPr>
        <p:spPr>
          <a:xfrm>
            <a:off x="1322812" y="666572"/>
            <a:ext cx="64988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너를 사랑하는 네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여호와라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509750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5DD6A14-1376-A5B5-D008-5D3C8A5D7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25A1BBE-16C5-8725-A271-066A101B86AF}"/>
              </a:ext>
            </a:extLst>
          </p:cNvPr>
          <p:cNvSpPr txBox="1"/>
          <p:nvPr/>
        </p:nvSpPr>
        <p:spPr>
          <a:xfrm>
            <a:off x="728907" y="666572"/>
            <a:ext cx="76867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길을 걸어가는 동안에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세상의 것 의지할 수 없으니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285298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EB6539C-F09E-E7F6-3135-480391BEC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D531FC8-9496-8FF3-B542-805D75E6A8C5}"/>
              </a:ext>
            </a:extLst>
          </p:cNvPr>
          <p:cNvSpPr txBox="1"/>
          <p:nvPr/>
        </p:nvSpPr>
        <p:spPr>
          <a:xfrm>
            <a:off x="1039085" y="666572"/>
            <a:ext cx="70663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감사하고 낙심하지 말 것은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주께서 참 기쁨이 되심이라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0106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5C44AE9-8F34-C80C-9AFE-EAEBD71ED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2F13C1B-A20B-9068-D801-82F7670D8E67}"/>
              </a:ext>
            </a:extLst>
          </p:cNvPr>
          <p:cNvSpPr txBox="1"/>
          <p:nvPr/>
        </p:nvSpPr>
        <p:spPr>
          <a:xfrm>
            <a:off x="84498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하나님의 꿈이 나의 비전이 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예수님의 성품이 나의 인격이 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698911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EBA0EF9-9973-6A04-3553-6088DCCD8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C4445CB-FDC4-38B9-CFDE-ACD8764654A4}"/>
              </a:ext>
            </a:extLst>
          </p:cNvPr>
          <p:cNvSpPr txBox="1"/>
          <p:nvPr/>
        </p:nvSpPr>
        <p:spPr>
          <a:xfrm>
            <a:off x="562990" y="666572"/>
            <a:ext cx="80185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성령님의 권능이 나의 능력이 되길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원하고 바라고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기도합니다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433627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56A7877-FAC5-68FF-09E9-9F8A06455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885596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D0FFDFE-4B35-AFEF-2EA9-F5DC54F98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B329D77F-8D64-F417-C901-8F90D80FEC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0ACFF0B-C5C5-DF70-EFCA-86FA50E7D4FB}"/>
              </a:ext>
            </a:extLst>
          </p:cNvPr>
          <p:cNvSpPr txBox="1"/>
          <p:nvPr/>
        </p:nvSpPr>
        <p:spPr>
          <a:xfrm>
            <a:off x="3511664" y="555487"/>
            <a:ext cx="2587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[ </a:t>
            </a:r>
            <a:r>
              <a:rPr lang="ko-KR" altLang="en-US" sz="24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특송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: 2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여전도회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]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xmlns="" id="{35522B98-362F-B5C4-54D6-79B126B92F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991" y="1162938"/>
            <a:ext cx="1322468" cy="74388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41F08A5-A2FB-57F7-49F2-6C2D09AFE7FD}"/>
              </a:ext>
            </a:extLst>
          </p:cNvPr>
          <p:cNvSpPr txBox="1"/>
          <p:nvPr/>
        </p:nvSpPr>
        <p:spPr>
          <a:xfrm>
            <a:off x="2668629" y="1162938"/>
            <a:ext cx="446468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5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오직 주의 사랑에 매여</a:t>
            </a:r>
            <a:endParaRPr lang="en-US" altLang="ko-KR" sz="35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863411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1794892" y="666572"/>
            <a:ext cx="55547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오직 주의 사랑에 매여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 기뻐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노래합니다</a:t>
            </a:r>
            <a:endParaRPr lang="ko-KR" altLang="en-US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779085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996597" y="666572"/>
            <a:ext cx="71513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소망의 언덕 기쁨의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땅에서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사랑드립니다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849303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1520778" y="666572"/>
            <a:ext cx="610295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오직 주의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임재안에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갇혀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내영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기뻐 찬양합니다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47790856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1011827" y="666572"/>
            <a:ext cx="71208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소명의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언덕 거룩한 땅에서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경배드립니다</a:t>
            </a:r>
            <a:endParaRPr lang="ko-KR" altLang="en-US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8493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9CFD160-FBDB-6FA4-9F35-D1291D269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597389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1984848" y="666572"/>
            <a:ext cx="51748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주께서 주신 모든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말할 수 없네 </a:t>
            </a:r>
          </a:p>
        </p:txBody>
      </p:sp>
    </p:spTree>
    <p:extLst>
      <p:ext uri="{BB962C8B-B14F-4D97-AF65-F5344CB8AC3E}">
        <p14:creationId xmlns:p14="http://schemas.microsoft.com/office/powerpoint/2010/main" val="1947790856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1098388" y="666572"/>
            <a:ext cx="69477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영혼 즐거이 주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따르렵니다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삶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드립니다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ko-KR" altLang="en-US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849303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6555EB5-0FE4-AB7D-B0A6-9D2CB1C71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353996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4956628" y="572265"/>
            <a:ext cx="2095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천국 소망 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2692164" y="1169151"/>
            <a:ext cx="38010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그 날 </a:t>
            </a:r>
            <a:r>
              <a:rPr lang="en-US" altLang="ko-KR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(One Day)</a:t>
            </a:r>
          </a:p>
        </p:txBody>
      </p:sp>
    </p:spTree>
    <p:extLst>
      <p:ext uri="{BB962C8B-B14F-4D97-AF65-F5344CB8AC3E}">
        <p14:creationId xmlns:p14="http://schemas.microsoft.com/office/powerpoint/2010/main" val="75149189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776955" y="666572"/>
            <a:ext cx="75905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AutoNum type="arabicPeriod"/>
            </a:pP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 모두 변화되리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상처 치유되리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40191572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229D6B2-F61A-9F14-2ADA-BB609C9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05EB60F-282D-AA74-4802-5AFEDF37C1F5}"/>
              </a:ext>
            </a:extLst>
          </p:cNvPr>
          <p:cNvSpPr txBox="1"/>
          <p:nvPr/>
        </p:nvSpPr>
        <p:spPr>
          <a:xfrm>
            <a:off x="1705092" y="666572"/>
            <a:ext cx="57342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이전 것은 지나가리라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032519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79276C3-F58F-015A-048C-69A8F94B4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8935A07-220E-EC9E-7B4D-C2B926E8BBFC}"/>
              </a:ext>
            </a:extLst>
          </p:cNvPr>
          <p:cNvSpPr txBox="1"/>
          <p:nvPr/>
        </p:nvSpPr>
        <p:spPr>
          <a:xfrm>
            <a:off x="1149653" y="666572"/>
            <a:ext cx="68451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 모두 알게 되리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답을 얻게 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1570437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14D632E-3158-DCA1-25C7-0C429E1B6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3CEE80C-13A2-914A-C3D0-39CBCF062458}"/>
              </a:ext>
            </a:extLst>
          </p:cNvPr>
          <p:cNvSpPr txBox="1"/>
          <p:nvPr/>
        </p:nvSpPr>
        <p:spPr>
          <a:xfrm>
            <a:off x="1993622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걱정 사라지리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6711939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0D99726-E17C-97FD-EAA7-018C1CF62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3648C3B-A41C-DA40-CA40-15EBDB33FB81}"/>
              </a:ext>
            </a:extLst>
          </p:cNvPr>
          <p:cNvSpPr txBox="1"/>
          <p:nvPr/>
        </p:nvSpPr>
        <p:spPr>
          <a:xfrm>
            <a:off x="1327591" y="666572"/>
            <a:ext cx="64892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 천국에서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영원한 기쁨 주와 나누리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7262354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B32F826-FADE-2029-CD17-62E2B724E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1A3EB2A-1D24-ADE3-16D3-CB4E7539E70D}"/>
              </a:ext>
            </a:extLst>
          </p:cNvPr>
          <p:cNvSpPr txBox="1"/>
          <p:nvPr/>
        </p:nvSpPr>
        <p:spPr>
          <a:xfrm>
            <a:off x="1993637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얼굴 뵐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승리의 노래 부르리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7319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6234211" y="57226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2363554" y="1169151"/>
            <a:ext cx="44582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구주 예수 의지함이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7968901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3F33C8F-4304-70BC-CE10-F7695616E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1EF2206-67B8-81AD-DEE5-3BEF5313411C}"/>
              </a:ext>
            </a:extLst>
          </p:cNvPr>
          <p:cNvSpPr txBox="1"/>
          <p:nvPr/>
        </p:nvSpPr>
        <p:spPr>
          <a:xfrm>
            <a:off x="928439" y="666572"/>
            <a:ext cx="72875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 주의 얼굴 보리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크신 은혜 알게 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53949563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2E081F-4E92-5A49-0193-8C7CDD424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DBFC119-ABC2-3D2C-0A19-CFB9C038219D}"/>
              </a:ext>
            </a:extLst>
          </p:cNvPr>
          <p:cNvSpPr txBox="1"/>
          <p:nvPr/>
        </p:nvSpPr>
        <p:spPr>
          <a:xfrm>
            <a:off x="1705094" y="666572"/>
            <a:ext cx="57342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또 홀연히 변화되리라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3570340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CE216C1-562E-6FAC-BE41-D12E07793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1280F3-C949-E001-2F11-C2C68388D143}"/>
              </a:ext>
            </a:extLst>
          </p:cNvPr>
          <p:cNvSpPr txBox="1"/>
          <p:nvPr/>
        </p:nvSpPr>
        <p:spPr>
          <a:xfrm>
            <a:off x="950081" y="666572"/>
            <a:ext cx="72442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자유케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되리라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고통은 끝나리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6955739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D244029-7A41-6559-8CBC-88C13D90B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596DED3-BB5C-E7CB-0406-BBBC929041DB}"/>
              </a:ext>
            </a:extLst>
          </p:cNvPr>
          <p:cNvSpPr txBox="1"/>
          <p:nvPr/>
        </p:nvSpPr>
        <p:spPr>
          <a:xfrm>
            <a:off x="1616118" y="666572"/>
            <a:ext cx="59121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찬란한 주 영광 보리라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7405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8B02B1D-E201-158F-523B-B26F090E9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6F0BEE-D6D6-C2E0-F475-43909C01677F}"/>
              </a:ext>
            </a:extLst>
          </p:cNvPr>
          <p:cNvSpPr txBox="1"/>
          <p:nvPr/>
        </p:nvSpPr>
        <p:spPr>
          <a:xfrm>
            <a:off x="1327591" y="666572"/>
            <a:ext cx="64892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 천국에서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영원한 기쁨 주와 나누리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016415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CFADBD9-93C0-8913-E615-9E65E7896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6BFB8B6-E24C-5AE9-6D59-672CA61774BE}"/>
              </a:ext>
            </a:extLst>
          </p:cNvPr>
          <p:cNvSpPr txBox="1"/>
          <p:nvPr/>
        </p:nvSpPr>
        <p:spPr>
          <a:xfrm>
            <a:off x="2276567" y="666572"/>
            <a:ext cx="45913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얼굴 뵐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승리의 노래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부르리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458307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48006C0-6E54-9117-39FA-757F42BF2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315979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6064988" y="555487"/>
            <a:ext cx="639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축도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3496905" y="1143984"/>
            <a:ext cx="2409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김병주 목사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xmlns="" id="{C0B3D1CF-8DB4-4C88-BFF3-FDC7B8ACB0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065" y="1127206"/>
            <a:ext cx="1501629" cy="84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571432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283EC09-05F8-4ADE-A634-BE681DEACB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8879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40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531985" y="666572"/>
            <a:ext cx="608051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AutoNum type="arabicPeriod"/>
            </a:pP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구주 예수 의지함이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심히 기쁜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일일세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5349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993642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영생 허락 받았으니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의심 아주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없도다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5260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4690DEE-890D-67A4-4287-4C6B5A1B4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F8F93DD-4C19-5023-DDE8-ADBFF62C784E}"/>
              </a:ext>
            </a:extLst>
          </p:cNvPr>
          <p:cNvSpPr txBox="1"/>
          <p:nvPr/>
        </p:nvSpPr>
        <p:spPr>
          <a:xfrm>
            <a:off x="1904674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믿는 것은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받은 증거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많도다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8179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5B84610-13BF-F245-6197-054504F8F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126817A-B119-7AF7-2C3E-990BE0BA4E9E}"/>
              </a:ext>
            </a:extLst>
          </p:cNvPr>
          <p:cNvSpPr txBox="1"/>
          <p:nvPr/>
        </p:nvSpPr>
        <p:spPr>
          <a:xfrm>
            <a:off x="1904671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귀한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 더욱 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37804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D87ED1B-0FDC-929F-7400-E21D88017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4C1A3C-AE17-C4F1-89A2-A9B4C110B592}"/>
              </a:ext>
            </a:extLst>
          </p:cNvPr>
          <p:cNvSpPr txBox="1"/>
          <p:nvPr/>
        </p:nvSpPr>
        <p:spPr>
          <a:xfrm>
            <a:off x="1683469" y="666572"/>
            <a:ext cx="57775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구주 예수 의지함이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심히 기쁜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일일세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0248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5E8CE80-652E-B65A-CB3D-C842195D3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81464F-5DA5-ED77-4B98-8C3700FEB596}"/>
              </a:ext>
            </a:extLst>
          </p:cNvPr>
          <p:cNvSpPr txBox="1"/>
          <p:nvPr/>
        </p:nvSpPr>
        <p:spPr>
          <a:xfrm>
            <a:off x="1904678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주를 믿는 나의 마음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그의 피에 적시네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012228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7CAF5A9-8785-23F5-FCCA-60DE35934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7B6137A-3CB5-70C9-1B66-C3B23E5B2E57}"/>
              </a:ext>
            </a:extLst>
          </p:cNvPr>
          <p:cNvSpPr txBox="1"/>
          <p:nvPr/>
        </p:nvSpPr>
        <p:spPr>
          <a:xfrm>
            <a:off x="1904674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믿는 것은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받은 증거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많도다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794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74C8754-1413-9A74-6A56-81AA6003D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1D001F86-7092-C6CD-3D14-D8373B74AF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6B3ACE1-55C6-A80B-BB37-D6495028616D}"/>
              </a:ext>
            </a:extLst>
          </p:cNvPr>
          <p:cNvSpPr txBox="1"/>
          <p:nvPr/>
        </p:nvSpPr>
        <p:spPr>
          <a:xfrm>
            <a:off x="6234211" y="57226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659C5F-F875-E22B-F297-D2A714F76755}"/>
              </a:ext>
            </a:extLst>
          </p:cNvPr>
          <p:cNvSpPr txBox="1"/>
          <p:nvPr/>
        </p:nvSpPr>
        <p:spPr>
          <a:xfrm>
            <a:off x="2610416" y="1169151"/>
            <a:ext cx="39645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나의 안에 거하라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48247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F518B76-3BAB-D628-D7A5-40EBA770A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F23259D-B8A6-CA5A-0EFC-1F0E0E122603}"/>
              </a:ext>
            </a:extLst>
          </p:cNvPr>
          <p:cNvSpPr txBox="1"/>
          <p:nvPr/>
        </p:nvSpPr>
        <p:spPr>
          <a:xfrm>
            <a:off x="1904671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귀한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 더욱 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1421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B1B124-A962-7777-A692-93F1409E9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AD6111B-FD74-73CE-68B6-FF1F5EF71153}"/>
              </a:ext>
            </a:extLst>
          </p:cNvPr>
          <p:cNvSpPr txBox="1"/>
          <p:nvPr/>
        </p:nvSpPr>
        <p:spPr>
          <a:xfrm>
            <a:off x="1683469" y="666572"/>
            <a:ext cx="57775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구주 예수 의지함이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죄악 벗어 버리네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27119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97F0EF0-3540-42C5-8F67-617F05CC3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9D7367E-838D-0F68-9E0E-A5AD6A684C43}"/>
              </a:ext>
            </a:extLst>
          </p:cNvPr>
          <p:cNvSpPr txBox="1"/>
          <p:nvPr/>
        </p:nvSpPr>
        <p:spPr>
          <a:xfrm>
            <a:off x="1993648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안위 받고 영생함을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 모두 얻었네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0725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ED4808C-A120-1CCB-01CD-9A8829D56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961EAAF-9917-197B-7791-2187F1119773}"/>
              </a:ext>
            </a:extLst>
          </p:cNvPr>
          <p:cNvSpPr txBox="1"/>
          <p:nvPr/>
        </p:nvSpPr>
        <p:spPr>
          <a:xfrm>
            <a:off x="1904674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믿는 것은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받은 증거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많도다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71424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247BE60-6647-4D69-44C7-0C4AC8D2B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8105519-E6F4-CB35-2F95-EC2C2C927B40}"/>
              </a:ext>
            </a:extLst>
          </p:cNvPr>
          <p:cNvSpPr txBox="1"/>
          <p:nvPr/>
        </p:nvSpPr>
        <p:spPr>
          <a:xfrm>
            <a:off x="1904671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귀한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 더욱 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631296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668BF40-2131-54BF-9904-72E635603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CEBE4D8-F4DA-C8B1-83C3-BD9C796949F4}"/>
              </a:ext>
            </a:extLst>
          </p:cNvPr>
          <p:cNvSpPr txBox="1"/>
          <p:nvPr/>
        </p:nvSpPr>
        <p:spPr>
          <a:xfrm>
            <a:off x="1683469" y="666572"/>
            <a:ext cx="57775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구주 예수 의지함이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죄악 벗어 버리네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49650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1EA79C4-CD49-D497-4019-DE6B294C1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1A696E8-BA40-CDA5-A5B1-F73043B60863}"/>
              </a:ext>
            </a:extLst>
          </p:cNvPr>
          <p:cNvSpPr txBox="1"/>
          <p:nvPr/>
        </p:nvSpPr>
        <p:spPr>
          <a:xfrm>
            <a:off x="1993651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 무궁 지나도록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주여 함께 하소서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75817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B1947DE-5018-157D-4DB4-3CA636D22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B47102F-C2B0-1770-2673-9B21A24BEF86}"/>
              </a:ext>
            </a:extLst>
          </p:cNvPr>
          <p:cNvSpPr txBox="1"/>
          <p:nvPr/>
        </p:nvSpPr>
        <p:spPr>
          <a:xfrm>
            <a:off x="1904674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믿는 것은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받은 증거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많도다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93773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0209A56-5FDA-9C02-15CE-2AF14EC5F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204DB27-648C-D8E1-DCA3-8E3DF3299D24}"/>
              </a:ext>
            </a:extLst>
          </p:cNvPr>
          <p:cNvSpPr txBox="1"/>
          <p:nvPr/>
        </p:nvSpPr>
        <p:spPr>
          <a:xfrm>
            <a:off x="2119473" y="666572"/>
            <a:ext cx="49055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귀한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 더욱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주소서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134895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55B1F584-1DD9-469F-8F66-E23D5068C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3268B2DF-77B4-4104-9FD7-80D36B905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0842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A1D7358-336E-C53C-9C7F-99E33D362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D240890-9DD9-642F-A5E0-84E28A4E5DBA}"/>
              </a:ext>
            </a:extLst>
          </p:cNvPr>
          <p:cNvSpPr txBox="1"/>
          <p:nvPr/>
        </p:nvSpPr>
        <p:spPr>
          <a:xfrm>
            <a:off x="1993652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안에 거하라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네 하나님이니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95634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BB61B30-CCA3-DACB-26CD-18E6F0570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1957724B-0DD5-EC44-F31A-53CADF76C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0EDBBDA-F3AE-5821-A1DB-DA0371D758DE}"/>
              </a:ext>
            </a:extLst>
          </p:cNvPr>
          <p:cNvSpPr txBox="1"/>
          <p:nvPr/>
        </p:nvSpPr>
        <p:spPr>
          <a:xfrm>
            <a:off x="6234211" y="57226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C3B91A3-0325-77D4-8FE4-3DA8ABF9C067}"/>
              </a:ext>
            </a:extLst>
          </p:cNvPr>
          <p:cNvSpPr txBox="1"/>
          <p:nvPr/>
        </p:nvSpPr>
        <p:spPr>
          <a:xfrm>
            <a:off x="2610417" y="1169151"/>
            <a:ext cx="39645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모든 상황 속에서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22553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EC3D5E3-CDAF-45E7-B782-766B9217F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0E7E800-7D1E-4148-130B-44FF4F141BF0}"/>
              </a:ext>
            </a:extLst>
          </p:cNvPr>
          <p:cNvSpPr txBox="1"/>
          <p:nvPr/>
        </p:nvSpPr>
        <p:spPr>
          <a:xfrm>
            <a:off x="2282202" y="666572"/>
            <a:ext cx="45801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상황 속에서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찬양할지라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522694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C7E69AC-7D04-DFE0-BD3C-1F8D972ED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2865E9D-D344-D6D2-1805-1193EF8A727E}"/>
              </a:ext>
            </a:extLst>
          </p:cNvPr>
          <p:cNvSpPr txBox="1"/>
          <p:nvPr/>
        </p:nvSpPr>
        <p:spPr>
          <a:xfrm>
            <a:off x="2193231" y="666572"/>
            <a:ext cx="47580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주는 너의 큰 상급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큰 도움이시라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574450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A4384CC-198A-5B46-9353-D720963B2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22FAA3C-C2E4-9E82-2A90-620F93AD7371}"/>
              </a:ext>
            </a:extLst>
          </p:cNvPr>
          <p:cNvSpPr txBox="1"/>
          <p:nvPr/>
        </p:nvSpPr>
        <p:spPr>
          <a:xfrm>
            <a:off x="2193221" y="666572"/>
            <a:ext cx="47580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얼굴 구할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부으사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30303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A63EC6C-2F6E-562E-56CA-920C8BE41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13D7F74-41CA-373B-E836-D1C3D3BCB655}"/>
              </a:ext>
            </a:extLst>
          </p:cNvPr>
          <p:cNvSpPr txBox="1"/>
          <p:nvPr/>
        </p:nvSpPr>
        <p:spPr>
          <a:xfrm>
            <a:off x="2282182" y="666572"/>
            <a:ext cx="45801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크신 사랑 안에서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주를 보게 하소서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62717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2515833-BCE5-A38C-7DB4-B9CEDCA01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8A7B19A-7629-24E0-C844-3C003735DDF4}"/>
              </a:ext>
            </a:extLst>
          </p:cNvPr>
          <p:cNvSpPr txBox="1"/>
          <p:nvPr/>
        </p:nvSpPr>
        <p:spPr>
          <a:xfrm>
            <a:off x="1993667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영혼이 확정되고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확정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되었사오니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25547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3C8C418-C334-2C73-3057-9BB769CA6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EB87CF4-4250-C570-5CF1-E6C286703396}"/>
              </a:ext>
            </a:extLst>
          </p:cNvPr>
          <p:cNvSpPr txBox="1"/>
          <p:nvPr/>
        </p:nvSpPr>
        <p:spPr>
          <a:xfrm>
            <a:off x="2644486" y="666572"/>
            <a:ext cx="38555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믿음의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눈 들어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주를 바라봅니다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23585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E805552-2C96-8002-2E37-D6B958906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C320F7D-AA95-0C53-9650-C4EBE95D19C2}"/>
              </a:ext>
            </a:extLst>
          </p:cNvPr>
          <p:cNvSpPr txBox="1"/>
          <p:nvPr/>
        </p:nvSpPr>
        <p:spPr>
          <a:xfrm>
            <a:off x="1993667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영혼이 확정되고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확정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되었사오니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51773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34F4EF9-0C6F-1D53-6DA0-47A28C9C0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7D07E2E-4E37-C0C2-E501-57E3E6033C8E}"/>
              </a:ext>
            </a:extLst>
          </p:cNvPr>
          <p:cNvSpPr txBox="1"/>
          <p:nvPr/>
        </p:nvSpPr>
        <p:spPr>
          <a:xfrm>
            <a:off x="2586778" y="666572"/>
            <a:ext cx="39709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믿음의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눈 들어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주를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바라봅니다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14157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503355C-E6B2-7134-C35A-5A4DD9F92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9805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93B2DD5-C7B9-1C16-B8E5-5A027C91E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B169E98-A1FB-BE7D-46C9-7CE2DEF799FB}"/>
              </a:ext>
            </a:extLst>
          </p:cNvPr>
          <p:cNvSpPr txBox="1"/>
          <p:nvPr/>
        </p:nvSpPr>
        <p:spPr>
          <a:xfrm>
            <a:off x="2546696" y="666572"/>
            <a:ext cx="40511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환난 가운데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너를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지키는 자라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3477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8F71C19-F941-956F-E893-3F185D401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A33520CA-6302-3BBC-1081-B1AC7A86FB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ABDE94C-EFA0-EFAB-AA5D-C76B1CD81855}"/>
              </a:ext>
            </a:extLst>
          </p:cNvPr>
          <p:cNvSpPr txBox="1"/>
          <p:nvPr/>
        </p:nvSpPr>
        <p:spPr>
          <a:xfrm>
            <a:off x="6234211" y="57226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CB7BB2D-895C-E523-0EC4-2661B3ACEA69}"/>
              </a:ext>
            </a:extLst>
          </p:cNvPr>
          <p:cNvSpPr txBox="1"/>
          <p:nvPr/>
        </p:nvSpPr>
        <p:spPr>
          <a:xfrm>
            <a:off x="1273228" y="1171566"/>
            <a:ext cx="6366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원하고 바라고</a:t>
            </a:r>
          </a:p>
        </p:txBody>
      </p:sp>
    </p:spTree>
    <p:extLst>
      <p:ext uri="{BB962C8B-B14F-4D97-AF65-F5344CB8AC3E}">
        <p14:creationId xmlns:p14="http://schemas.microsoft.com/office/powerpoint/2010/main" val="31066991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37D58E9-A92A-889B-4EFE-7480DF93A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A545431-97C1-A605-5F11-24DD9E0D4502}"/>
              </a:ext>
            </a:extLst>
          </p:cNvPr>
          <p:cNvSpPr txBox="1"/>
          <p:nvPr/>
        </p:nvSpPr>
        <p:spPr>
          <a:xfrm>
            <a:off x="577420" y="666572"/>
            <a:ext cx="79896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AutoNum type="arabicPeriod"/>
            </a:pP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세상을 살아가는 동안에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힘을 의지할 수 없으니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68446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EFBC118-4CF5-9A1F-9FF0-F5B58E325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FF8E601-408D-D447-BD74-9233ED534E9E}"/>
              </a:ext>
            </a:extLst>
          </p:cNvPr>
          <p:cNvSpPr txBox="1"/>
          <p:nvPr/>
        </p:nvSpPr>
        <p:spPr>
          <a:xfrm>
            <a:off x="1039080" y="666572"/>
            <a:ext cx="70663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기도하고 낙심하지 말 것은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주께서 참 소망이 되심이라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98843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BDC6FE9-DCCF-E0B5-5E71-B6D89DE48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774924-4DC9-C0CE-2EDB-9E98F144CD2B}"/>
              </a:ext>
            </a:extLst>
          </p:cNvPr>
          <p:cNvSpPr txBox="1"/>
          <p:nvPr/>
        </p:nvSpPr>
        <p:spPr>
          <a:xfrm>
            <a:off x="84498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하나님의 꿈이 나의 비전이 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예수님의 성품이 나의 인격이 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74888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DF640B5-786A-C545-959F-024EFD9DB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CE5E988-23A6-10C8-3671-2022924A5430}"/>
              </a:ext>
            </a:extLst>
          </p:cNvPr>
          <p:cNvSpPr txBox="1"/>
          <p:nvPr/>
        </p:nvSpPr>
        <p:spPr>
          <a:xfrm>
            <a:off x="84494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성령님의 권능이 나의 능력이 되길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원하고 바라고 기도합니다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87466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BA3EA5B-AF3F-BC93-2E76-403D05B4A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769426A-FF06-9445-0F61-FAD5BE9E1469}"/>
              </a:ext>
            </a:extLst>
          </p:cNvPr>
          <p:cNvSpPr txBox="1"/>
          <p:nvPr/>
        </p:nvSpPr>
        <p:spPr>
          <a:xfrm>
            <a:off x="728907" y="666572"/>
            <a:ext cx="76867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길을 걸어가는 동안에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세상의 것 의지할 수 없으니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41840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6E07A42-9AC4-0554-CAE2-7B86CF9E9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226A6CF-B5AD-9A5B-39FF-EFF4A01C3AA9}"/>
              </a:ext>
            </a:extLst>
          </p:cNvPr>
          <p:cNvSpPr txBox="1"/>
          <p:nvPr/>
        </p:nvSpPr>
        <p:spPr>
          <a:xfrm>
            <a:off x="1039085" y="666572"/>
            <a:ext cx="70663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감사하고 낙심하지 말 것은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주께서 참 기쁨이 되심이라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61898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96CEEBD-2433-7355-67E2-EEAC6907E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B066A76-5D2E-BB12-1C67-9DA3A46BE74B}"/>
              </a:ext>
            </a:extLst>
          </p:cNvPr>
          <p:cNvSpPr txBox="1"/>
          <p:nvPr/>
        </p:nvSpPr>
        <p:spPr>
          <a:xfrm>
            <a:off x="84498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하나님의 꿈이 나의 비전이 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예수님의 성품이 나의 인격이 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84957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CE8B566-00A5-8F95-591A-B859BDEDD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98988A9-9A43-82E8-32BD-DEF6865530EA}"/>
              </a:ext>
            </a:extLst>
          </p:cNvPr>
          <p:cNvSpPr txBox="1"/>
          <p:nvPr/>
        </p:nvSpPr>
        <p:spPr>
          <a:xfrm>
            <a:off x="562990" y="666572"/>
            <a:ext cx="80185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성령님의 권능이 나의 능력이 되길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원하고 바라고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기도합니다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1763758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75203118-6504-4D1C-9568-3EC2D0DFE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26DDB446-1079-4437-A9FA-918E285D0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768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FD80E55-84D1-EC58-3BD4-A5051647E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2294E31-52FF-99DD-726C-C654D0486292}"/>
              </a:ext>
            </a:extLst>
          </p:cNvPr>
          <p:cNvSpPr txBox="1"/>
          <p:nvPr/>
        </p:nvSpPr>
        <p:spPr>
          <a:xfrm>
            <a:off x="2186819" y="666572"/>
            <a:ext cx="47708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두려워하지 말라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널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도와 주리니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18566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6675301" y="563876"/>
            <a:ext cx="946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영광송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2558348" y="1169151"/>
            <a:ext cx="4035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지금까지 </a:t>
            </a:r>
            <a:r>
              <a:rPr lang="ko-KR" altLang="en-US" sz="40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에벤에셀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7481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2384656" y="666572"/>
            <a:ext cx="437491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지금까지 </a:t>
            </a:r>
            <a:r>
              <a:rPr lang="ko-KR" altLang="en-US" spc="-300" dirty="0" err="1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에벤에셀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여기 임마누엘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366994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454116" y="666572"/>
            <a:ext cx="62360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앞으로 여호와 이레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가는 길 함께 </a:t>
            </a:r>
            <a:r>
              <a:rPr lang="ko-KR" altLang="en-US" spc="-300" dirty="0" smtClean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하시네</a:t>
            </a:r>
            <a:r>
              <a:rPr lang="en-US" altLang="ko-KR" spc="-300" dirty="0" smtClean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346055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499671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5675780" y="555487"/>
            <a:ext cx="12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사도신경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3607459" y="1169151"/>
            <a:ext cx="19704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신앙고백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77092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854230" y="666572"/>
            <a:ext cx="55066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여러분은 성부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하나님을</a:t>
            </a:r>
            <a:endParaRPr lang="en-US" altLang="ko-KR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믿으십니까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endParaRPr lang="ko-KR" altLang="en-US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36044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713521" y="666572"/>
            <a:ext cx="77171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전능하신 아버지 하나님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천지의 창조주를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믿습니다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573327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778642" y="666572"/>
            <a:ext cx="55867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여러분은 성자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예수님을</a:t>
            </a:r>
            <a:endParaRPr lang="en-US" altLang="ko-KR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믿으십니까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endParaRPr lang="ko-KR" altLang="en-US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048033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731960" y="666572"/>
            <a:ext cx="76803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그의 유일하신 아들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주 예수 그리스도를 믿습니다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631119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157559" y="666572"/>
            <a:ext cx="68291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그는 성령으로 잉태되어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동정녀 마리아에게서 나시고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3856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5BB1A99-49CA-6235-4EBB-B85D0E688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3961A2-E899-8064-D701-8AF74C3F8E27}"/>
              </a:ext>
            </a:extLst>
          </p:cNvPr>
          <p:cNvSpPr txBox="1"/>
          <p:nvPr/>
        </p:nvSpPr>
        <p:spPr>
          <a:xfrm>
            <a:off x="2193229" y="666572"/>
            <a:ext cx="47580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놀라지 말라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네 손 잡아 주리라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67822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897878" y="666572"/>
            <a:ext cx="73484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본디오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빌라도에게 고난을 받아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십자가에 못박혀 죽으시고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6204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185620" y="666572"/>
            <a:ext cx="67730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장사된 지 사흘만에 죽은 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가운데서 다시 살아나셨으며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938781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633390" y="666572"/>
            <a:ext cx="7877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하늘에 오르시어 전능하신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아버지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 우편에 앉아 계시다가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775637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171201" y="666572"/>
            <a:ext cx="68018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거기로부터 살아있는 자와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죽은 자를 심판하러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오십니다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144505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793871" y="666572"/>
            <a:ext cx="55563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여러분은 성령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믿으십니까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endParaRPr lang="ko-KR" altLang="en-US" sz="4800" b="1" spc="-300" dirty="0">
              <a:ln w="31750">
                <a:solidFill>
                  <a:schemeClr val="tx1"/>
                </a:solidFill>
              </a:ln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55321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921939" y="666572"/>
            <a:ext cx="73003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성령을 믿으며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거룩한 공교회와 성도의 교제와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150229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849008" y="666572"/>
            <a:ext cx="74462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죄를 용서 받는 것과 몸의 부활과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영생을 믿습니다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033430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C928BF49-3699-4C93-BAB0-4F93EEA68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1D7FAC6A-E479-4415-874E-1304066DA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197910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5080268" y="563876"/>
            <a:ext cx="1904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찬송가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301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장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1626983" y="1169151"/>
            <a:ext cx="5931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지금까지 지내온 것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101211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531986" y="666572"/>
            <a:ext cx="60805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AutoNum type="arabicPeriod"/>
            </a:pP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지금까지 지내온 것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크신 은혜라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0274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1A6264D-9B2B-734B-0C98-E561258C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CC767EC-41BA-3116-2ADF-66DFB3B23C2A}"/>
              </a:ext>
            </a:extLst>
          </p:cNvPr>
          <p:cNvSpPr txBox="1"/>
          <p:nvPr/>
        </p:nvSpPr>
        <p:spPr>
          <a:xfrm>
            <a:off x="750534" y="666572"/>
            <a:ext cx="76434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너를 지명하여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불렀나니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너는 내 것이라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858215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2169970" y="666572"/>
            <a:ext cx="48045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한이 없는 주의 사랑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어찌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이루말하랴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096711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FF75481-AD3B-ED8C-66F0-F64A69A0B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5E868E0-136F-0524-20C8-CC3198D8BB55}"/>
              </a:ext>
            </a:extLst>
          </p:cNvPr>
          <p:cNvSpPr txBox="1"/>
          <p:nvPr/>
        </p:nvSpPr>
        <p:spPr>
          <a:xfrm>
            <a:off x="1904694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자나 깨나 주의 손이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항상 살펴 주시고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196450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0209C8C-633E-DEF9-F298-632EF8274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C97F801-2911-D33D-D341-D669D75DF196}"/>
              </a:ext>
            </a:extLst>
          </p:cNvPr>
          <p:cNvSpPr txBox="1"/>
          <p:nvPr/>
        </p:nvSpPr>
        <p:spPr>
          <a:xfrm>
            <a:off x="1904688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일을 주 안에서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형통하게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2611316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2DE2397-3D19-8AF5-1056-B9EB37D95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32881BF-7DA9-4BFA-79CF-B6443F7E58FE}"/>
              </a:ext>
            </a:extLst>
          </p:cNvPr>
          <p:cNvSpPr txBox="1"/>
          <p:nvPr/>
        </p:nvSpPr>
        <p:spPr>
          <a:xfrm>
            <a:off x="1683473" y="666572"/>
            <a:ext cx="57775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몸도 맘도 연약하나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새 힘 받아 살았네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895591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82A7E53-8F95-9DE3-BD80-2D38E2791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083D85E-AE54-AAEE-9C0E-16FD7C6CF1DD}"/>
              </a:ext>
            </a:extLst>
          </p:cNvPr>
          <p:cNvSpPr txBox="1"/>
          <p:nvPr/>
        </p:nvSpPr>
        <p:spPr>
          <a:xfrm>
            <a:off x="1904677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물 붓 듯이 부으시는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은혜 족하다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9350989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198C860-BA73-9562-404D-45F36A0E7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1B4EFC6-4731-952F-E150-D264C831A36E}"/>
              </a:ext>
            </a:extLst>
          </p:cNvPr>
          <p:cNvSpPr txBox="1"/>
          <p:nvPr/>
        </p:nvSpPr>
        <p:spPr>
          <a:xfrm>
            <a:off x="2196443" y="666572"/>
            <a:ext cx="47516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사랑 없는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거리에나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험한 산 길 헤맬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093216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FCF4D32-C539-E845-0DA8-2FA81E2D8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F777CD0-8C11-FFF9-C809-253D065AA943}"/>
              </a:ext>
            </a:extLst>
          </p:cNvPr>
          <p:cNvSpPr txBox="1"/>
          <p:nvPr/>
        </p:nvSpPr>
        <p:spPr>
          <a:xfrm>
            <a:off x="2279794" y="666572"/>
            <a:ext cx="45849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손을 굳게 잡고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찬송하며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가리라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452927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520E96D-8350-399C-BD32-A67964D00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D32D65D-BB9E-F526-7D95-7A703C1E963F}"/>
              </a:ext>
            </a:extLst>
          </p:cNvPr>
          <p:cNvSpPr txBox="1"/>
          <p:nvPr/>
        </p:nvSpPr>
        <p:spPr>
          <a:xfrm>
            <a:off x="1594509" y="666572"/>
            <a:ext cx="5955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다시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뵈올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날이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날로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날로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다가와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7048407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651E7A9-04CD-482A-EFAA-612C439EF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569E27E-9D28-760F-9DB7-4E29E1C7044A}"/>
              </a:ext>
            </a:extLst>
          </p:cNvPr>
          <p:cNvSpPr txBox="1"/>
          <p:nvPr/>
        </p:nvSpPr>
        <p:spPr>
          <a:xfrm>
            <a:off x="1904680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무거운 짐 주께 맡겨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벗을 날도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멀잖네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6306640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2D567AD-F257-339A-91A5-B18309644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AEF5D08-6C01-5AFB-E0A7-290DFDF51626}"/>
              </a:ext>
            </a:extLst>
          </p:cNvPr>
          <p:cNvSpPr txBox="1"/>
          <p:nvPr/>
        </p:nvSpPr>
        <p:spPr>
          <a:xfrm>
            <a:off x="1993667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나를 위해 예비하신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고향집에 돌아가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3098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828657B-A936-5ECD-5E4E-B84D6412A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A1B0D6B-8DC6-548D-1832-847314B56353}"/>
              </a:ext>
            </a:extLst>
          </p:cNvPr>
          <p:cNvSpPr txBox="1"/>
          <p:nvPr/>
        </p:nvSpPr>
        <p:spPr>
          <a:xfrm>
            <a:off x="2533872" y="666572"/>
            <a:ext cx="40767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것이라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너의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하나님이라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373794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2170793" y="666572"/>
            <a:ext cx="48029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아버지의 품 안에서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영원토록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살리라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020498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AE3E6C7-6CDC-B421-DF09-0B1F0305A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54067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2876492" y="1169151"/>
            <a:ext cx="34323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감사와 회개기도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764617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5699024" y="555487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대표기도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2879899" y="1195596"/>
            <a:ext cx="38026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지용준</a:t>
            </a:r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안수집사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xmlns="" id="{ED36CFB8-C75B-45EB-8309-E633674A77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961" y="1156779"/>
            <a:ext cx="1501629" cy="84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39201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13AB6883-04B6-43B4-BDF5-B130360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7EC90174-B060-4CF6-9F00-895327E99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32889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5279045" y="555487"/>
            <a:ext cx="2010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[ </a:t>
            </a:r>
            <a:r>
              <a:rPr lang="ko-KR" altLang="en-US" sz="2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엔젤 </a:t>
            </a:r>
            <a:r>
              <a:rPr lang="ko-KR" altLang="en-US" sz="2400" b="1" spc="-150" dirty="0" err="1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콰이어</a:t>
            </a:r>
            <a:r>
              <a:rPr lang="ko-KR" altLang="en-US" sz="2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]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xmlns="" id="{6CD7A4E1-2463-B350-844E-E377B57FDC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961" y="1156779"/>
            <a:ext cx="1501629" cy="844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8DDE681-5F47-87C4-3E8C-F485E92754AB}"/>
              </a:ext>
            </a:extLst>
          </p:cNvPr>
          <p:cNvSpPr txBox="1"/>
          <p:nvPr/>
        </p:nvSpPr>
        <p:spPr>
          <a:xfrm>
            <a:off x="2918692" y="1162938"/>
            <a:ext cx="39645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너와 나의 모습이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5887400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1008620" y="666572"/>
            <a:ext cx="71272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너와 나의 모습이 예수님 닮아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너와 나의 모습이 예수님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닮아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506468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1168920" y="666572"/>
            <a:ext cx="68066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하루 이틀 매일 매일 지날 때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더 닮아가길 원해요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506468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1008620" y="666572"/>
            <a:ext cx="71272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너와 나의 모습이 예수님 닮아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너와 나의 모습이 예수님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닮아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779085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1168920" y="666572"/>
            <a:ext cx="68066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하루 이틀 매일 매일 지날 때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더 닮아가길 원해요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8493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65998AC-FD0D-88EB-3A5B-A92960149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0DAF858-00FB-C774-F24D-E808A9B4FB62}"/>
              </a:ext>
            </a:extLst>
          </p:cNvPr>
          <p:cNvSpPr txBox="1"/>
          <p:nvPr/>
        </p:nvSpPr>
        <p:spPr>
          <a:xfrm>
            <a:off x="1993659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너를 보배롭고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존귀하게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여기노라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367283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1400552" y="666572"/>
            <a:ext cx="6343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 사랑이 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(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넘쳐 넘쳐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)</a:t>
            </a: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 축복이 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(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흘러 흘러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)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506468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A81CB7-B0AB-AC0F-4883-1845D39E2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02E0ED-1CE8-7606-7C20-8EABDCAE8986}"/>
              </a:ext>
            </a:extLst>
          </p:cNvPr>
          <p:cNvSpPr txBox="1"/>
          <p:nvPr/>
        </p:nvSpPr>
        <p:spPr>
          <a:xfrm>
            <a:off x="1438223" y="666572"/>
            <a:ext cx="62680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 은혜가 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(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가득 가득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)</a:t>
            </a: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당신과 함께 하길 원해요.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506468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D8C9D629-9BD3-401A-AF1C-A1EAFFB1B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819E9565-60BC-44BD-AC30-425B6F317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533858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488AC46-628A-2E7E-B9AB-423B388D6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>
            <a:extLst>
              <a:ext uri="{FF2B5EF4-FFF2-40B4-BE49-F238E27FC236}">
                <a16:creationId xmlns:a16="http://schemas.microsoft.com/office/drawing/2014/main" xmlns="" id="{33223F2F-5833-CB78-553C-0093895543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50" y="-676652"/>
            <a:ext cx="9144000" cy="5143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02F1720-9020-1768-18B2-64249AAC847C}"/>
              </a:ext>
            </a:extLst>
          </p:cNvPr>
          <p:cNvSpPr txBox="1"/>
          <p:nvPr/>
        </p:nvSpPr>
        <p:spPr>
          <a:xfrm>
            <a:off x="48350" y="1010937"/>
            <a:ext cx="6039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           하나님의 얼굴과</a:t>
            </a:r>
            <a:endParaRPr lang="en-US" altLang="ko-KR" sz="36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  <a:p>
            <a:r>
              <a:rPr lang="en-US" altLang="ko-KR" sz="36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             </a:t>
            </a:r>
            <a:r>
              <a:rPr lang="ko-KR" altLang="en-US" sz="36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하나님의 형상</a:t>
            </a:r>
            <a:endParaRPr lang="en-US" altLang="ko-KR" sz="36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848817F-8D49-9C68-3C2C-6AFA0F8162CC}"/>
              </a:ext>
            </a:extLst>
          </p:cNvPr>
          <p:cNvSpPr txBox="1"/>
          <p:nvPr/>
        </p:nvSpPr>
        <p:spPr>
          <a:xfrm>
            <a:off x="6652872" y="1477403"/>
            <a:ext cx="25394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6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윤세영 목사</a:t>
            </a:r>
            <a:endParaRPr lang="en-US" altLang="ko-KR" sz="28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0F6C99D-361F-2EC4-40C1-4D9870813EB8}"/>
              </a:ext>
            </a:extLst>
          </p:cNvPr>
          <p:cNvSpPr txBox="1"/>
          <p:nvPr/>
        </p:nvSpPr>
        <p:spPr>
          <a:xfrm>
            <a:off x="1057096" y="503106"/>
            <a:ext cx="3580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출애굽기 </a:t>
            </a:r>
            <a:r>
              <a:rPr lang="en-US" altLang="ko-KR" sz="2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20:1~3 (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구약 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p.112)</a:t>
            </a:r>
          </a:p>
        </p:txBody>
      </p:sp>
    </p:spTree>
    <p:extLst>
      <p:ext uri="{BB962C8B-B14F-4D97-AF65-F5344CB8AC3E}">
        <p14:creationId xmlns:p14="http://schemas.microsoft.com/office/powerpoint/2010/main" val="314606263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FDCCDAB-2C8C-E64E-5999-DB26C179E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019C3D8F-4D1A-D741-E0D5-35574C064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7AC5C123-B288-1CF2-DD5B-4FD0F72A0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768810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5626890" y="555487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결단 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1924345" y="1169151"/>
            <a:ext cx="53367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6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원하고 바라고 기도합니다</a:t>
            </a:r>
          </a:p>
        </p:txBody>
      </p:sp>
    </p:spTree>
    <p:extLst>
      <p:ext uri="{BB962C8B-B14F-4D97-AF65-F5344CB8AC3E}">
        <p14:creationId xmlns:p14="http://schemas.microsoft.com/office/powerpoint/2010/main" val="160406272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DD279B1-CC6D-7A1E-40CF-6668472C9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8AC6555-3EA3-EB0C-51B8-634436A68B4F}"/>
              </a:ext>
            </a:extLst>
          </p:cNvPr>
          <p:cNvSpPr txBox="1"/>
          <p:nvPr/>
        </p:nvSpPr>
        <p:spPr>
          <a:xfrm>
            <a:off x="577420" y="666572"/>
            <a:ext cx="79896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AutoNum type="arabicPeriod"/>
            </a:pP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세상을 살아가는 동안에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힘을 의지할 수 없으니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326694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8BEABFB-72D7-7DCE-C77F-790C3E27C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A3B51FC-B2DC-6014-EE20-3DD562E7004F}"/>
              </a:ext>
            </a:extLst>
          </p:cNvPr>
          <p:cNvSpPr txBox="1"/>
          <p:nvPr/>
        </p:nvSpPr>
        <p:spPr>
          <a:xfrm>
            <a:off x="1039080" y="666572"/>
            <a:ext cx="70663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기도하고 낙심하지 말 것은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주께서 참 소망이 되심이라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402332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44C1EFC-D8DA-2A91-3346-EF7B391D9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B60E08D-4B15-5673-4D83-C5791DCB4846}"/>
              </a:ext>
            </a:extLst>
          </p:cNvPr>
          <p:cNvSpPr txBox="1"/>
          <p:nvPr/>
        </p:nvSpPr>
        <p:spPr>
          <a:xfrm>
            <a:off x="84498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하나님의 꿈이 나의 비전이 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예수님의 성품이 나의 인격이 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062251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1258075-E137-A24F-8C2D-BDA44F8CD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C63BC46-790A-C3F0-3093-5D4F7351C2BC}"/>
              </a:ext>
            </a:extLst>
          </p:cNvPr>
          <p:cNvSpPr txBox="1"/>
          <p:nvPr/>
        </p:nvSpPr>
        <p:spPr>
          <a:xfrm>
            <a:off x="84494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성령님의 권능이 나의 능력이 되길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원하고 바라고 기도합니다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532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테마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11016</TotalTime>
  <Words>817</Words>
  <Application>Microsoft Office PowerPoint</Application>
  <PresentationFormat>화면 슬라이드 쇼(4:3)</PresentationFormat>
  <Paragraphs>228</Paragraphs>
  <Slides>128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128</vt:i4>
      </vt:variant>
    </vt:vector>
  </HeadingPairs>
  <TitlesOfParts>
    <vt:vector size="129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박예찬</dc:creator>
  <cp:lastModifiedBy>해피라이프</cp:lastModifiedBy>
  <cp:revision>165</cp:revision>
  <dcterms:created xsi:type="dcterms:W3CDTF">2022-04-21T11:26:46Z</dcterms:created>
  <dcterms:modified xsi:type="dcterms:W3CDTF">2026-06-06T21:12:28Z</dcterms:modified>
</cp:coreProperties>
</file>