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217" r:id="rId2"/>
    <p:sldId id="1954" r:id="rId3"/>
    <p:sldId id="1955" r:id="rId4"/>
    <p:sldId id="1956" r:id="rId5"/>
    <p:sldId id="1957" r:id="rId6"/>
    <p:sldId id="2098" r:id="rId7"/>
    <p:sldId id="2099" r:id="rId8"/>
    <p:sldId id="2100" r:id="rId9"/>
    <p:sldId id="2101" r:id="rId10"/>
    <p:sldId id="2102" r:id="rId11"/>
    <p:sldId id="1965" r:id="rId12"/>
    <p:sldId id="1498" r:id="rId13"/>
    <p:sldId id="1599" r:id="rId14"/>
    <p:sldId id="1600" r:id="rId15"/>
    <p:sldId id="1863" r:id="rId16"/>
    <p:sldId id="1865" r:id="rId17"/>
    <p:sldId id="2142" r:id="rId18"/>
    <p:sldId id="2143" r:id="rId19"/>
    <p:sldId id="2144" r:id="rId20"/>
    <p:sldId id="2145" r:id="rId21"/>
    <p:sldId id="2146" r:id="rId22"/>
    <p:sldId id="2147" r:id="rId23"/>
    <p:sldId id="2148" r:id="rId24"/>
    <p:sldId id="2149" r:id="rId25"/>
    <p:sldId id="2150" r:id="rId26"/>
    <p:sldId id="2151" r:id="rId27"/>
    <p:sldId id="2152" r:id="rId28"/>
    <p:sldId id="2153" r:id="rId29"/>
    <p:sldId id="1275" r:id="rId30"/>
    <p:sldId id="2007" r:id="rId31"/>
    <p:sldId id="2008" r:id="rId32"/>
    <p:sldId id="2009" r:id="rId33"/>
    <p:sldId id="2010" r:id="rId34"/>
    <p:sldId id="2011" r:id="rId35"/>
    <p:sldId id="2012" r:id="rId36"/>
    <p:sldId id="2154" r:id="rId37"/>
    <p:sldId id="2155" r:id="rId38"/>
    <p:sldId id="2156" r:id="rId39"/>
    <p:sldId id="2019" r:id="rId40"/>
    <p:sldId id="2020" r:id="rId41"/>
    <p:sldId id="2021" r:id="rId42"/>
    <p:sldId id="2022" r:id="rId43"/>
    <p:sldId id="2027" r:id="rId44"/>
    <p:sldId id="2028" r:id="rId45"/>
    <p:sldId id="2116" r:id="rId46"/>
    <p:sldId id="2117" r:id="rId47"/>
    <p:sldId id="2118" r:id="rId48"/>
    <p:sldId id="2119" r:id="rId49"/>
    <p:sldId id="1335" r:id="rId50"/>
    <p:sldId id="1495" r:id="rId51"/>
    <p:sldId id="1470" r:id="rId52"/>
    <p:sldId id="1472" r:id="rId53"/>
    <p:sldId id="1473" r:id="rId54"/>
    <p:sldId id="1500" r:id="rId55"/>
    <p:sldId id="1124" r:id="rId56"/>
    <p:sldId id="1125" r:id="rId57"/>
    <p:sldId id="1126" r:id="rId58"/>
    <p:sldId id="1127" r:id="rId59"/>
    <p:sldId id="1128" r:id="rId60"/>
    <p:sldId id="1129" r:id="rId61"/>
    <p:sldId id="1130" r:id="rId62"/>
    <p:sldId id="1131" r:id="rId63"/>
    <p:sldId id="1132" r:id="rId64"/>
    <p:sldId id="1133" r:id="rId65"/>
    <p:sldId id="1134" r:id="rId66"/>
    <p:sldId id="1135" r:id="rId67"/>
    <p:sldId id="1136" r:id="rId68"/>
    <p:sldId id="1501" r:id="rId69"/>
    <p:sldId id="1622" r:id="rId70"/>
    <p:sldId id="1623" r:id="rId71"/>
    <p:sldId id="1677" r:id="rId72"/>
    <p:sldId id="2120" r:id="rId73"/>
    <p:sldId id="2157" r:id="rId74"/>
    <p:sldId id="2158" r:id="rId75"/>
    <p:sldId id="2159" r:id="rId76"/>
    <p:sldId id="2160" r:id="rId77"/>
    <p:sldId id="2161" r:id="rId78"/>
    <p:sldId id="2162" r:id="rId79"/>
    <p:sldId id="2163" r:id="rId80"/>
    <p:sldId id="2164" r:id="rId81"/>
    <p:sldId id="1776" r:id="rId82"/>
    <p:sldId id="1502" r:id="rId83"/>
    <p:sldId id="1503" r:id="rId84"/>
    <p:sldId id="1154" r:id="rId85"/>
    <p:sldId id="1504" r:id="rId86"/>
    <p:sldId id="1156" r:id="rId87"/>
    <p:sldId id="1743" r:id="rId88"/>
    <p:sldId id="1902" r:id="rId89"/>
    <p:sldId id="1505" r:id="rId90"/>
    <p:sldId id="2133" r:id="rId91"/>
    <p:sldId id="2134" r:id="rId92"/>
    <p:sldId id="2135" r:id="rId93"/>
    <p:sldId id="2136" r:id="rId94"/>
    <p:sldId id="2137" r:id="rId95"/>
    <p:sldId id="2138" r:id="rId96"/>
    <p:sldId id="2139" r:id="rId97"/>
    <p:sldId id="2140" r:id="rId98"/>
    <p:sldId id="2062" r:id="rId99"/>
    <p:sldId id="2141" r:id="rId100"/>
    <p:sldId id="2097" r:id="rId101"/>
    <p:sldId id="1497" r:id="rId102"/>
    <p:sldId id="1313" r:id="rId103"/>
    <p:sldId id="1397" r:id="rId104"/>
    <p:sldId id="1791" r:id="rId105"/>
    <p:sldId id="1792" r:id="rId106"/>
    <p:sldId id="1905" r:id="rId107"/>
    <p:sldId id="1906" r:id="rId108"/>
    <p:sldId id="1966" r:id="rId109"/>
    <p:sldId id="1967" r:id="rId110"/>
    <p:sldId id="1968" r:id="rId111"/>
    <p:sldId id="1969" r:id="rId112"/>
    <p:sldId id="1970" r:id="rId113"/>
    <p:sldId id="1971" r:id="rId114"/>
    <p:sldId id="1752" r:id="rId115"/>
    <p:sldId id="1506" r:id="rId116"/>
    <p:sldId id="1170" r:id="rId1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5" autoAdjust="0"/>
    <p:restoredTop sz="94660"/>
  </p:normalViewPr>
  <p:slideViewPr>
    <p:cSldViewPr snapToGrid="0">
      <p:cViewPr varScale="1">
        <p:scale>
          <a:sx n="70" d="100"/>
          <a:sy n="70" d="100"/>
        </p:scale>
        <p:origin x="2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DF9A-500D-469F-A47A-5BBAA6A8D811}" type="datetimeFigureOut">
              <a:rPr lang="ko-KR" altLang="en-US" smtClean="0"/>
              <a:t>2026-06-06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5981B-2701-407C-B3C7-274CCC1875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8817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DF9A-500D-469F-A47A-5BBAA6A8D811}" type="datetimeFigureOut">
              <a:rPr lang="ko-KR" altLang="en-US" smtClean="0"/>
              <a:t>2026-06-06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5981B-2701-407C-B3C7-274CCC1875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3395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DF9A-500D-469F-A47A-5BBAA6A8D811}" type="datetimeFigureOut">
              <a:rPr lang="ko-KR" altLang="en-US" smtClean="0"/>
              <a:t>2026-06-06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5981B-2701-407C-B3C7-274CCC1875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4441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DF9A-500D-469F-A47A-5BBAA6A8D811}" type="datetimeFigureOut">
              <a:rPr lang="ko-KR" altLang="en-US" smtClean="0"/>
              <a:t>2026-06-06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5981B-2701-407C-B3C7-274CCC1875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4837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DF9A-500D-469F-A47A-5BBAA6A8D811}" type="datetimeFigureOut">
              <a:rPr lang="ko-KR" altLang="en-US" smtClean="0"/>
              <a:t>2026-06-06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5981B-2701-407C-B3C7-274CCC1875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31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DF9A-500D-469F-A47A-5BBAA6A8D811}" type="datetimeFigureOut">
              <a:rPr lang="ko-KR" altLang="en-US" smtClean="0"/>
              <a:t>2026-06-06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5981B-2701-407C-B3C7-274CCC1875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5751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DF9A-500D-469F-A47A-5BBAA6A8D811}" type="datetimeFigureOut">
              <a:rPr lang="ko-KR" altLang="en-US" smtClean="0"/>
              <a:t>2026-06-06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5981B-2701-407C-B3C7-274CCC1875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7822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DF9A-500D-469F-A47A-5BBAA6A8D811}" type="datetimeFigureOut">
              <a:rPr lang="ko-KR" altLang="en-US" smtClean="0"/>
              <a:t>2026-06-06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5981B-2701-407C-B3C7-274CCC1875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3154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DF9A-500D-469F-A47A-5BBAA6A8D811}" type="datetimeFigureOut">
              <a:rPr lang="ko-KR" altLang="en-US" smtClean="0"/>
              <a:t>2026-06-06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5981B-2701-407C-B3C7-274CCC1875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9439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DF9A-500D-469F-A47A-5BBAA6A8D811}" type="datetimeFigureOut">
              <a:rPr lang="ko-KR" altLang="en-US" smtClean="0"/>
              <a:t>2026-06-06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5981B-2701-407C-B3C7-274CCC1875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5253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DF9A-500D-469F-A47A-5BBAA6A8D811}" type="datetimeFigureOut">
              <a:rPr lang="ko-KR" altLang="en-US" smtClean="0"/>
              <a:t>2026-06-06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5981B-2701-407C-B3C7-274CCC1875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9747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FDF9A-500D-469F-A47A-5BBAA6A8D811}" type="datetimeFigureOut">
              <a:rPr lang="ko-KR" altLang="en-US" smtClean="0"/>
              <a:t>2026-06-06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5981B-2701-407C-B3C7-274CCC187565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828F2497-C170-4D23-A386-54D0E2279F4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43687" y1="29764" x2="44993" y2="25953"/>
                        <a14:foregroundMark x1="45428" y1="42287" x2="46493" y2="39020"/>
                        <a14:backgroundMark x1="16352" y1="31397" x2="16352" y2="69691"/>
                        <a14:backgroundMark x1="15288" y1="17241" x2="3241" y2="25408"/>
                        <a14:backgroundMark x1="10208" y1="43920" x2="15917" y2="82214"/>
                        <a14:backgroundMark x1="15917" y1="75681" x2="7160" y2="871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562" y="5379664"/>
            <a:ext cx="3419744" cy="911600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95CCD5B0-9E84-AACD-B197-F11E4B46CC7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4988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430D8E-8683-4BAA-AAFD-59F72B38DD00}"/>
              </a:ext>
            </a:extLst>
          </p:cNvPr>
          <p:cNvSpPr txBox="1"/>
          <p:nvPr/>
        </p:nvSpPr>
        <p:spPr>
          <a:xfrm>
            <a:off x="2106807" y="666572"/>
            <a:ext cx="51507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지금은 기도로 예배를 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준비하는 시간입니다</a:t>
            </a:r>
          </a:p>
        </p:txBody>
      </p:sp>
    </p:spTree>
    <p:extLst>
      <p:ext uri="{BB962C8B-B14F-4D97-AF65-F5344CB8AC3E}">
        <p14:creationId xmlns:p14="http://schemas.microsoft.com/office/powerpoint/2010/main" val="3802533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D910C1-68D3-EB61-CC80-5374964AE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C5B1323-0A18-E9B8-A4F7-1DEA32DB28CB}"/>
              </a:ext>
            </a:extLst>
          </p:cNvPr>
          <p:cNvSpPr txBox="1"/>
          <p:nvPr/>
        </p:nvSpPr>
        <p:spPr>
          <a:xfrm>
            <a:off x="1039081" y="666572"/>
            <a:ext cx="70663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너를 사랑하는 네 여호와라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7509750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55EB5-0FE4-AB7D-B0A6-9D2CB1C71E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35399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3283C4F3-5AE6-4096-A659-68AFB4F5B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46" y="-208151"/>
            <a:ext cx="9144000" cy="39664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A751CA-405D-4F80-856F-EF5FC8AC3935}"/>
              </a:ext>
            </a:extLst>
          </p:cNvPr>
          <p:cNvSpPr txBox="1"/>
          <p:nvPr/>
        </p:nvSpPr>
        <p:spPr>
          <a:xfrm>
            <a:off x="4956628" y="572265"/>
            <a:ext cx="2095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천국 소망 찬양</a:t>
            </a:r>
            <a:endParaRPr lang="en-US" altLang="ko-KR" sz="2400" b="1" spc="-15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CookieRunOTF Bold" panose="020B0600000101010101" pitchFamily="34" charset="-127"/>
              <a:ea typeface="CookieRunOTF Bold" panose="020B0600000101010101" pitchFamily="34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718A04-0C07-4509-8B05-A103B1282FA2}"/>
              </a:ext>
            </a:extLst>
          </p:cNvPr>
          <p:cNvSpPr txBox="1"/>
          <p:nvPr/>
        </p:nvSpPr>
        <p:spPr>
          <a:xfrm>
            <a:off x="2692164" y="1169151"/>
            <a:ext cx="38010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그 날 </a:t>
            </a:r>
            <a:r>
              <a:rPr lang="en-US" altLang="ko-KR" sz="40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(One Day)</a:t>
            </a:r>
          </a:p>
        </p:txBody>
      </p:sp>
    </p:spTree>
    <p:extLst>
      <p:ext uri="{BB962C8B-B14F-4D97-AF65-F5344CB8AC3E}">
        <p14:creationId xmlns:p14="http://schemas.microsoft.com/office/powerpoint/2010/main" val="75149189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430D8E-8683-4BAA-AAFD-59F72B38DD00}"/>
              </a:ext>
            </a:extLst>
          </p:cNvPr>
          <p:cNvSpPr txBox="1"/>
          <p:nvPr/>
        </p:nvSpPr>
        <p:spPr>
          <a:xfrm>
            <a:off x="776955" y="666572"/>
            <a:ext cx="75905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0" indent="-914400" algn="ctr">
              <a:buAutoNum type="arabicPeriod"/>
            </a:pPr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그 날 모두 변화되리 예수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모든 상처 치유되리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4019157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29D6B2-F61A-9F14-2ADA-BB609C9FA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05EB60F-282D-AA74-4802-5AFEDF37C1F5}"/>
              </a:ext>
            </a:extLst>
          </p:cNvPr>
          <p:cNvSpPr txBox="1"/>
          <p:nvPr/>
        </p:nvSpPr>
        <p:spPr>
          <a:xfrm>
            <a:off x="1705092" y="666572"/>
            <a:ext cx="57342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이전 것은 지나가리라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그 날에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6032519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9276C3-F58F-015A-048C-69A8F94B4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935A07-220E-EC9E-7B4D-C2B926E8BBFC}"/>
              </a:ext>
            </a:extLst>
          </p:cNvPr>
          <p:cNvSpPr txBox="1"/>
          <p:nvPr/>
        </p:nvSpPr>
        <p:spPr>
          <a:xfrm>
            <a:off x="1149653" y="666572"/>
            <a:ext cx="68451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그 날 모두 알게 되리 예수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모든 답을 얻게 되리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8157043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4D632E-3158-DCA1-25C7-0C429E1B6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3CEE80C-13A2-914A-C3D0-39CBCF062458}"/>
              </a:ext>
            </a:extLst>
          </p:cNvPr>
          <p:cNvSpPr txBox="1"/>
          <p:nvPr/>
        </p:nvSpPr>
        <p:spPr>
          <a:xfrm>
            <a:off x="1993622" y="666572"/>
            <a:ext cx="51571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모든 걱정 사라지리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그 날에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6671193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D99726-E17C-97FD-EAA7-018C1CF629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648C3B-A41C-DA40-CA40-15EBDB33FB81}"/>
              </a:ext>
            </a:extLst>
          </p:cNvPr>
          <p:cNvSpPr txBox="1"/>
          <p:nvPr/>
        </p:nvSpPr>
        <p:spPr>
          <a:xfrm>
            <a:off x="1327591" y="666572"/>
            <a:ext cx="64892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그 날에 천국에서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영원한 기쁨 주와 나누리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7262354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32F826-FADE-2029-CD17-62E2B724EF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1A3EB2A-1D24-ADE3-16D3-CB4E7539E70D}"/>
              </a:ext>
            </a:extLst>
          </p:cNvPr>
          <p:cNvSpPr txBox="1"/>
          <p:nvPr/>
        </p:nvSpPr>
        <p:spPr>
          <a:xfrm>
            <a:off x="1993637" y="666572"/>
            <a:ext cx="51571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주의 얼굴 뵐 때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승리의 노래 부르리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4731981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F33C8F-4304-70BC-CE10-F7695616E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EF2206-67B8-81AD-DEE5-3BEF5313411C}"/>
              </a:ext>
            </a:extLst>
          </p:cNvPr>
          <p:cNvSpPr txBox="1"/>
          <p:nvPr/>
        </p:nvSpPr>
        <p:spPr>
          <a:xfrm>
            <a:off x="928439" y="666572"/>
            <a:ext cx="72875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2. </a:t>
            </a:r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그날 주의 얼굴 보리 예수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크신 은혜 알게 되리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5394956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E081F-4E92-5A49-0193-8C7CDD424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BFC119-ABC2-3D2C-0A19-CFB9C038219D}"/>
              </a:ext>
            </a:extLst>
          </p:cNvPr>
          <p:cNvSpPr txBox="1"/>
          <p:nvPr/>
        </p:nvSpPr>
        <p:spPr>
          <a:xfrm>
            <a:off x="1705094" y="666572"/>
            <a:ext cx="57342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또 홀연히 변화되리라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그 날에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35703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CFD160-FBDB-6FA4-9F35-D1291D269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597389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E216C1-562E-6FAC-BE41-D12E077934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1280F3-C949-E001-2F11-C2C68388D143}"/>
              </a:ext>
            </a:extLst>
          </p:cNvPr>
          <p:cNvSpPr txBox="1"/>
          <p:nvPr/>
        </p:nvSpPr>
        <p:spPr>
          <a:xfrm>
            <a:off x="950081" y="666572"/>
            <a:ext cx="72442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그 날에 </a:t>
            </a:r>
            <a:r>
              <a:rPr lang="ko-KR" altLang="en-US" sz="4800" b="1" spc="-300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자유케</a:t>
            </a:r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 되리라 예수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모든 고통은 끝나리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695573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244029-7A41-6559-8CBC-88C13D90B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96DED3-BB5C-E7CB-0406-BBBC929041DB}"/>
              </a:ext>
            </a:extLst>
          </p:cNvPr>
          <p:cNvSpPr txBox="1"/>
          <p:nvPr/>
        </p:nvSpPr>
        <p:spPr>
          <a:xfrm>
            <a:off x="1616118" y="666572"/>
            <a:ext cx="59121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찬란한 주 영광 보리라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그 날에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77405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B02B1D-E201-158F-523B-B26F090E9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6F0BEE-D6D6-C2E0-F475-43909C01677F}"/>
              </a:ext>
            </a:extLst>
          </p:cNvPr>
          <p:cNvSpPr txBox="1"/>
          <p:nvPr/>
        </p:nvSpPr>
        <p:spPr>
          <a:xfrm>
            <a:off x="1327591" y="666572"/>
            <a:ext cx="64892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그 날에 천국에서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영원한 기쁨 주와 나누리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60164158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FADBD9-93C0-8913-E615-9E65E7896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6BFB8B6-E24C-5AE9-6D59-672CA61774BE}"/>
              </a:ext>
            </a:extLst>
          </p:cNvPr>
          <p:cNvSpPr txBox="1"/>
          <p:nvPr/>
        </p:nvSpPr>
        <p:spPr>
          <a:xfrm>
            <a:off x="1993637" y="666572"/>
            <a:ext cx="51571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주의 얼굴 뵐 때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승리의 노래 부르리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445830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8006C0-6E54-9117-39FA-757F42BF2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315979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3283C4F3-5AE6-4096-A659-68AFB4F5B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46" y="-208151"/>
            <a:ext cx="9144000" cy="39664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A751CA-405D-4F80-856F-EF5FC8AC3935}"/>
              </a:ext>
            </a:extLst>
          </p:cNvPr>
          <p:cNvSpPr txBox="1"/>
          <p:nvPr/>
        </p:nvSpPr>
        <p:spPr>
          <a:xfrm>
            <a:off x="6064988" y="555487"/>
            <a:ext cx="639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b="1" spc="-15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축도</a:t>
            </a:r>
            <a:endParaRPr lang="en-US" altLang="ko-KR" sz="2400" b="1" spc="-15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CookieRunOTF Bold" panose="020B0600000101010101" pitchFamily="34" charset="-127"/>
              <a:ea typeface="CookieRunOTF Bold" panose="020B0600000101010101" pitchFamily="34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718A04-0C07-4509-8B05-A103B1282FA2}"/>
              </a:ext>
            </a:extLst>
          </p:cNvPr>
          <p:cNvSpPr txBox="1"/>
          <p:nvPr/>
        </p:nvSpPr>
        <p:spPr>
          <a:xfrm>
            <a:off x="3496905" y="1143984"/>
            <a:ext cx="24096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김병주 목사</a:t>
            </a:r>
            <a:endParaRPr lang="en-US" altLang="ko-KR" sz="4000" b="1" spc="-15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CookieRunOTF Bold" panose="020B0600000101010101" pitchFamily="34" charset="-127"/>
              <a:ea typeface="CookieRunOTF Bold" panose="020B0600000101010101" pitchFamily="34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0B3D1CF-8DB4-4C88-BFF3-FDC7B8ACB0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065" y="1127206"/>
            <a:ext cx="1501629" cy="84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71432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6283EC09-05F8-4ADE-A634-BE681DEAC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8879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140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3283C4F3-5AE6-4096-A659-68AFB4F5B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46" y="-208151"/>
            <a:ext cx="9144000" cy="39664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A751CA-405D-4F80-856F-EF5FC8AC3935}"/>
              </a:ext>
            </a:extLst>
          </p:cNvPr>
          <p:cNvSpPr txBox="1"/>
          <p:nvPr/>
        </p:nvSpPr>
        <p:spPr>
          <a:xfrm>
            <a:off x="6234211" y="572265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찬양</a:t>
            </a:r>
            <a:endParaRPr lang="en-US" altLang="ko-KR" sz="2400" b="1" spc="-15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CookieRunOTF Bold" panose="020B0600000101010101" pitchFamily="34" charset="-127"/>
              <a:ea typeface="CookieRunOTF Bold" panose="020B0600000101010101" pitchFamily="34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718A04-0C07-4509-8B05-A103B1282FA2}"/>
              </a:ext>
            </a:extLst>
          </p:cNvPr>
          <p:cNvSpPr txBox="1"/>
          <p:nvPr/>
        </p:nvSpPr>
        <p:spPr>
          <a:xfrm>
            <a:off x="2363554" y="1169151"/>
            <a:ext cx="44582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구주 예수 의지함이</a:t>
            </a:r>
            <a:endParaRPr lang="en-US" altLang="ko-KR" sz="4000" b="1" spc="-15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CookieRunOTF Bold" panose="020B0600000101010101" pitchFamily="34" charset="-127"/>
              <a:ea typeface="CookieRunOTF Bold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79689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430D8E-8683-4BAA-AAFD-59F72B38DD00}"/>
              </a:ext>
            </a:extLst>
          </p:cNvPr>
          <p:cNvSpPr txBox="1"/>
          <p:nvPr/>
        </p:nvSpPr>
        <p:spPr>
          <a:xfrm>
            <a:off x="1531985" y="666572"/>
            <a:ext cx="608051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0" indent="-914400" algn="ctr">
              <a:buAutoNum type="arabicPeriod"/>
            </a:pPr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구주 예수 의지함이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심히 기쁜 </a:t>
            </a:r>
            <a:r>
              <a:rPr lang="ko-KR" altLang="en-US" sz="4800" b="1" spc="-300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일일세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95349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430D8E-8683-4BAA-AAFD-59F72B38DD00}"/>
              </a:ext>
            </a:extLst>
          </p:cNvPr>
          <p:cNvSpPr txBox="1"/>
          <p:nvPr/>
        </p:nvSpPr>
        <p:spPr>
          <a:xfrm>
            <a:off x="1993642" y="666572"/>
            <a:ext cx="51571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영생 허락 받았으니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의심 아주 </a:t>
            </a:r>
            <a:r>
              <a:rPr lang="ko-KR" altLang="en-US" sz="4800" b="1" spc="-300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없도다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65260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690DEE-890D-67A4-4287-4C6B5A1B4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8F93DD-4C19-5023-DDE8-ADBFF62C784E}"/>
              </a:ext>
            </a:extLst>
          </p:cNvPr>
          <p:cNvSpPr txBox="1"/>
          <p:nvPr/>
        </p:nvSpPr>
        <p:spPr>
          <a:xfrm>
            <a:off x="1904674" y="666572"/>
            <a:ext cx="53351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예수 </a:t>
            </a:r>
            <a:r>
              <a:rPr lang="ko-KR" altLang="en-US" sz="4800" b="1" spc="-300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예수</a:t>
            </a:r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 믿는 것은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받은 증거 </a:t>
            </a:r>
            <a:r>
              <a:rPr lang="ko-KR" altLang="en-US" sz="4800" b="1" spc="-300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많도다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98179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84610-13BF-F245-6197-054504F8F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126817A-B119-7AF7-2C3E-990BE0BA4E9E}"/>
              </a:ext>
            </a:extLst>
          </p:cNvPr>
          <p:cNvSpPr txBox="1"/>
          <p:nvPr/>
        </p:nvSpPr>
        <p:spPr>
          <a:xfrm>
            <a:off x="1904671" y="666572"/>
            <a:ext cx="53351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예수 </a:t>
            </a:r>
            <a:r>
              <a:rPr lang="ko-KR" altLang="en-US" sz="4800" b="1" spc="-300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예수</a:t>
            </a:r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 귀한 예수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믿음 더욱 주소서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37804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7ED1B-0FDC-929F-7400-E21D88017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4C1A3C-AE17-C4F1-89A2-A9B4C110B592}"/>
              </a:ext>
            </a:extLst>
          </p:cNvPr>
          <p:cNvSpPr txBox="1"/>
          <p:nvPr/>
        </p:nvSpPr>
        <p:spPr>
          <a:xfrm>
            <a:off x="1683469" y="666572"/>
            <a:ext cx="57775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2. </a:t>
            </a:r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구주 예수 의지함이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심히 기쁜 </a:t>
            </a:r>
            <a:r>
              <a:rPr lang="ko-KR" altLang="en-US" sz="4800" b="1" spc="-300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일일세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80248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E8CE80-652E-B65A-CB3D-C842195D3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81464F-5DA5-ED77-4B98-8C3700FEB596}"/>
              </a:ext>
            </a:extLst>
          </p:cNvPr>
          <p:cNvSpPr txBox="1"/>
          <p:nvPr/>
        </p:nvSpPr>
        <p:spPr>
          <a:xfrm>
            <a:off x="1904678" y="666572"/>
            <a:ext cx="53351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주를 믿는 나의 마음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그의 피에 적시네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01222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CAF5A9-8785-23F5-FCCA-60DE35934D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7B6137A-3CB5-70C9-1B66-C3B23E5B2E57}"/>
              </a:ext>
            </a:extLst>
          </p:cNvPr>
          <p:cNvSpPr txBox="1"/>
          <p:nvPr/>
        </p:nvSpPr>
        <p:spPr>
          <a:xfrm>
            <a:off x="1904674" y="666572"/>
            <a:ext cx="53351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예수 </a:t>
            </a:r>
            <a:r>
              <a:rPr lang="ko-KR" altLang="en-US" sz="4800" b="1" spc="-300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예수</a:t>
            </a:r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 믿는 것은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받은 증거 </a:t>
            </a:r>
            <a:r>
              <a:rPr lang="ko-KR" altLang="en-US" sz="4800" b="1" spc="-300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많도다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7794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4C8754-1413-9A74-6A56-81AA6003D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1D001F86-7092-C6CD-3D14-D8373B74A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46" y="-208151"/>
            <a:ext cx="9144000" cy="39664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B3ACE1-55C6-A80B-BB37-D6495028616D}"/>
              </a:ext>
            </a:extLst>
          </p:cNvPr>
          <p:cNvSpPr txBox="1"/>
          <p:nvPr/>
        </p:nvSpPr>
        <p:spPr>
          <a:xfrm>
            <a:off x="6234211" y="572265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찬양</a:t>
            </a:r>
            <a:endParaRPr lang="en-US" altLang="ko-KR" sz="2400" b="1" spc="-15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CookieRunOTF Bold" panose="020B0600000101010101" pitchFamily="34" charset="-127"/>
              <a:ea typeface="CookieRunOTF Bold" panose="020B0600000101010101" pitchFamily="34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659C5F-F875-E22B-F297-D2A714F76755}"/>
              </a:ext>
            </a:extLst>
          </p:cNvPr>
          <p:cNvSpPr txBox="1"/>
          <p:nvPr/>
        </p:nvSpPr>
        <p:spPr>
          <a:xfrm>
            <a:off x="2610416" y="1169151"/>
            <a:ext cx="39645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나의 안에 거하라</a:t>
            </a:r>
            <a:endParaRPr lang="en-US" altLang="ko-KR" sz="4000" b="1" spc="-15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CookieRunOTF Bold" panose="020B0600000101010101" pitchFamily="34" charset="-127"/>
              <a:ea typeface="CookieRunOTF Bold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348247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518B76-3BAB-D628-D7A5-40EBA770A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F23259D-B8A6-CA5A-0EFC-1F0E0E122603}"/>
              </a:ext>
            </a:extLst>
          </p:cNvPr>
          <p:cNvSpPr txBox="1"/>
          <p:nvPr/>
        </p:nvSpPr>
        <p:spPr>
          <a:xfrm>
            <a:off x="1904671" y="666572"/>
            <a:ext cx="53351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예수 </a:t>
            </a:r>
            <a:r>
              <a:rPr lang="ko-KR" altLang="en-US" sz="4800" b="1" spc="-300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예수</a:t>
            </a:r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 귀한 예수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믿음 더욱 주소서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91421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B1B124-A962-7777-A692-93F1409E9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D6111B-FD74-73CE-68B6-FF1F5EF71153}"/>
              </a:ext>
            </a:extLst>
          </p:cNvPr>
          <p:cNvSpPr txBox="1"/>
          <p:nvPr/>
        </p:nvSpPr>
        <p:spPr>
          <a:xfrm>
            <a:off x="1683469" y="666572"/>
            <a:ext cx="57775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3. </a:t>
            </a:r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구주 예수 의지함이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죄악 벗어 버리네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927119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7F0EF0-3540-42C5-8F67-617F05CC3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D7367E-838D-0F68-9E0E-A5AD6A684C43}"/>
              </a:ext>
            </a:extLst>
          </p:cNvPr>
          <p:cNvSpPr txBox="1"/>
          <p:nvPr/>
        </p:nvSpPr>
        <p:spPr>
          <a:xfrm>
            <a:off x="1993648" y="666572"/>
            <a:ext cx="51571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안위 받고 영생함을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주께 모두 얻었네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90725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4808C-A120-1CCB-01CD-9A8829D56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61EAAF-9917-197B-7791-2187F1119773}"/>
              </a:ext>
            </a:extLst>
          </p:cNvPr>
          <p:cNvSpPr txBox="1"/>
          <p:nvPr/>
        </p:nvSpPr>
        <p:spPr>
          <a:xfrm>
            <a:off x="1904674" y="666572"/>
            <a:ext cx="53351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예수 </a:t>
            </a:r>
            <a:r>
              <a:rPr lang="ko-KR" altLang="en-US" sz="4800" b="1" spc="-300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예수</a:t>
            </a:r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 믿는 것은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받은 증거 </a:t>
            </a:r>
            <a:r>
              <a:rPr lang="ko-KR" altLang="en-US" sz="4800" b="1" spc="-300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많도다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671424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7BE60-6647-4D69-44C7-0C4AC8D2B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105519-E6F4-CB35-2F95-EC2C2C927B40}"/>
              </a:ext>
            </a:extLst>
          </p:cNvPr>
          <p:cNvSpPr txBox="1"/>
          <p:nvPr/>
        </p:nvSpPr>
        <p:spPr>
          <a:xfrm>
            <a:off x="1904671" y="666572"/>
            <a:ext cx="53351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예수 </a:t>
            </a:r>
            <a:r>
              <a:rPr lang="ko-KR" altLang="en-US" sz="4800" b="1" spc="-300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예수</a:t>
            </a:r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 귀한 예수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믿음 더욱 주소서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631296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68BF40-2131-54BF-9904-72E635603A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CEBE4D8-F4DA-C8B1-83C3-BD9C796949F4}"/>
              </a:ext>
            </a:extLst>
          </p:cNvPr>
          <p:cNvSpPr txBox="1"/>
          <p:nvPr/>
        </p:nvSpPr>
        <p:spPr>
          <a:xfrm>
            <a:off x="1683469" y="666572"/>
            <a:ext cx="57775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4. </a:t>
            </a:r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구주 예수 의지함이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죄악 벗어 버리네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496502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EA79C4-CD49-D497-4019-DE6B294C1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1A696E8-BA40-CDA5-A5B1-F73043B60863}"/>
              </a:ext>
            </a:extLst>
          </p:cNvPr>
          <p:cNvSpPr txBox="1"/>
          <p:nvPr/>
        </p:nvSpPr>
        <p:spPr>
          <a:xfrm>
            <a:off x="1993651" y="666572"/>
            <a:ext cx="51571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영원 무궁 지나도록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주여 함께 하소서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475817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1947DE-5018-157D-4DB4-3CA636D220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47102F-C2B0-1770-2673-9B21A24BEF86}"/>
              </a:ext>
            </a:extLst>
          </p:cNvPr>
          <p:cNvSpPr txBox="1"/>
          <p:nvPr/>
        </p:nvSpPr>
        <p:spPr>
          <a:xfrm>
            <a:off x="1904674" y="666572"/>
            <a:ext cx="53351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예수 </a:t>
            </a:r>
            <a:r>
              <a:rPr lang="ko-KR" altLang="en-US" sz="4800" b="1" spc="-300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예수</a:t>
            </a:r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 믿는 것은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받은 증거 </a:t>
            </a:r>
            <a:r>
              <a:rPr lang="ko-KR" altLang="en-US" sz="4800" b="1" spc="-300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많도다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893773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209A56-5FDA-9C02-15CE-2AF14EC5F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04DB27-648C-D8E1-DCA3-8E3DF3299D24}"/>
              </a:ext>
            </a:extLst>
          </p:cNvPr>
          <p:cNvSpPr txBox="1"/>
          <p:nvPr/>
        </p:nvSpPr>
        <p:spPr>
          <a:xfrm>
            <a:off x="1904671" y="666572"/>
            <a:ext cx="53351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예수 </a:t>
            </a:r>
            <a:r>
              <a:rPr lang="ko-KR" altLang="en-US" sz="4800" b="1" spc="-300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예수</a:t>
            </a:r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 귀한 예수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믿음 더욱 주소서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134895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5B1F584-1DD9-469F-8F66-E23D5068C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268B2DF-77B4-4104-9FD7-80D36B905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0842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D7358-336E-C53C-9C7F-99E33D362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240890-9DD9-642F-A5E0-84E28A4E5DBA}"/>
              </a:ext>
            </a:extLst>
          </p:cNvPr>
          <p:cNvSpPr txBox="1"/>
          <p:nvPr/>
        </p:nvSpPr>
        <p:spPr>
          <a:xfrm>
            <a:off x="1993652" y="666572"/>
            <a:ext cx="51571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나의 안에 거하라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나는 네 하나님이니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295634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61B30-CCA3-DACB-26CD-18E6F0570B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1957724B-0DD5-EC44-F31A-53CADF76C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46" y="-208151"/>
            <a:ext cx="9144000" cy="39664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EDBBDA-F3AE-5821-A1DB-DA0371D758DE}"/>
              </a:ext>
            </a:extLst>
          </p:cNvPr>
          <p:cNvSpPr txBox="1"/>
          <p:nvPr/>
        </p:nvSpPr>
        <p:spPr>
          <a:xfrm>
            <a:off x="6234211" y="572265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찬양</a:t>
            </a:r>
            <a:endParaRPr lang="en-US" altLang="ko-KR" sz="2400" b="1" spc="-15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CookieRunOTF Bold" panose="020B0600000101010101" pitchFamily="34" charset="-127"/>
              <a:ea typeface="CookieRunOTF Bold" panose="020B0600000101010101" pitchFamily="34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3B91A3-0325-77D4-8FE4-3DA8ABF9C067}"/>
              </a:ext>
            </a:extLst>
          </p:cNvPr>
          <p:cNvSpPr txBox="1"/>
          <p:nvPr/>
        </p:nvSpPr>
        <p:spPr>
          <a:xfrm>
            <a:off x="2610417" y="1169151"/>
            <a:ext cx="39645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모든 상황 속에서</a:t>
            </a:r>
            <a:endParaRPr lang="en-US" altLang="ko-KR" sz="4000" b="1" spc="-15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CookieRunOTF Bold" panose="020B0600000101010101" pitchFamily="34" charset="-127"/>
              <a:ea typeface="CookieRunOTF Bold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922553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3D5E3-CDAF-45E7-B782-766B9217F4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E7E800-7D1E-4148-130B-44FF4F141BF0}"/>
              </a:ext>
            </a:extLst>
          </p:cNvPr>
          <p:cNvSpPr txBox="1"/>
          <p:nvPr/>
        </p:nvSpPr>
        <p:spPr>
          <a:xfrm>
            <a:off x="2282202" y="666572"/>
            <a:ext cx="45801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모든 상황 속에서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주를 </a:t>
            </a:r>
            <a:r>
              <a:rPr lang="ko-KR" altLang="en-US" sz="4800" b="1" spc="-300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찬양할지라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522694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7E69AC-7D04-DFE0-BD3C-1F8D972EDB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865E9D-D344-D6D2-1805-1193EF8A727E}"/>
              </a:ext>
            </a:extLst>
          </p:cNvPr>
          <p:cNvSpPr txBox="1"/>
          <p:nvPr/>
        </p:nvSpPr>
        <p:spPr>
          <a:xfrm>
            <a:off x="2193231" y="666572"/>
            <a:ext cx="47580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주는 너의 큰 상급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큰 도움이시라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574450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4384CC-198A-5B46-9353-D720963B21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2FAA3C-C2E4-9E82-2A90-620F93AD7371}"/>
              </a:ext>
            </a:extLst>
          </p:cNvPr>
          <p:cNvSpPr txBox="1"/>
          <p:nvPr/>
        </p:nvSpPr>
        <p:spPr>
          <a:xfrm>
            <a:off x="2193221" y="666572"/>
            <a:ext cx="47580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주의 얼굴 구할 때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주의 영을 </a:t>
            </a:r>
            <a:r>
              <a:rPr lang="ko-KR" altLang="en-US" sz="4800" b="1" spc="-300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부으사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130303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63EC6C-2F6E-562E-56CA-920C8BE41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3D7F74-41CA-373B-E836-D1C3D3BCB655}"/>
              </a:ext>
            </a:extLst>
          </p:cNvPr>
          <p:cNvSpPr txBox="1"/>
          <p:nvPr/>
        </p:nvSpPr>
        <p:spPr>
          <a:xfrm>
            <a:off x="2282182" y="666572"/>
            <a:ext cx="45801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크신 사랑 안에서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주를 보게 하소서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762717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15833-BCE5-A38C-7DB4-B9CEDCA01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8A7B19A-7629-24E0-C844-3C003735DDF4}"/>
              </a:ext>
            </a:extLst>
          </p:cNvPr>
          <p:cNvSpPr txBox="1"/>
          <p:nvPr/>
        </p:nvSpPr>
        <p:spPr>
          <a:xfrm>
            <a:off x="1993667" y="666572"/>
            <a:ext cx="51571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내 영혼이 확정되고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 확정 </a:t>
            </a:r>
            <a:r>
              <a:rPr lang="ko-KR" altLang="en-US" sz="4800" b="1" spc="-300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되었사오니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725547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C8C418-C334-2C73-3057-9BB769CA6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B87CF4-4250-C570-5CF1-E6C286703396}"/>
              </a:ext>
            </a:extLst>
          </p:cNvPr>
          <p:cNvSpPr txBox="1"/>
          <p:nvPr/>
        </p:nvSpPr>
        <p:spPr>
          <a:xfrm>
            <a:off x="2104274" y="666572"/>
            <a:ext cx="49359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내 믿음의 눈 들어 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주를 바라봅니다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123585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805552-2C96-8002-2E37-D6B9589065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320F7D-AA95-0C53-9650-C4EBE95D19C2}"/>
              </a:ext>
            </a:extLst>
          </p:cNvPr>
          <p:cNvSpPr txBox="1"/>
          <p:nvPr/>
        </p:nvSpPr>
        <p:spPr>
          <a:xfrm>
            <a:off x="1993667" y="666572"/>
            <a:ext cx="51571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내 영혼이 확정되고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 확정 </a:t>
            </a:r>
            <a:r>
              <a:rPr lang="ko-KR" altLang="en-US" sz="4800" b="1" spc="-300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되었사오니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351773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4F4EF9-0C6F-1D53-6DA0-47A28C9C0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D07E2E-4E37-C0C2-E501-57E3E6033C8E}"/>
              </a:ext>
            </a:extLst>
          </p:cNvPr>
          <p:cNvSpPr txBox="1"/>
          <p:nvPr/>
        </p:nvSpPr>
        <p:spPr>
          <a:xfrm>
            <a:off x="2104274" y="666572"/>
            <a:ext cx="49359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내 믿음의 눈 들어 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주를 바라봅니다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614157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3355C-E6B2-7134-C35A-5A4DD9F929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9805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3B2DD5-C7B9-1C16-B8E5-5A027C91E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169E98-A1FB-BE7D-46C9-7CE2DEF799FB}"/>
              </a:ext>
            </a:extLst>
          </p:cNvPr>
          <p:cNvSpPr txBox="1"/>
          <p:nvPr/>
        </p:nvSpPr>
        <p:spPr>
          <a:xfrm>
            <a:off x="2282201" y="666572"/>
            <a:ext cx="45801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모든 환난 가운데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너를 </a:t>
            </a:r>
            <a:r>
              <a:rPr lang="ko-KR" altLang="en-US" sz="4800" b="1" spc="-300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지키는자라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43477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F71C19-F941-956F-E893-3F185D401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A33520CA-6302-3BBC-1081-B1AC7A86FB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46" y="-208151"/>
            <a:ext cx="9144000" cy="39664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BDE94C-EFA0-EFAB-AA5D-C76B1CD81855}"/>
              </a:ext>
            </a:extLst>
          </p:cNvPr>
          <p:cNvSpPr txBox="1"/>
          <p:nvPr/>
        </p:nvSpPr>
        <p:spPr>
          <a:xfrm>
            <a:off x="6234211" y="572265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찬양</a:t>
            </a:r>
            <a:endParaRPr lang="en-US" altLang="ko-KR" sz="2400" b="1" spc="-15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CookieRunOTF Bold" panose="020B0600000101010101" pitchFamily="34" charset="-127"/>
              <a:ea typeface="CookieRunOTF Bold" panose="020B0600000101010101" pitchFamily="34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B7BB2D-895C-E523-0EC4-2661B3ACEA69}"/>
              </a:ext>
            </a:extLst>
          </p:cNvPr>
          <p:cNvSpPr txBox="1"/>
          <p:nvPr/>
        </p:nvSpPr>
        <p:spPr>
          <a:xfrm>
            <a:off x="1273228" y="1171566"/>
            <a:ext cx="6366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원하고 바라고</a:t>
            </a:r>
          </a:p>
        </p:txBody>
      </p:sp>
    </p:spTree>
    <p:extLst>
      <p:ext uri="{BB962C8B-B14F-4D97-AF65-F5344CB8AC3E}">
        <p14:creationId xmlns:p14="http://schemas.microsoft.com/office/powerpoint/2010/main" val="31066991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D58E9-A92A-889B-4EFE-7480DF93A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A545431-97C1-A605-5F11-24DD9E0D4502}"/>
              </a:ext>
            </a:extLst>
          </p:cNvPr>
          <p:cNvSpPr txBox="1"/>
          <p:nvPr/>
        </p:nvSpPr>
        <p:spPr>
          <a:xfrm>
            <a:off x="577420" y="666572"/>
            <a:ext cx="79896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0" indent="-914400" algn="ctr">
              <a:buAutoNum type="arabicPeriod"/>
            </a:pPr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이 세상을 살아가는 동안에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나의 힘을 의지할 수 없으니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468446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FBC118-4CF5-9A1F-9FF0-F5B58E325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F8E601-408D-D447-BD74-9233ED534E9E}"/>
              </a:ext>
            </a:extLst>
          </p:cNvPr>
          <p:cNvSpPr txBox="1"/>
          <p:nvPr/>
        </p:nvSpPr>
        <p:spPr>
          <a:xfrm>
            <a:off x="1039080" y="666572"/>
            <a:ext cx="70663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기도하고 낙심하지 말 것은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주께서 참 소망이 되심이라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698843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DC6FE9-DCCF-E0B5-5E71-B6D89DE48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774924-4DC9-C0CE-2EDB-9E98F144CD2B}"/>
              </a:ext>
            </a:extLst>
          </p:cNvPr>
          <p:cNvSpPr txBox="1"/>
          <p:nvPr/>
        </p:nvSpPr>
        <p:spPr>
          <a:xfrm>
            <a:off x="84498" y="666572"/>
            <a:ext cx="89755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하나님의 꿈이 나의 비전이 되고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예수님의 성품이 나의 인격이 되고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474888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F640B5-786A-C545-959F-024EFD9DB8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E5E988-23A6-10C8-3671-2022924A5430}"/>
              </a:ext>
            </a:extLst>
          </p:cNvPr>
          <p:cNvSpPr txBox="1"/>
          <p:nvPr/>
        </p:nvSpPr>
        <p:spPr>
          <a:xfrm>
            <a:off x="84494" y="666572"/>
            <a:ext cx="89755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성령님의 권능이 나의 능력이 되길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원하고 바라고 기도합니다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287466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A3EA5B-AF3F-BC93-2E76-403D05B4A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769426A-FF06-9445-0F61-FAD5BE9E1469}"/>
              </a:ext>
            </a:extLst>
          </p:cNvPr>
          <p:cNvSpPr txBox="1"/>
          <p:nvPr/>
        </p:nvSpPr>
        <p:spPr>
          <a:xfrm>
            <a:off x="728907" y="666572"/>
            <a:ext cx="76867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2. </a:t>
            </a:r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주의 길을 걸어가는 동안에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세상의 것 의지할 수 없으니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641840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E07A42-9AC4-0554-CAE2-7B86CF9E9C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226A6CF-B5AD-9A5B-39FF-EFF4A01C3AA9}"/>
              </a:ext>
            </a:extLst>
          </p:cNvPr>
          <p:cNvSpPr txBox="1"/>
          <p:nvPr/>
        </p:nvSpPr>
        <p:spPr>
          <a:xfrm>
            <a:off x="1039085" y="666572"/>
            <a:ext cx="70663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감사하고 낙심하지 말 것은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주께서 참 기쁨이 되심이라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361898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CEEBD-2433-7355-67E2-EEAC6907E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066A76-5D2E-BB12-1C67-9DA3A46BE74B}"/>
              </a:ext>
            </a:extLst>
          </p:cNvPr>
          <p:cNvSpPr txBox="1"/>
          <p:nvPr/>
        </p:nvSpPr>
        <p:spPr>
          <a:xfrm>
            <a:off x="84498" y="666572"/>
            <a:ext cx="89755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하나님의 꿈이 나의 비전이 되고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예수님의 성품이 나의 인격이 되고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684957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E8B566-00A5-8F95-591A-B859BDEDD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8988A9-9A43-82E8-32BD-DEF6865530EA}"/>
              </a:ext>
            </a:extLst>
          </p:cNvPr>
          <p:cNvSpPr txBox="1"/>
          <p:nvPr/>
        </p:nvSpPr>
        <p:spPr>
          <a:xfrm>
            <a:off x="84494" y="666572"/>
            <a:ext cx="89755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성령님의 권능이 나의 능력이 되길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원하고 바라고 기도합니다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76375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203118-6504-4D1C-9568-3EC2D0DFE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6DDB446-1079-4437-A9FA-918E285D0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5768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D80E55-84D1-EC58-3BD4-A5051647E6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2294E31-52FF-99DD-726C-C654D0486292}"/>
              </a:ext>
            </a:extLst>
          </p:cNvPr>
          <p:cNvSpPr txBox="1"/>
          <p:nvPr/>
        </p:nvSpPr>
        <p:spPr>
          <a:xfrm>
            <a:off x="1993658" y="666572"/>
            <a:ext cx="51571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두려워하지 말라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내가 널 </a:t>
            </a:r>
            <a:r>
              <a:rPr lang="ko-KR" altLang="en-US" sz="4800" b="1" spc="-300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도와주리니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41856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3283C4F3-5AE6-4096-A659-68AFB4F5B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0961" y="-208151"/>
            <a:ext cx="11660698" cy="39664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A751CA-405D-4F80-856F-EF5FC8AC3935}"/>
              </a:ext>
            </a:extLst>
          </p:cNvPr>
          <p:cNvSpPr txBox="1"/>
          <p:nvPr/>
        </p:nvSpPr>
        <p:spPr>
          <a:xfrm>
            <a:off x="6675301" y="563876"/>
            <a:ext cx="946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b="1" spc="-15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영광송</a:t>
            </a:r>
            <a:endParaRPr lang="en-US" altLang="ko-KR" sz="2400" b="1" spc="-15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CookieRunOTF Bold" panose="020B0600000101010101" pitchFamily="34" charset="-127"/>
              <a:ea typeface="CookieRunOTF Bold" panose="020B0600000101010101" pitchFamily="34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718A04-0C07-4509-8B05-A103B1282FA2}"/>
              </a:ext>
            </a:extLst>
          </p:cNvPr>
          <p:cNvSpPr txBox="1"/>
          <p:nvPr/>
        </p:nvSpPr>
        <p:spPr>
          <a:xfrm>
            <a:off x="2558348" y="1169151"/>
            <a:ext cx="4035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지금까지 </a:t>
            </a:r>
            <a:r>
              <a:rPr lang="ko-KR" altLang="en-US" sz="4000" b="1" spc="-15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에벤에셀</a:t>
            </a:r>
            <a:endParaRPr lang="en-US" altLang="ko-KR" sz="4000" b="1" spc="-15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CookieRunOTF Bold" panose="020B0600000101010101" pitchFamily="34" charset="-127"/>
              <a:ea typeface="CookieRunOTF Bold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37481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430D8E-8683-4BAA-AAFD-59F72B38DD00}"/>
              </a:ext>
            </a:extLst>
          </p:cNvPr>
          <p:cNvSpPr txBox="1"/>
          <p:nvPr/>
        </p:nvSpPr>
        <p:spPr>
          <a:xfrm>
            <a:off x="2384656" y="666572"/>
            <a:ext cx="43749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4800" b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r>
              <a:rPr lang="ko-KR" altLang="en-US" spc="-300" dirty="0"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지금까지 </a:t>
            </a:r>
            <a:r>
              <a:rPr lang="ko-KR" altLang="en-US" spc="-300" dirty="0" err="1"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에벤에셀</a:t>
            </a:r>
            <a:endParaRPr lang="en-US" altLang="ko-KR" spc="-300" dirty="0"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r>
              <a:rPr lang="ko-KR" altLang="en-US" spc="-300" dirty="0"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여기 임마누엘</a:t>
            </a:r>
            <a:endParaRPr lang="en-US" altLang="ko-KR" spc="-300" dirty="0"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36699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430D8E-8683-4BAA-AAFD-59F72B38DD00}"/>
              </a:ext>
            </a:extLst>
          </p:cNvPr>
          <p:cNvSpPr txBox="1"/>
          <p:nvPr/>
        </p:nvSpPr>
        <p:spPr>
          <a:xfrm>
            <a:off x="1724222" y="666572"/>
            <a:ext cx="56957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4800" b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r>
              <a:rPr lang="ko-KR" altLang="en-US" spc="-300" dirty="0"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앞으로 여호와 이레</a:t>
            </a:r>
            <a:endParaRPr lang="en-US" altLang="ko-KR" spc="-300" dirty="0"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r>
              <a:rPr lang="ko-KR" altLang="en-US" spc="-300" dirty="0"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나의 가는 길 함께 하시네</a:t>
            </a:r>
            <a:endParaRPr lang="en-US" altLang="ko-KR" spc="-300" dirty="0"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734605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49967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3283C4F3-5AE6-4096-A659-68AFB4F5B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46" y="-208151"/>
            <a:ext cx="9144000" cy="39664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A751CA-405D-4F80-856F-EF5FC8AC3935}"/>
              </a:ext>
            </a:extLst>
          </p:cNvPr>
          <p:cNvSpPr txBox="1"/>
          <p:nvPr/>
        </p:nvSpPr>
        <p:spPr>
          <a:xfrm>
            <a:off x="5675780" y="555487"/>
            <a:ext cx="1217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사도신경</a:t>
            </a:r>
            <a:endParaRPr lang="en-US" altLang="ko-KR" sz="2400" b="1" spc="-15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CookieRunOTF Bold" panose="020B0600000101010101" pitchFamily="34" charset="-127"/>
              <a:ea typeface="CookieRunOTF Bold" panose="020B0600000101010101" pitchFamily="34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718A04-0C07-4509-8B05-A103B1282FA2}"/>
              </a:ext>
            </a:extLst>
          </p:cNvPr>
          <p:cNvSpPr txBox="1"/>
          <p:nvPr/>
        </p:nvSpPr>
        <p:spPr>
          <a:xfrm>
            <a:off x="3607459" y="1169151"/>
            <a:ext cx="19704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신앙고백</a:t>
            </a:r>
            <a:endParaRPr lang="en-US" altLang="ko-KR" sz="4000" b="1" spc="-15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CookieRunOTF Bold" panose="020B0600000101010101" pitchFamily="34" charset="-127"/>
              <a:ea typeface="CookieRunOTF Bold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477092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430D8E-8683-4BAA-AAFD-59F72B38DD00}"/>
              </a:ext>
            </a:extLst>
          </p:cNvPr>
          <p:cNvSpPr txBox="1"/>
          <p:nvPr/>
        </p:nvSpPr>
        <p:spPr>
          <a:xfrm>
            <a:off x="1854230" y="666572"/>
            <a:ext cx="55066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4800" b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r>
              <a:rPr lang="ko-KR" altLang="en-US" spc="-300" dirty="0">
                <a:solidFill>
                  <a:schemeClr val="accent4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여러분은 성부</a:t>
            </a:r>
            <a:r>
              <a:rPr lang="en-US" altLang="ko-KR" spc="-300" dirty="0">
                <a:solidFill>
                  <a:schemeClr val="accent4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 </a:t>
            </a:r>
            <a:r>
              <a:rPr lang="ko-KR" altLang="en-US" spc="-300" dirty="0">
                <a:solidFill>
                  <a:schemeClr val="accent4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하나님을</a:t>
            </a:r>
            <a:endParaRPr lang="en-US" altLang="ko-KR" spc="-300" dirty="0">
              <a:solidFill>
                <a:schemeClr val="accent4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r>
              <a:rPr lang="ko-KR" altLang="en-US" spc="-300" dirty="0">
                <a:solidFill>
                  <a:schemeClr val="accent4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믿으십니까</a:t>
            </a:r>
            <a:r>
              <a:rPr lang="en-US" altLang="ko-KR" spc="-300" dirty="0">
                <a:solidFill>
                  <a:schemeClr val="accent4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?</a:t>
            </a:r>
            <a:endParaRPr lang="ko-KR" altLang="en-US" spc="-300" dirty="0">
              <a:solidFill>
                <a:schemeClr val="accent4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7360446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430D8E-8683-4BAA-AAFD-59F72B38DD00}"/>
              </a:ext>
            </a:extLst>
          </p:cNvPr>
          <p:cNvSpPr txBox="1"/>
          <p:nvPr/>
        </p:nvSpPr>
        <p:spPr>
          <a:xfrm>
            <a:off x="713521" y="666572"/>
            <a:ext cx="77171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예</a:t>
            </a:r>
            <a:r>
              <a:rPr lang="en-US" altLang="ko-KR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, </a:t>
            </a:r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나는 전능하신 아버지 하나님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천지의 창조주를 믿습니다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857332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430D8E-8683-4BAA-AAFD-59F72B38DD00}"/>
              </a:ext>
            </a:extLst>
          </p:cNvPr>
          <p:cNvSpPr txBox="1"/>
          <p:nvPr/>
        </p:nvSpPr>
        <p:spPr>
          <a:xfrm>
            <a:off x="1778642" y="666572"/>
            <a:ext cx="55867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4800" b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r>
              <a:rPr lang="ko-KR" altLang="en-US" spc="-300" dirty="0">
                <a:solidFill>
                  <a:schemeClr val="accent4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여러분은 성자</a:t>
            </a:r>
            <a:r>
              <a:rPr lang="en-US" altLang="ko-KR" spc="-300" dirty="0">
                <a:solidFill>
                  <a:schemeClr val="accent4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 </a:t>
            </a:r>
            <a:r>
              <a:rPr lang="ko-KR" altLang="en-US" spc="-300" dirty="0">
                <a:solidFill>
                  <a:schemeClr val="accent4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예수님을</a:t>
            </a:r>
            <a:endParaRPr lang="en-US" altLang="ko-KR" spc="-300" dirty="0">
              <a:solidFill>
                <a:schemeClr val="accent4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r>
              <a:rPr lang="ko-KR" altLang="en-US" spc="-300" dirty="0">
                <a:solidFill>
                  <a:schemeClr val="accent4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믿으십니까</a:t>
            </a:r>
            <a:r>
              <a:rPr lang="en-US" altLang="ko-KR" spc="-300" dirty="0">
                <a:solidFill>
                  <a:schemeClr val="accent4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?</a:t>
            </a:r>
            <a:endParaRPr lang="ko-KR" altLang="en-US" spc="-300" dirty="0">
              <a:solidFill>
                <a:schemeClr val="accent4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0048033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430D8E-8683-4BAA-AAFD-59F72B38DD00}"/>
              </a:ext>
            </a:extLst>
          </p:cNvPr>
          <p:cNvSpPr txBox="1"/>
          <p:nvPr/>
        </p:nvSpPr>
        <p:spPr>
          <a:xfrm>
            <a:off x="731960" y="666572"/>
            <a:ext cx="76803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예</a:t>
            </a:r>
            <a:r>
              <a:rPr lang="en-US" altLang="ko-KR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, </a:t>
            </a:r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나는 그의 유일하신 아들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우리 주 예수 그리스도를 믿습니다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9631119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430D8E-8683-4BAA-AAFD-59F72B38DD00}"/>
              </a:ext>
            </a:extLst>
          </p:cNvPr>
          <p:cNvSpPr txBox="1"/>
          <p:nvPr/>
        </p:nvSpPr>
        <p:spPr>
          <a:xfrm>
            <a:off x="1157559" y="666572"/>
            <a:ext cx="68291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그는 성령으로 잉태되어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동정녀 마리아에게서 나시고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83856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BB1A99-49CA-6235-4EBB-B85D0E688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3961A2-E899-8064-D701-8AF74C3F8E27}"/>
              </a:ext>
            </a:extLst>
          </p:cNvPr>
          <p:cNvSpPr txBox="1"/>
          <p:nvPr/>
        </p:nvSpPr>
        <p:spPr>
          <a:xfrm>
            <a:off x="2193229" y="666572"/>
            <a:ext cx="47580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놀라지 말라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네 손 잡아 주리라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2678221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430D8E-8683-4BAA-AAFD-59F72B38DD00}"/>
              </a:ext>
            </a:extLst>
          </p:cNvPr>
          <p:cNvSpPr txBox="1"/>
          <p:nvPr/>
        </p:nvSpPr>
        <p:spPr>
          <a:xfrm>
            <a:off x="897878" y="666572"/>
            <a:ext cx="73484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본디오</a:t>
            </a:r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 빌라도에게 고난을 받아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십자가에 못박혀 죽으시고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462042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430D8E-8683-4BAA-AAFD-59F72B38DD00}"/>
              </a:ext>
            </a:extLst>
          </p:cNvPr>
          <p:cNvSpPr txBox="1"/>
          <p:nvPr/>
        </p:nvSpPr>
        <p:spPr>
          <a:xfrm>
            <a:off x="1185620" y="666572"/>
            <a:ext cx="67730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장사된 지 사흘만에 죽은 자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가운데서 다시 살아나셨으며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7938781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430D8E-8683-4BAA-AAFD-59F72B38DD00}"/>
              </a:ext>
            </a:extLst>
          </p:cNvPr>
          <p:cNvSpPr txBox="1"/>
          <p:nvPr/>
        </p:nvSpPr>
        <p:spPr>
          <a:xfrm>
            <a:off x="633390" y="666572"/>
            <a:ext cx="78774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하늘에 오르시어 전능하신</a:t>
            </a:r>
            <a:r>
              <a:rPr lang="en-US" altLang="ko-KR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 </a:t>
            </a:r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아버지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하나님 우편에 앉아 계시다가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9775637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430D8E-8683-4BAA-AAFD-59F72B38DD00}"/>
              </a:ext>
            </a:extLst>
          </p:cNvPr>
          <p:cNvSpPr txBox="1"/>
          <p:nvPr/>
        </p:nvSpPr>
        <p:spPr>
          <a:xfrm>
            <a:off x="1228909" y="666572"/>
            <a:ext cx="66864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거기로부터 살아있는 자와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죽은 자를 심판하러 오십니다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6144505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430D8E-8683-4BAA-AAFD-59F72B38DD00}"/>
              </a:ext>
            </a:extLst>
          </p:cNvPr>
          <p:cNvSpPr txBox="1"/>
          <p:nvPr/>
        </p:nvSpPr>
        <p:spPr>
          <a:xfrm>
            <a:off x="1793871" y="666572"/>
            <a:ext cx="55563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accent4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여러분은 성령</a:t>
            </a:r>
            <a:r>
              <a:rPr lang="en-US" altLang="ko-KR" sz="4800" b="1" spc="-300" dirty="0">
                <a:ln w="31750">
                  <a:solidFill>
                    <a:schemeClr val="tx1"/>
                  </a:solidFill>
                </a:ln>
                <a:solidFill>
                  <a:schemeClr val="accent4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 </a:t>
            </a:r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accent4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하나님을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accent4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accent4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믿으십니까</a:t>
            </a:r>
            <a:r>
              <a:rPr lang="en-US" altLang="ko-KR" sz="4800" b="1" spc="-300" dirty="0">
                <a:ln w="31750">
                  <a:solidFill>
                    <a:schemeClr val="tx1"/>
                  </a:solidFill>
                </a:ln>
                <a:solidFill>
                  <a:schemeClr val="accent4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?</a:t>
            </a:r>
            <a:endParaRPr lang="ko-KR" altLang="en-US" sz="4800" b="1" spc="-300" dirty="0">
              <a:ln w="31750">
                <a:solidFill>
                  <a:schemeClr val="tx1"/>
                </a:solidFill>
              </a:ln>
              <a:solidFill>
                <a:schemeClr val="accent4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455321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430D8E-8683-4BAA-AAFD-59F72B38DD00}"/>
              </a:ext>
            </a:extLst>
          </p:cNvPr>
          <p:cNvSpPr txBox="1"/>
          <p:nvPr/>
        </p:nvSpPr>
        <p:spPr>
          <a:xfrm>
            <a:off x="921939" y="666572"/>
            <a:ext cx="73003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예</a:t>
            </a:r>
            <a:r>
              <a:rPr lang="en-US" altLang="ko-KR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, </a:t>
            </a:r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나는 성령을 믿으며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거룩한 공교회와 성도의 교제와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4150229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430D8E-8683-4BAA-AAFD-59F72B38DD00}"/>
              </a:ext>
            </a:extLst>
          </p:cNvPr>
          <p:cNvSpPr txBox="1"/>
          <p:nvPr/>
        </p:nvSpPr>
        <p:spPr>
          <a:xfrm>
            <a:off x="849008" y="666572"/>
            <a:ext cx="74462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죄를 용서 받는 것과 몸의 부활과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영생을 믿습니다</a:t>
            </a:r>
            <a:r>
              <a:rPr lang="en-US" altLang="ko-KR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. </a:t>
            </a:r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아멘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4033430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928BF49-3699-4C93-BAB0-4F93EEA68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D7FAC6A-E479-4415-874E-1304066DA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197910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3283C4F3-5AE6-4096-A659-68AFB4F5B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46" y="-208151"/>
            <a:ext cx="9144000" cy="39664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A751CA-405D-4F80-856F-EF5FC8AC3935}"/>
              </a:ext>
            </a:extLst>
          </p:cNvPr>
          <p:cNvSpPr txBox="1"/>
          <p:nvPr/>
        </p:nvSpPr>
        <p:spPr>
          <a:xfrm>
            <a:off x="5080268" y="563876"/>
            <a:ext cx="1904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찬송가</a:t>
            </a:r>
            <a:r>
              <a:rPr lang="en-US" altLang="ko-KR" sz="24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 301</a:t>
            </a:r>
            <a:r>
              <a:rPr lang="ko-KR" altLang="en-US" sz="24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장</a:t>
            </a:r>
            <a:endParaRPr lang="en-US" altLang="ko-KR" sz="2400" b="1" spc="-15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CookieRunOTF Bold" panose="020B0600000101010101" pitchFamily="34" charset="-127"/>
              <a:ea typeface="CookieRunOTF Bold" panose="020B0600000101010101" pitchFamily="34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718A04-0C07-4509-8B05-A103B1282FA2}"/>
              </a:ext>
            </a:extLst>
          </p:cNvPr>
          <p:cNvSpPr txBox="1"/>
          <p:nvPr/>
        </p:nvSpPr>
        <p:spPr>
          <a:xfrm>
            <a:off x="1626983" y="1169151"/>
            <a:ext cx="5931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지금까지 지내온 것</a:t>
            </a:r>
            <a:endParaRPr lang="en-US" altLang="ko-KR" sz="4000" b="1" spc="-15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CookieRunOTF Bold" panose="020B0600000101010101" pitchFamily="34" charset="-127"/>
              <a:ea typeface="CookieRunOTF Bold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8101211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430D8E-8683-4BAA-AAFD-59F72B38DD00}"/>
              </a:ext>
            </a:extLst>
          </p:cNvPr>
          <p:cNvSpPr txBox="1"/>
          <p:nvPr/>
        </p:nvSpPr>
        <p:spPr>
          <a:xfrm>
            <a:off x="1531986" y="666572"/>
            <a:ext cx="60805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0" indent="-914400" algn="ctr">
              <a:buAutoNum type="arabicPeriod"/>
            </a:pPr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지금까지 지내온 것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주의 크신 은혜라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40274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A6264D-9B2B-734B-0C98-E561258C8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C767EC-41BA-3116-2ADF-66DFB3B23C2A}"/>
              </a:ext>
            </a:extLst>
          </p:cNvPr>
          <p:cNvSpPr txBox="1"/>
          <p:nvPr/>
        </p:nvSpPr>
        <p:spPr>
          <a:xfrm>
            <a:off x="750534" y="666572"/>
            <a:ext cx="76434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내가 너를 지명하여 </a:t>
            </a:r>
            <a:r>
              <a:rPr lang="ko-KR" altLang="en-US" sz="4800" b="1" spc="-300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불렀나니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너는 내 것이라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6858215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430D8E-8683-4BAA-AAFD-59F72B38DD00}"/>
              </a:ext>
            </a:extLst>
          </p:cNvPr>
          <p:cNvSpPr txBox="1"/>
          <p:nvPr/>
        </p:nvSpPr>
        <p:spPr>
          <a:xfrm>
            <a:off x="1904673" y="666572"/>
            <a:ext cx="53351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한이 없는 주의 사랑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어찌 이루 </a:t>
            </a:r>
            <a:r>
              <a:rPr lang="ko-KR" altLang="en-US" sz="4800" b="1" spc="-300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말하랴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1096711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F75481-AD3B-ED8C-66F0-F64A69A0B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E868E0-136F-0524-20C8-CC3198D8BB55}"/>
              </a:ext>
            </a:extLst>
          </p:cNvPr>
          <p:cNvSpPr txBox="1"/>
          <p:nvPr/>
        </p:nvSpPr>
        <p:spPr>
          <a:xfrm>
            <a:off x="1904694" y="666572"/>
            <a:ext cx="53351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자나 깨나 주의 손이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항상 살펴 주시고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2196450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209C8C-633E-DEF9-F298-632EF8274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97F801-2911-D33D-D341-D669D75DF196}"/>
              </a:ext>
            </a:extLst>
          </p:cNvPr>
          <p:cNvSpPr txBox="1"/>
          <p:nvPr/>
        </p:nvSpPr>
        <p:spPr>
          <a:xfrm>
            <a:off x="1904688" y="666572"/>
            <a:ext cx="53351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모든 일을 주 안에서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형통하게 하시네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2611316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DE2397-3D19-8AF5-1056-B9EB37D95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2881BF-7DA9-4BFA-79CF-B6443F7E58FE}"/>
              </a:ext>
            </a:extLst>
          </p:cNvPr>
          <p:cNvSpPr txBox="1"/>
          <p:nvPr/>
        </p:nvSpPr>
        <p:spPr>
          <a:xfrm>
            <a:off x="1683473" y="666572"/>
            <a:ext cx="57775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2. </a:t>
            </a:r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몸도 맘도 연약하나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새 힘 받아 살았네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6895591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2A7E53-8F95-9DE3-BD80-2D38E2791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83D85E-AE54-AAEE-9C0E-16FD7C6CF1DD}"/>
              </a:ext>
            </a:extLst>
          </p:cNvPr>
          <p:cNvSpPr txBox="1"/>
          <p:nvPr/>
        </p:nvSpPr>
        <p:spPr>
          <a:xfrm>
            <a:off x="1904677" y="666572"/>
            <a:ext cx="53351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물 붓 듯이 부으시는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주의 은혜 족하다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9350989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98C860-BA73-9562-404D-45F36A0E7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1B4EFC6-4731-952F-E150-D264C831A36E}"/>
              </a:ext>
            </a:extLst>
          </p:cNvPr>
          <p:cNvSpPr txBox="1"/>
          <p:nvPr/>
        </p:nvSpPr>
        <p:spPr>
          <a:xfrm>
            <a:off x="2082631" y="666572"/>
            <a:ext cx="49792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사랑없는</a:t>
            </a:r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 거리에나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험한 산 길 헤맬 때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4093216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CF4D32-C539-E845-0DA8-2FA81E2D8B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777CD0-8C11-FFF9-C809-253D065AA943}"/>
              </a:ext>
            </a:extLst>
          </p:cNvPr>
          <p:cNvSpPr txBox="1"/>
          <p:nvPr/>
        </p:nvSpPr>
        <p:spPr>
          <a:xfrm>
            <a:off x="1904691" y="666572"/>
            <a:ext cx="53351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주의 손을 굳게 잡고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찬송하게 가리라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8452927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20E96D-8350-399C-BD32-A67964D00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D32D65D-BB9E-F526-7D95-7A703C1E963F}"/>
              </a:ext>
            </a:extLst>
          </p:cNvPr>
          <p:cNvSpPr txBox="1"/>
          <p:nvPr/>
        </p:nvSpPr>
        <p:spPr>
          <a:xfrm>
            <a:off x="1594509" y="666572"/>
            <a:ext cx="59554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3. </a:t>
            </a:r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주님 다시 </a:t>
            </a:r>
            <a:r>
              <a:rPr lang="ko-KR" altLang="en-US" sz="4800" b="1" spc="-300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뵈올</a:t>
            </a:r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 날이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날로 </a:t>
            </a:r>
            <a:r>
              <a:rPr lang="ko-KR" altLang="en-US" sz="4800" b="1" spc="-300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날로</a:t>
            </a:r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 다가와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7048407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51E7A9-04CD-482A-EFAA-612C439EF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569E27E-9D28-760F-9DB7-4E29E1C7044A}"/>
              </a:ext>
            </a:extLst>
          </p:cNvPr>
          <p:cNvSpPr txBox="1"/>
          <p:nvPr/>
        </p:nvSpPr>
        <p:spPr>
          <a:xfrm>
            <a:off x="1904680" y="666572"/>
            <a:ext cx="53351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무거운 짐 주께 맡겨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벗을 날도 </a:t>
            </a:r>
            <a:r>
              <a:rPr lang="ko-KR" altLang="en-US" sz="4800" b="1" spc="-300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멀잖네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6306640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D567AD-F257-339A-91A5-B18309644C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AEF5D08-6C01-5AFB-E0A7-290DFDF51626}"/>
              </a:ext>
            </a:extLst>
          </p:cNvPr>
          <p:cNvSpPr txBox="1"/>
          <p:nvPr/>
        </p:nvSpPr>
        <p:spPr>
          <a:xfrm>
            <a:off x="1993667" y="666572"/>
            <a:ext cx="51571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나를 위해 예비하신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고향집에 돌아가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93098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28657B-A936-5ECD-5E4E-B84D6412AA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A1B0D6B-8DC6-548D-1832-847314B56353}"/>
              </a:ext>
            </a:extLst>
          </p:cNvPr>
          <p:cNvSpPr txBox="1"/>
          <p:nvPr/>
        </p:nvSpPr>
        <p:spPr>
          <a:xfrm>
            <a:off x="1039072" y="666572"/>
            <a:ext cx="70663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내 것이라 너의 하나님이라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8373794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A81CB7-B0AB-AC0F-4883-1845D39E2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D02E0ED-1CE8-7606-7C20-8EABDCAE8986}"/>
              </a:ext>
            </a:extLst>
          </p:cNvPr>
          <p:cNvSpPr txBox="1"/>
          <p:nvPr/>
        </p:nvSpPr>
        <p:spPr>
          <a:xfrm>
            <a:off x="1993662" y="666572"/>
            <a:ext cx="51571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아버지의 품 안에서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영원토록 살리라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5020498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E3E6C7-6CDC-B421-DF09-0B1F0305AD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754067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3283C4F3-5AE6-4096-A659-68AFB4F5B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46" y="-208151"/>
            <a:ext cx="9144000" cy="39664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718A04-0C07-4509-8B05-A103B1282FA2}"/>
              </a:ext>
            </a:extLst>
          </p:cNvPr>
          <p:cNvSpPr txBox="1"/>
          <p:nvPr/>
        </p:nvSpPr>
        <p:spPr>
          <a:xfrm>
            <a:off x="3645932" y="1169151"/>
            <a:ext cx="1893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합심기도</a:t>
            </a:r>
            <a:endParaRPr lang="en-US" altLang="ko-KR" sz="4000" b="1" spc="-15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CookieRunOTF Bold" panose="020B0600000101010101" pitchFamily="34" charset="-127"/>
              <a:ea typeface="CookieRunOTF Bold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3764617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3283C4F3-5AE6-4096-A659-68AFB4F5B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46" y="-208151"/>
            <a:ext cx="9144000" cy="39664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A751CA-405D-4F80-856F-EF5FC8AC3935}"/>
              </a:ext>
            </a:extLst>
          </p:cNvPr>
          <p:cNvSpPr txBox="1"/>
          <p:nvPr/>
        </p:nvSpPr>
        <p:spPr>
          <a:xfrm>
            <a:off x="5699024" y="555487"/>
            <a:ext cx="1170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대표기도</a:t>
            </a:r>
            <a:endParaRPr lang="en-US" altLang="ko-KR" sz="2400" b="1" spc="-15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CookieRunOTF Bold" panose="020B0600000101010101" pitchFamily="34" charset="-127"/>
              <a:ea typeface="CookieRunOTF Bold" panose="020B0600000101010101" pitchFamily="34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718A04-0C07-4509-8B05-A103B1282FA2}"/>
              </a:ext>
            </a:extLst>
          </p:cNvPr>
          <p:cNvSpPr txBox="1"/>
          <p:nvPr/>
        </p:nvSpPr>
        <p:spPr>
          <a:xfrm>
            <a:off x="2879899" y="1195596"/>
            <a:ext cx="38026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b="1" spc="-15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지용준</a:t>
            </a:r>
            <a:r>
              <a:rPr lang="ko-KR" altLang="en-US" sz="40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 안수집사</a:t>
            </a:r>
            <a:endParaRPr lang="en-US" altLang="ko-KR" sz="4000" b="1" spc="-15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CookieRunOTF Bold" panose="020B0600000101010101" pitchFamily="34" charset="-127"/>
              <a:ea typeface="CookieRunOTF Bold" panose="020B0600000101010101" pitchFamily="34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D36CFB8-C75B-45EB-8309-E633674A7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961" y="1156779"/>
            <a:ext cx="1501629" cy="84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39201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3AB6883-04B6-43B4-BDF5-B1303601D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EC90174-B060-4CF6-9F00-895327E99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32889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3283C4F3-5AE6-4096-A659-68AFB4F5B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46" y="-208151"/>
            <a:ext cx="9144000" cy="39664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A751CA-405D-4F80-856F-EF5FC8AC3935}"/>
              </a:ext>
            </a:extLst>
          </p:cNvPr>
          <p:cNvSpPr txBox="1"/>
          <p:nvPr/>
        </p:nvSpPr>
        <p:spPr>
          <a:xfrm>
            <a:off x="5289464" y="555487"/>
            <a:ext cx="1989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[ </a:t>
            </a:r>
            <a:r>
              <a:rPr lang="ko-KR" altLang="en-US" sz="2400" b="1" spc="-15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엔젤콰이어</a:t>
            </a:r>
            <a:r>
              <a:rPr lang="ko-KR" altLang="en-US" sz="24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 </a:t>
            </a:r>
            <a:r>
              <a:rPr lang="en-US" altLang="ko-KR" sz="24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]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6CD7A4E1-2463-B350-844E-E377B57FDC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961" y="1156779"/>
            <a:ext cx="1501629" cy="8446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DDE681-5F47-87C4-3E8C-F485E92754AB}"/>
              </a:ext>
            </a:extLst>
          </p:cNvPr>
          <p:cNvSpPr txBox="1"/>
          <p:nvPr/>
        </p:nvSpPr>
        <p:spPr>
          <a:xfrm>
            <a:off x="2918692" y="1162938"/>
            <a:ext cx="39645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너와 나의 모습이</a:t>
            </a:r>
            <a:endParaRPr lang="en-US" altLang="ko-KR" sz="4000" b="1" spc="-15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CookieRunOTF Bold" panose="020B0600000101010101" pitchFamily="34" charset="-127"/>
              <a:ea typeface="CookieRunOTF Bold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5887400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8C9D629-9BD3-401A-AF1C-A1EAFFB1B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19E9565-60BC-44BD-AC30-425B6F317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533858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88AC46-628A-2E7E-B9AB-423B388D6A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33223F2F-5833-CB78-553C-009389554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0" y="-676652"/>
            <a:ext cx="9144000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2F1720-9020-1768-18B2-64249AAC847C}"/>
              </a:ext>
            </a:extLst>
          </p:cNvPr>
          <p:cNvSpPr txBox="1"/>
          <p:nvPr/>
        </p:nvSpPr>
        <p:spPr>
          <a:xfrm>
            <a:off x="48350" y="1010937"/>
            <a:ext cx="60394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            하나님의 얼굴과</a:t>
            </a:r>
            <a:endParaRPr lang="en-US" altLang="ko-KR" sz="3600" b="1" spc="-15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CookieRunOTF Bold" panose="020B0600000101010101" pitchFamily="34" charset="-127"/>
              <a:ea typeface="CookieRunOTF Bold" panose="020B0600000101010101" pitchFamily="34" charset="-127"/>
            </a:endParaRPr>
          </a:p>
          <a:p>
            <a:r>
              <a:rPr lang="en-US" altLang="ko-KR" sz="36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              </a:t>
            </a:r>
            <a:r>
              <a:rPr lang="ko-KR" altLang="en-US" sz="36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하나님의 형상</a:t>
            </a:r>
            <a:endParaRPr lang="en-US" altLang="ko-KR" sz="3600" b="1" spc="-15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CookieRunOTF Bold" panose="020B0600000101010101" pitchFamily="34" charset="-127"/>
              <a:ea typeface="CookieRunOTF Bold" panose="020B0600000101010101" pitchFamily="34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48817F-8D49-9C68-3C2C-6AFA0F8162CC}"/>
              </a:ext>
            </a:extLst>
          </p:cNvPr>
          <p:cNvSpPr txBox="1"/>
          <p:nvPr/>
        </p:nvSpPr>
        <p:spPr>
          <a:xfrm>
            <a:off x="6652872" y="1477403"/>
            <a:ext cx="2539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윤세영 목사</a:t>
            </a:r>
            <a:endParaRPr lang="en-US" altLang="ko-KR" sz="2800" b="1" spc="-15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CookieRunOTF Bold" panose="020B0600000101010101" pitchFamily="34" charset="-127"/>
              <a:ea typeface="CookieRunOTF Bold" panose="020B0600000101010101" pitchFamily="34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F6C99D-361F-2EC4-40C1-4D9870813EB8}"/>
              </a:ext>
            </a:extLst>
          </p:cNvPr>
          <p:cNvSpPr txBox="1"/>
          <p:nvPr/>
        </p:nvSpPr>
        <p:spPr>
          <a:xfrm>
            <a:off x="904330" y="503106"/>
            <a:ext cx="3886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출애굽기 </a:t>
            </a:r>
            <a:r>
              <a:rPr lang="en-US" altLang="ko-KR" sz="24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20:1~3(</a:t>
            </a:r>
            <a:r>
              <a:rPr lang="ko-KR" altLang="en-US" sz="24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구약 </a:t>
            </a:r>
            <a:r>
              <a:rPr lang="en-US" altLang="ko-KR" sz="24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p.112)</a:t>
            </a:r>
          </a:p>
        </p:txBody>
      </p:sp>
    </p:spTree>
    <p:extLst>
      <p:ext uri="{BB962C8B-B14F-4D97-AF65-F5344CB8AC3E}">
        <p14:creationId xmlns:p14="http://schemas.microsoft.com/office/powerpoint/2010/main" val="314606263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DCCDAB-2C8C-E64E-5999-DB26C179EA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19C3D8F-4D1A-D741-E0D5-35574C064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AC5C123-B288-1CF2-DD5B-4FD0F72A0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768810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3283C4F3-5AE6-4096-A659-68AFB4F5B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46" y="-208151"/>
            <a:ext cx="9144000" cy="39664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A751CA-405D-4F80-856F-EF5FC8AC3935}"/>
              </a:ext>
            </a:extLst>
          </p:cNvPr>
          <p:cNvSpPr txBox="1"/>
          <p:nvPr/>
        </p:nvSpPr>
        <p:spPr>
          <a:xfrm>
            <a:off x="5626890" y="555487"/>
            <a:ext cx="131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결단 찬양</a:t>
            </a:r>
            <a:endParaRPr lang="en-US" altLang="ko-KR" sz="2400" b="1" spc="-15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CookieRunOTF Bold" panose="020B0600000101010101" pitchFamily="34" charset="-127"/>
              <a:ea typeface="CookieRunOTF Bold" panose="020B0600000101010101" pitchFamily="34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718A04-0C07-4509-8B05-A103B1282FA2}"/>
              </a:ext>
            </a:extLst>
          </p:cNvPr>
          <p:cNvSpPr txBox="1"/>
          <p:nvPr/>
        </p:nvSpPr>
        <p:spPr>
          <a:xfrm>
            <a:off x="1924345" y="1169151"/>
            <a:ext cx="5336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원하고 바라고 기도합니다</a:t>
            </a:r>
          </a:p>
        </p:txBody>
      </p:sp>
    </p:spTree>
    <p:extLst>
      <p:ext uri="{BB962C8B-B14F-4D97-AF65-F5344CB8AC3E}">
        <p14:creationId xmlns:p14="http://schemas.microsoft.com/office/powerpoint/2010/main" val="1604062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5998AC-FD0D-88EB-3A5B-A92960149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0DAF858-00FB-C774-F24D-E808A9B4FB62}"/>
              </a:ext>
            </a:extLst>
          </p:cNvPr>
          <p:cNvSpPr txBox="1"/>
          <p:nvPr/>
        </p:nvSpPr>
        <p:spPr>
          <a:xfrm>
            <a:off x="1993659" y="666572"/>
            <a:ext cx="51571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내가 너를 보배롭고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존귀하게 </a:t>
            </a:r>
            <a:r>
              <a:rPr lang="ko-KR" altLang="en-US" sz="4800" b="1" spc="-300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여기노라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3367283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D279B1-CC6D-7A1E-40CF-6668472C9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AC6555-3EA3-EB0C-51B8-634436A68B4F}"/>
              </a:ext>
            </a:extLst>
          </p:cNvPr>
          <p:cNvSpPr txBox="1"/>
          <p:nvPr/>
        </p:nvSpPr>
        <p:spPr>
          <a:xfrm>
            <a:off x="577420" y="666572"/>
            <a:ext cx="79896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0" indent="-914400" algn="ctr">
              <a:buAutoNum type="arabicPeriod"/>
            </a:pPr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이 세상을 살아가는 동안에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나의 힘을 의지할 수 없으니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3326694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BEABFB-72D7-7DCE-C77F-790C3E27CD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3B51FC-B2DC-6014-EE20-3DD562E7004F}"/>
              </a:ext>
            </a:extLst>
          </p:cNvPr>
          <p:cNvSpPr txBox="1"/>
          <p:nvPr/>
        </p:nvSpPr>
        <p:spPr>
          <a:xfrm>
            <a:off x="1039080" y="666572"/>
            <a:ext cx="70663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기도하고 낙심하지 말 것은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주께서 참 소망이 되심이라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5402332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4C1EFC-D8DA-2A91-3346-EF7B391D9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60E08D-4B15-5673-4D83-C5791DCB4846}"/>
              </a:ext>
            </a:extLst>
          </p:cNvPr>
          <p:cNvSpPr txBox="1"/>
          <p:nvPr/>
        </p:nvSpPr>
        <p:spPr>
          <a:xfrm>
            <a:off x="84498" y="666572"/>
            <a:ext cx="89755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하나님의 꿈이 나의 비전이 되고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예수님의 성품이 나의 인격이 되고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5062251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258075-E137-A24F-8C2D-BDA44F8CD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63BC46-790A-C3F0-3093-5D4F7351C2BC}"/>
              </a:ext>
            </a:extLst>
          </p:cNvPr>
          <p:cNvSpPr txBox="1"/>
          <p:nvPr/>
        </p:nvSpPr>
        <p:spPr>
          <a:xfrm>
            <a:off x="84494" y="666572"/>
            <a:ext cx="89755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성령님의 권능이 나의 능력이 되길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원하고 바라고 기도합니다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453278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D6A14-1376-A5B5-D008-5D3C8A5D7D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25A1BBE-16C5-8725-A271-066A101B86AF}"/>
              </a:ext>
            </a:extLst>
          </p:cNvPr>
          <p:cNvSpPr txBox="1"/>
          <p:nvPr/>
        </p:nvSpPr>
        <p:spPr>
          <a:xfrm>
            <a:off x="728907" y="666572"/>
            <a:ext cx="76867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2. </a:t>
            </a:r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주의 길을 걸어가는 동안에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세상의 것 의지할 수 없으니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2285298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B6539C-F09E-E7F6-3135-480391BEC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D531FC8-9496-8FF3-B542-805D75E6A8C5}"/>
              </a:ext>
            </a:extLst>
          </p:cNvPr>
          <p:cNvSpPr txBox="1"/>
          <p:nvPr/>
        </p:nvSpPr>
        <p:spPr>
          <a:xfrm>
            <a:off x="1039085" y="666572"/>
            <a:ext cx="70663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감사하고 낙심하지 말 것은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주께서 참 기쁨이 되심이라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90106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44AE9-8F34-C80C-9AFE-EAEBD71ED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2F13C1B-A20B-9068-D801-82F7670D8E67}"/>
              </a:ext>
            </a:extLst>
          </p:cNvPr>
          <p:cNvSpPr txBox="1"/>
          <p:nvPr/>
        </p:nvSpPr>
        <p:spPr>
          <a:xfrm>
            <a:off x="84498" y="666572"/>
            <a:ext cx="89755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하나님의 꿈이 나의 비전이 되고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예수님의 성품이 나의 인격이 되고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698911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A0EF9-9973-6A04-3553-6088DCCD8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C4445CB-FDC4-38B9-CFDE-ACD8764654A4}"/>
              </a:ext>
            </a:extLst>
          </p:cNvPr>
          <p:cNvSpPr txBox="1"/>
          <p:nvPr/>
        </p:nvSpPr>
        <p:spPr>
          <a:xfrm>
            <a:off x="84494" y="666572"/>
            <a:ext cx="89755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성령님의 권능이 나의 능력이 되길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원하고 바라고 기도합니다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4433627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6A7877-FAC5-68FF-09E9-9F8A06455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885596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0FFDFE-4B35-AFEF-2EA9-F5DC54F98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B329D77F-8D64-F417-C901-8F90D80FE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46" y="-208151"/>
            <a:ext cx="9144000" cy="39664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ACFF0B-C5C5-DF70-EFCA-86FA50E7D4FB}"/>
              </a:ext>
            </a:extLst>
          </p:cNvPr>
          <p:cNvSpPr txBox="1"/>
          <p:nvPr/>
        </p:nvSpPr>
        <p:spPr>
          <a:xfrm>
            <a:off x="3511664" y="555487"/>
            <a:ext cx="2587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[ </a:t>
            </a:r>
            <a:r>
              <a:rPr lang="ko-KR" altLang="en-US" sz="2400" b="1" spc="-15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특송</a:t>
            </a:r>
            <a:r>
              <a:rPr lang="ko-KR" altLang="en-US" sz="24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 </a:t>
            </a:r>
            <a:r>
              <a:rPr lang="en-US" altLang="ko-KR" sz="24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: 2</a:t>
            </a:r>
            <a:r>
              <a:rPr lang="ko-KR" altLang="en-US" sz="24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여전도회</a:t>
            </a:r>
            <a:r>
              <a:rPr lang="en-US" altLang="ko-KR" sz="24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]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35522B98-362F-B5C4-54D6-79B126B92F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991" y="1162938"/>
            <a:ext cx="1322468" cy="7438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1F08A5-A2FB-57F7-49F2-6C2D09AFE7FD}"/>
              </a:ext>
            </a:extLst>
          </p:cNvPr>
          <p:cNvSpPr txBox="1"/>
          <p:nvPr/>
        </p:nvSpPr>
        <p:spPr>
          <a:xfrm>
            <a:off x="2668629" y="1162938"/>
            <a:ext cx="446468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5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오직 주의 사랑에 매여</a:t>
            </a:r>
            <a:endParaRPr lang="en-US" altLang="ko-KR" sz="3500" b="1" spc="-15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CookieRunOTF Bold" panose="020B0600000101010101" pitchFamily="34" charset="-127"/>
              <a:ea typeface="CookieRunOTF Bold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38634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테마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10999</TotalTime>
  <Words>698</Words>
  <Application>Microsoft Office PowerPoint</Application>
  <PresentationFormat>화면 슬라이드 쇼(4:3)</PresentationFormat>
  <Paragraphs>203</Paragraphs>
  <Slides>116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116</vt:i4>
      </vt:variant>
    </vt:vector>
  </HeadingPairs>
  <TitlesOfParts>
    <vt:vector size="122" baseType="lpstr">
      <vt:lpstr>CookieRunOTF Black</vt:lpstr>
      <vt:lpstr>CookieRunOTF Bold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박예찬</dc:creator>
  <cp:lastModifiedBy>행복한우리집</cp:lastModifiedBy>
  <cp:revision>163</cp:revision>
  <dcterms:created xsi:type="dcterms:W3CDTF">2022-04-21T11:26:46Z</dcterms:created>
  <dcterms:modified xsi:type="dcterms:W3CDTF">2026-06-06T12:02:01Z</dcterms:modified>
</cp:coreProperties>
</file>