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27" r:id="rId2"/>
    <p:sldId id="1599" r:id="rId3"/>
    <p:sldId id="1600" r:id="rId4"/>
    <p:sldId id="1601" r:id="rId5"/>
    <p:sldId id="1602" r:id="rId6"/>
    <p:sldId id="1910" r:id="rId7"/>
    <p:sldId id="1911" r:id="rId8"/>
    <p:sldId id="1912" r:id="rId9"/>
    <p:sldId id="1913" r:id="rId10"/>
    <p:sldId id="1603" r:id="rId11"/>
    <p:sldId id="1604" r:id="rId12"/>
    <p:sldId id="1925" r:id="rId13"/>
    <p:sldId id="1926" r:id="rId14"/>
    <p:sldId id="1275" r:id="rId15"/>
    <p:sldId id="1728" r:id="rId16"/>
    <p:sldId id="1313" r:id="rId17"/>
    <p:sldId id="1508" r:id="rId18"/>
    <p:sldId id="1397" r:id="rId19"/>
    <p:sldId id="1927" r:id="rId20"/>
    <p:sldId id="1844" r:id="rId21"/>
    <p:sldId id="1928" r:id="rId22"/>
    <p:sldId id="1809" r:id="rId23"/>
    <p:sldId id="1929" r:id="rId24"/>
    <p:sldId id="1767" r:id="rId25"/>
    <p:sldId id="1495" r:id="rId26"/>
    <p:sldId id="1470" r:id="rId27"/>
    <p:sldId id="1472" r:id="rId28"/>
    <p:sldId id="1919" r:id="rId29"/>
    <p:sldId id="1920" r:id="rId30"/>
    <p:sldId id="1921" r:id="rId31"/>
    <p:sldId id="1922" r:id="rId32"/>
    <p:sldId id="1923" r:id="rId33"/>
    <p:sldId id="1924" r:id="rId34"/>
    <p:sldId id="1473" r:id="rId35"/>
    <p:sldId id="1737" r:id="rId36"/>
    <p:sldId id="1269" r:id="rId37"/>
    <p:sldId id="1722" r:id="rId38"/>
    <p:sldId id="1170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2026-06-14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2A580-C26D-49F0-BC30-05248ADDB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4AC0608-BB74-3E4B-B556-11BCF25F717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F3B404-31C7-3CFB-1776-23524499AED2}"/>
              </a:ext>
            </a:extLst>
          </p:cNvPr>
          <p:cNvSpPr txBox="1"/>
          <p:nvPr/>
        </p:nvSpPr>
        <p:spPr>
          <a:xfrm>
            <a:off x="3997855" y="1169151"/>
            <a:ext cx="1156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은 혜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EBFCE6-A310-56BB-023A-76CD26D32956}"/>
              </a:ext>
            </a:extLst>
          </p:cNvPr>
          <p:cNvSpPr txBox="1"/>
          <p:nvPr/>
        </p:nvSpPr>
        <p:spPr>
          <a:xfrm>
            <a:off x="7070240" y="56355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9510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518370" y="666572"/>
            <a:ext cx="61077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하나님의 자녀로 살며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오늘 찬양하고 예배하는 삶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1366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468652" y="666572"/>
            <a:ext cx="62071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복음을 전할 수 있는 축복이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당연한 것 아니라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은혜였소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0848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285394" y="666572"/>
            <a:ext cx="45736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것이 은혜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 한 없는 은혜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8089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346555" y="666572"/>
            <a:ext cx="84513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삶에 당연한 것 하나도 없었던 것을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것이 은혜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은혜였소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58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B1F584-1DD9-469F-8F66-E23D5068C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268B2DF-77B4-4104-9FD7-80D36B905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0842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20034-0CBA-B0C3-E6DE-BC87C1DC9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35CB55DC-5012-B7F6-27A2-572CDD906E3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6B9848-92DE-4AC7-9C24-C9DA4D777187}"/>
              </a:ext>
            </a:extLst>
          </p:cNvPr>
          <p:cNvSpPr txBox="1"/>
          <p:nvPr/>
        </p:nvSpPr>
        <p:spPr>
          <a:xfrm>
            <a:off x="3074529" y="1169151"/>
            <a:ext cx="30027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주 음성 외에는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CC4AFA-D74D-A326-8345-E7C59ABAA0F1}"/>
              </a:ext>
            </a:extLst>
          </p:cNvPr>
          <p:cNvSpPr txBox="1"/>
          <p:nvPr/>
        </p:nvSpPr>
        <p:spPr>
          <a:xfrm>
            <a:off x="7058218" y="563555"/>
            <a:ext cx="761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2836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751319" y="666572"/>
            <a:ext cx="76418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음성 외에는 참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기쁨없도다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날 사랑하신 주 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계시옵소서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1589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006991" y="666572"/>
            <a:ext cx="71304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기쁘고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항상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주께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왔사오니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복 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559762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9D6B2-F61A-9F14-2ADA-BB609C9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5EB60F-282D-AA74-4802-5AFEDF37C1F5}"/>
              </a:ext>
            </a:extLst>
          </p:cNvPr>
          <p:cNvSpPr txBox="1"/>
          <p:nvPr/>
        </p:nvSpPr>
        <p:spPr>
          <a:xfrm>
            <a:off x="980547" y="666572"/>
            <a:ext cx="71833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주께 왔으니 복 주시옵소서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함께 계시면 큰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시험이기네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58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006991" y="666572"/>
            <a:ext cx="71304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기쁘고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항상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주께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왔사오니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복 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6568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518358" y="666572"/>
            <a:ext cx="61077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누려왔던 모든 것들이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지나왔던 모든 시간이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53492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ED1A1-A81F-A12E-3DC8-3994D607D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0811BF-B8CC-AB48-2AF1-DC75554BACB8}"/>
              </a:ext>
            </a:extLst>
          </p:cNvPr>
          <p:cNvSpPr txBox="1"/>
          <p:nvPr/>
        </p:nvSpPr>
        <p:spPr>
          <a:xfrm>
            <a:off x="980556" y="666572"/>
            <a:ext cx="71833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떠나가시면 내 생명 헛되네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즐겁고 슬플 때 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계시옵소서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8149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006991" y="666572"/>
            <a:ext cx="71304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기쁘고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항상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주께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왔사오니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복 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4491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DD6DD-A3E4-9D4E-B7B5-41D3B2440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BF2C87-CDD6-0066-067F-3F2FF99D85A6}"/>
              </a:ext>
            </a:extLst>
          </p:cNvPr>
          <p:cNvSpPr txBox="1"/>
          <p:nvPr/>
        </p:nvSpPr>
        <p:spPr>
          <a:xfrm>
            <a:off x="930860" y="666572"/>
            <a:ext cx="72827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귀한 언약을 이루어 주시고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명령 따를 때 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계시옵소서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60159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006991" y="666572"/>
            <a:ext cx="71304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기쁘고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항상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기쁘도다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 주께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왔사오니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복 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1980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14226-9EA9-A5AA-F1F2-F6A29AED7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23899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1718A04-0C07-4509-8B05-A103B1282FA2}"/>
              </a:ext>
            </a:extLst>
          </p:cNvPr>
          <p:cNvSpPr txBox="1"/>
          <p:nvPr/>
        </p:nvSpPr>
        <p:spPr>
          <a:xfrm>
            <a:off x="1884289" y="1169151"/>
            <a:ext cx="53832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괴로울 때 주님의 얼굴 보라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748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68544" y="666572"/>
            <a:ext cx="62071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 smtClean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괴로울 때 주님의 얼굴 보라</a:t>
            </a:r>
            <a:endParaRPr lang="en-US" altLang="ko-KR" spc="-300" dirty="0" smtClean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 smtClean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평화의 주님 바라보아라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36699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567932" y="666572"/>
            <a:ext cx="60083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 smtClean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세상에서 시달린 친구들아</a:t>
            </a:r>
            <a:endParaRPr lang="en-US" altLang="ko-KR" spc="-300" dirty="0" smtClean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 smtClean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위로의 주님 바라보아라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34605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724362" y="666572"/>
            <a:ext cx="56957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눈을 들어 주를 보라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네 모든 염려 주께 맡겨라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95674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468687" y="666572"/>
            <a:ext cx="62071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슬플 때에 주님의 얼굴 보라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사랑의 주님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안식주리라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5934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518348" y="666572"/>
            <a:ext cx="61077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걸어왔던 모든 순간이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당연한 것 아니라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은혜였소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52602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418990" y="666572"/>
            <a:ext cx="6306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힘이 없고 네 마음 연약할 때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능력의 주님 바라보아라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97770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468687" y="666572"/>
            <a:ext cx="62071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이름 부르는 모든 자는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힘주시고 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지켜주시리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6650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724362" y="666572"/>
            <a:ext cx="56957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눈을 들어 주를 보라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네 모든 염려 주께 맡겨라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619852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3BD67-DF8D-1578-519D-499E3189C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E89C0B-6C63-B57F-56AA-885AEA38BB55}"/>
              </a:ext>
            </a:extLst>
          </p:cNvPr>
          <p:cNvSpPr txBox="1"/>
          <p:nvPr/>
        </p:nvSpPr>
        <p:spPr>
          <a:xfrm>
            <a:off x="1468687" y="666572"/>
            <a:ext cx="62071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슬플 때에 주님의 얼굴 보라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사랑의 주님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안식주리라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31688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49967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6B48A-7FC6-FA9B-4755-1FB8A4525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C1AA71CC-7FF0-C250-00F7-C9828EDD4FE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C632126-2B8D-36DB-67D6-C23FD1A24BBD}"/>
              </a:ext>
            </a:extLst>
          </p:cNvPr>
          <p:cNvSpPr txBox="1"/>
          <p:nvPr/>
        </p:nvSpPr>
        <p:spPr>
          <a:xfrm>
            <a:off x="3724616" y="1169151"/>
            <a:ext cx="24689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김명화 집사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6AA4EDE9-600C-F499-95FA-D8FE7608FB3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192" y="1152372"/>
            <a:ext cx="1501629" cy="844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0197474-831D-BFA2-11DD-E1C8826840F1}"/>
              </a:ext>
            </a:extLst>
          </p:cNvPr>
          <p:cNvSpPr txBox="1"/>
          <p:nvPr/>
        </p:nvSpPr>
        <p:spPr>
          <a:xfrm>
            <a:off x="6622136" y="555487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대표기도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05433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>
            <a:extLst>
              <a:ext uri="{FF2B5EF4-FFF2-40B4-BE49-F238E27FC236}">
                <a16:creationId xmlns:a16="http://schemas.microsoft.com/office/drawing/2014/main" id="{D2D5D37A-0A36-4A79-BD3C-F381616EAC7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9351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7258768-AFA0-DBFF-F7E7-FACD9684037C}"/>
              </a:ext>
            </a:extLst>
          </p:cNvPr>
          <p:cNvSpPr txBox="1"/>
          <p:nvPr/>
        </p:nvSpPr>
        <p:spPr>
          <a:xfrm>
            <a:off x="6815311" y="1442810"/>
            <a:ext cx="212750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김병주 목사</a:t>
            </a:r>
            <a:endParaRPr lang="en-US" altLang="ko-KR" sz="3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800238" y="561851"/>
            <a:ext cx="3478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히브리서 </a:t>
            </a:r>
            <a:r>
              <a:rPr lang="en-US" altLang="ko-KR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10:24(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신약 </a:t>
            </a:r>
            <a:r>
              <a:rPr lang="en-US" altLang="ko-KR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p.363)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584776" y="1258144"/>
            <a:ext cx="39662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성도의 교통</a:t>
            </a:r>
            <a:endParaRPr lang="en-US" altLang="ko-KR" sz="4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8171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02C5A-0B65-BAC5-B73C-83919292A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89112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283EC09-05F8-4ADE-A634-BE681DEACB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8879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4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68656" y="666572"/>
            <a:ext cx="62071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아침 해가 뜨고 저녁의 노을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봄의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꽃향기와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가을의 열매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9153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518341" y="666572"/>
            <a:ext cx="61077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변하는 계절의 모든 순간이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당연한 것 아니라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은혜였소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7776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2285394" y="666572"/>
            <a:ext cx="45736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것이 은혜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 한 없는 은혜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3097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346555" y="666572"/>
            <a:ext cx="84513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삶에 당연한 것 하나도 없었던 것을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것이 은혜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은혜였소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5085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186526" y="666572"/>
            <a:ext cx="677140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이 땅에 태어나 사는 것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어린 아이 시절과 지금까지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7172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0D8E-8683-4BAA-AAFD-59F72B38DD00}"/>
              </a:ext>
            </a:extLst>
          </p:cNvPr>
          <p:cNvSpPr txBox="1"/>
          <p:nvPr/>
        </p:nvSpPr>
        <p:spPr>
          <a:xfrm>
            <a:off x="1418955" y="666572"/>
            <a:ext cx="6306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숨을 쉬며 살며 꿈을 꾸는 삶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당연한 것 아니라 </a:t>
            </a:r>
            <a:r>
              <a:rPr lang="ko-KR" altLang="en-US" sz="48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은혜였소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45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16287</TotalTime>
  <Words>283</Words>
  <Application>Microsoft Office PowerPoint</Application>
  <PresentationFormat>화면 슬라이드 쇼(4:3)</PresentationFormat>
  <Paragraphs>66</Paragraphs>
  <Slides>38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45" baseType="lpstr">
      <vt:lpstr>CookieRunOTF Black</vt:lpstr>
      <vt:lpstr>CookieRunOTF Bold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피플스</cp:lastModifiedBy>
  <cp:revision>148</cp:revision>
  <dcterms:created xsi:type="dcterms:W3CDTF">2022-04-21T11:26:46Z</dcterms:created>
  <dcterms:modified xsi:type="dcterms:W3CDTF">2026-06-14T04:40:43Z</dcterms:modified>
</cp:coreProperties>
</file>