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17" r:id="rId2"/>
    <p:sldId id="1954" r:id="rId3"/>
    <p:sldId id="1955" r:id="rId4"/>
    <p:sldId id="1956" r:id="rId5"/>
    <p:sldId id="1957" r:id="rId6"/>
    <p:sldId id="2098" r:id="rId7"/>
    <p:sldId id="2099" r:id="rId8"/>
    <p:sldId id="2100" r:id="rId9"/>
    <p:sldId id="1965" r:id="rId10"/>
    <p:sldId id="1498" r:id="rId11"/>
    <p:sldId id="1599" r:id="rId12"/>
    <p:sldId id="1600" r:id="rId13"/>
    <p:sldId id="1863" r:id="rId14"/>
    <p:sldId id="1865" r:id="rId15"/>
    <p:sldId id="2165" r:id="rId16"/>
    <p:sldId id="2166" r:id="rId17"/>
    <p:sldId id="2169" r:id="rId18"/>
    <p:sldId id="2170" r:id="rId19"/>
    <p:sldId id="2171" r:id="rId20"/>
    <p:sldId id="2172" r:id="rId21"/>
    <p:sldId id="2173" r:id="rId22"/>
    <p:sldId id="2174" r:id="rId23"/>
    <p:sldId id="2175" r:id="rId24"/>
    <p:sldId id="2176" r:id="rId25"/>
    <p:sldId id="2177" r:id="rId26"/>
    <p:sldId id="2178" r:id="rId27"/>
    <p:sldId id="1275" r:id="rId28"/>
    <p:sldId id="2007" r:id="rId29"/>
    <p:sldId id="2008" r:id="rId30"/>
    <p:sldId id="2009" r:id="rId31"/>
    <p:sldId id="2010" r:id="rId32"/>
    <p:sldId id="2011" r:id="rId33"/>
    <p:sldId id="2012" r:id="rId34"/>
    <p:sldId id="2154" r:id="rId35"/>
    <p:sldId id="2155" r:id="rId36"/>
    <p:sldId id="2156" r:id="rId37"/>
    <p:sldId id="2019" r:id="rId38"/>
    <p:sldId id="2020" r:id="rId39"/>
    <p:sldId id="2021" r:id="rId40"/>
    <p:sldId id="2022" r:id="rId41"/>
    <p:sldId id="2027" r:id="rId42"/>
    <p:sldId id="2028" r:id="rId43"/>
    <p:sldId id="2116" r:id="rId44"/>
    <p:sldId id="2117" r:id="rId45"/>
    <p:sldId id="2179" r:id="rId46"/>
    <p:sldId id="2180" r:id="rId47"/>
    <p:sldId id="1335" r:id="rId48"/>
    <p:sldId id="1495" r:id="rId49"/>
    <p:sldId id="1470" r:id="rId50"/>
    <p:sldId id="1472" r:id="rId51"/>
    <p:sldId id="1473" r:id="rId52"/>
    <p:sldId id="1500" r:id="rId53"/>
    <p:sldId id="1124" r:id="rId54"/>
    <p:sldId id="1125" r:id="rId55"/>
    <p:sldId id="1126" r:id="rId56"/>
    <p:sldId id="1127" r:id="rId57"/>
    <p:sldId id="1128" r:id="rId58"/>
    <p:sldId id="1129" r:id="rId59"/>
    <p:sldId id="1130" r:id="rId60"/>
    <p:sldId id="1131" r:id="rId61"/>
    <p:sldId id="1132" r:id="rId62"/>
    <p:sldId id="1133" r:id="rId63"/>
    <p:sldId id="1134" r:id="rId64"/>
    <p:sldId id="1135" r:id="rId65"/>
    <p:sldId id="1136" r:id="rId66"/>
    <p:sldId id="1501" r:id="rId67"/>
    <p:sldId id="1622" r:id="rId68"/>
    <p:sldId id="1623" r:id="rId69"/>
    <p:sldId id="2181" r:id="rId70"/>
    <p:sldId id="2182" r:id="rId71"/>
    <p:sldId id="2183" r:id="rId72"/>
    <p:sldId id="2184" r:id="rId73"/>
    <p:sldId id="2185" r:id="rId74"/>
    <p:sldId id="2186" r:id="rId75"/>
    <p:sldId id="1776" r:id="rId76"/>
    <p:sldId id="1502" r:id="rId77"/>
    <p:sldId id="1503" r:id="rId78"/>
    <p:sldId id="1154" r:id="rId79"/>
    <p:sldId id="1504" r:id="rId80"/>
    <p:sldId id="2193" r:id="rId81"/>
    <p:sldId id="2194" r:id="rId82"/>
    <p:sldId id="2195" r:id="rId83"/>
    <p:sldId id="2196" r:id="rId84"/>
    <p:sldId id="2197" r:id="rId85"/>
    <p:sldId id="2198" r:id="rId86"/>
    <p:sldId id="2199" r:id="rId87"/>
    <p:sldId id="2200" r:id="rId88"/>
    <p:sldId id="2201" r:id="rId89"/>
    <p:sldId id="2202" r:id="rId90"/>
    <p:sldId id="1156" r:id="rId91"/>
    <p:sldId id="1743" r:id="rId92"/>
    <p:sldId id="1902" r:id="rId93"/>
    <p:sldId id="1505" r:id="rId94"/>
    <p:sldId id="2187" r:id="rId95"/>
    <p:sldId id="2188" r:id="rId96"/>
    <p:sldId id="2189" r:id="rId97"/>
    <p:sldId id="2190" r:id="rId98"/>
    <p:sldId id="2191" r:id="rId99"/>
    <p:sldId id="2192" r:id="rId100"/>
    <p:sldId id="2062" r:id="rId101"/>
    <p:sldId id="1497" r:id="rId102"/>
    <p:sldId id="1313" r:id="rId103"/>
    <p:sldId id="1397" r:id="rId104"/>
    <p:sldId id="1791" r:id="rId105"/>
    <p:sldId id="1792" r:id="rId106"/>
    <p:sldId id="1905" r:id="rId107"/>
    <p:sldId id="1906" r:id="rId108"/>
    <p:sldId id="1966" r:id="rId109"/>
    <p:sldId id="1967" r:id="rId110"/>
    <p:sldId id="1968" r:id="rId111"/>
    <p:sldId id="1969" r:id="rId112"/>
    <p:sldId id="1970" r:id="rId113"/>
    <p:sldId id="1971" r:id="rId114"/>
    <p:sldId id="1752" r:id="rId115"/>
    <p:sldId id="1506" r:id="rId116"/>
    <p:sldId id="1170" r:id="rId1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660"/>
  </p:normalViewPr>
  <p:slideViewPr>
    <p:cSldViewPr snapToGrid="0">
      <p:cViewPr>
        <p:scale>
          <a:sx n="68" d="100"/>
          <a:sy n="68" d="100"/>
        </p:scale>
        <p:origin x="-2910" y="-11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81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339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4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83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575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78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154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525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974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DF9A-500D-469F-A47A-5BBAA6A8D811}" type="datetimeFigureOut">
              <a:rPr lang="ko-KR" altLang="en-US" smtClean="0"/>
              <a:t>2026-06-14-Sun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5981B-2701-407C-B3C7-274CCC18756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828F2497-C170-4D23-A386-54D0E2279F4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>
                        <a14:foregroundMark x1="43687" y1="29764" x2="44993" y2="25953"/>
                        <a14:foregroundMark x1="45428" y1="42287" x2="46493" y2="39020"/>
                        <a14:backgroundMark x1="16352" y1="31397" x2="16352" y2="69691"/>
                        <a14:backgroundMark x1="15288" y1="17241" x2="3241" y2="25408"/>
                        <a14:backgroundMark x1="10208" y1="43920" x2="15917" y2="82214"/>
                        <a14:backgroundMark x1="15917" y1="75681" x2="7160" y2="871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562" y="5379664"/>
            <a:ext cx="3419744" cy="911600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95CCD5B0-9E84-AACD-B197-F11E4B46CC7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498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2106807" y="666572"/>
            <a:ext cx="51507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지금은 기도로 예배를 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준비하는 시간입니다</a:t>
            </a:r>
          </a:p>
        </p:txBody>
      </p:sp>
    </p:spTree>
    <p:extLst>
      <p:ext uri="{BB962C8B-B14F-4D97-AF65-F5344CB8AC3E}">
        <p14:creationId xmlns:p14="http://schemas.microsoft.com/office/powerpoint/2010/main" val="3802533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035742" y="1169151"/>
            <a:ext cx="5113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내 영혼에 햇빛 비치니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968901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56A7877-FAC5-68FF-09E9-9F8A06455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855960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4956628" y="572265"/>
            <a:ext cx="2095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천국 소망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692164" y="1169151"/>
            <a:ext cx="38010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그 날 </a:t>
            </a:r>
            <a:r>
              <a:rPr lang="en-US" altLang="ko-KR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(One Day)</a:t>
            </a:r>
          </a:p>
        </p:txBody>
      </p:sp>
    </p:spTree>
    <p:extLst>
      <p:ext uri="{BB962C8B-B14F-4D97-AF65-F5344CB8AC3E}">
        <p14:creationId xmlns:p14="http://schemas.microsoft.com/office/powerpoint/2010/main" val="75149189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76955" y="666572"/>
            <a:ext cx="75905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 모두 변화되리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상처 치유되리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4019157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29D6B2-F61A-9F14-2ADA-BB609C9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05EB60F-282D-AA74-4802-5AFEDF37C1F5}"/>
              </a:ext>
            </a:extLst>
          </p:cNvPr>
          <p:cNvSpPr txBox="1"/>
          <p:nvPr/>
        </p:nvSpPr>
        <p:spPr>
          <a:xfrm>
            <a:off x="1705092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이전 것은 지나가리라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032519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79276C3-F58F-015A-048C-69A8F94B4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8935A07-220E-EC9E-7B4D-C2B926E8BBFC}"/>
              </a:ext>
            </a:extLst>
          </p:cNvPr>
          <p:cNvSpPr txBox="1"/>
          <p:nvPr/>
        </p:nvSpPr>
        <p:spPr>
          <a:xfrm>
            <a:off x="1149653" y="666572"/>
            <a:ext cx="68451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 모두 알게 되리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답을 얻게 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1570437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14D632E-3158-DCA1-25C7-0C429E1B6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3CEE80C-13A2-914A-C3D0-39CBCF062458}"/>
              </a:ext>
            </a:extLst>
          </p:cNvPr>
          <p:cNvSpPr txBox="1"/>
          <p:nvPr/>
        </p:nvSpPr>
        <p:spPr>
          <a:xfrm>
            <a:off x="1993622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걱정 사라지리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671193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0D99726-E17C-97FD-EAA7-018C1CF62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3648C3B-A41C-DA40-CA40-15EBDB33FB81}"/>
              </a:ext>
            </a:extLst>
          </p:cNvPr>
          <p:cNvSpPr txBox="1"/>
          <p:nvPr/>
        </p:nvSpPr>
        <p:spPr>
          <a:xfrm>
            <a:off x="1327591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 천국에서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영원한 기쁨 주와 나누리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7262354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32F826-FADE-2029-CD17-62E2B724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1A3EB2A-1D24-ADE3-16D3-CB4E7539E70D}"/>
              </a:ext>
            </a:extLst>
          </p:cNvPr>
          <p:cNvSpPr txBox="1"/>
          <p:nvPr/>
        </p:nvSpPr>
        <p:spPr>
          <a:xfrm>
            <a:off x="1993637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뵐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승리의 노래 부르리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731981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3F33C8F-4304-70BC-CE10-F7695616E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1EF2206-67B8-81AD-DEE5-3BEF5313411C}"/>
              </a:ext>
            </a:extLst>
          </p:cNvPr>
          <p:cNvSpPr txBox="1"/>
          <p:nvPr/>
        </p:nvSpPr>
        <p:spPr>
          <a:xfrm>
            <a:off x="928439" y="666572"/>
            <a:ext cx="72875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그날 주의 얼굴 보리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크신 은혜 알게 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5394956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82E081F-4E92-5A49-0193-8C7CDD424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DBFC119-ABC2-3D2C-0A19-CFB9C038219D}"/>
              </a:ext>
            </a:extLst>
          </p:cNvPr>
          <p:cNvSpPr txBox="1"/>
          <p:nvPr/>
        </p:nvSpPr>
        <p:spPr>
          <a:xfrm>
            <a:off x="1705094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홀연히 변화되리라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5703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154481" y="666572"/>
            <a:ext cx="68355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영혼에 햇빛 비치니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영광 찬란해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534928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CE216C1-562E-6FAC-BE41-D12E07793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280F3-C949-E001-2F11-C2C68388D143}"/>
              </a:ext>
            </a:extLst>
          </p:cNvPr>
          <p:cNvSpPr txBox="1"/>
          <p:nvPr/>
        </p:nvSpPr>
        <p:spPr>
          <a:xfrm>
            <a:off x="950081" y="666572"/>
            <a:ext cx="72442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자유케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되리라 예수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모든 고통은 끝나리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695573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D244029-7A41-6559-8CBC-88C13D90B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596DED3-BB5C-E7CB-0406-BBBC929041DB}"/>
              </a:ext>
            </a:extLst>
          </p:cNvPr>
          <p:cNvSpPr txBox="1"/>
          <p:nvPr/>
        </p:nvSpPr>
        <p:spPr>
          <a:xfrm>
            <a:off x="1616118" y="666572"/>
            <a:ext cx="59121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찬란한 주 영광 보리라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7405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8B02B1D-E201-158F-523B-B26F090E9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6F0BEE-D6D6-C2E0-F475-43909C01677F}"/>
              </a:ext>
            </a:extLst>
          </p:cNvPr>
          <p:cNvSpPr txBox="1"/>
          <p:nvPr/>
        </p:nvSpPr>
        <p:spPr>
          <a:xfrm>
            <a:off x="1327591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날에 천국에서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영원한 기쁨 주와 나누리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6016415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CFADBD9-93C0-8913-E615-9E65E7896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BFB8B6-E24C-5AE9-6D59-672CA61774BE}"/>
              </a:ext>
            </a:extLst>
          </p:cNvPr>
          <p:cNvSpPr txBox="1"/>
          <p:nvPr/>
        </p:nvSpPr>
        <p:spPr>
          <a:xfrm>
            <a:off x="1993637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 뵐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승리의 노래 부르리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458307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48006C0-6E54-9117-39FA-757F42BF2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315979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6064988" y="555487"/>
            <a:ext cx="639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축도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3496905" y="1143984"/>
            <a:ext cx="24096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김병주 목사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C0B3D1CF-8DB4-4C88-BFF3-FDC7B8ACB0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065" y="1127206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57143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283EC09-05F8-4ADE-A634-BE681DEACB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8879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140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904679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세상 어떤 빛보다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빛 더 빛나네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5260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690DEE-890D-67A4-4287-4C6B5A1B4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F8F93DD-4C19-5023-DDE8-ADBFF62C784E}"/>
              </a:ext>
            </a:extLst>
          </p:cNvPr>
          <p:cNvSpPr txBox="1"/>
          <p:nvPr/>
        </p:nvSpPr>
        <p:spPr>
          <a:xfrm>
            <a:off x="1705104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영광 빛난 광채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내게 비춰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8179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5B84610-13BF-F245-6197-054504F8F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126817A-B119-7AF7-2C3E-990BE0BA4E9E}"/>
              </a:ext>
            </a:extLst>
          </p:cNvPr>
          <p:cNvSpPr txBox="1"/>
          <p:nvPr/>
        </p:nvSpPr>
        <p:spPr>
          <a:xfrm>
            <a:off x="1815708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밝은 얼굴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뵈올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영혼 기쁘다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7804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DDC62DE-7C1B-9601-A762-6C928EB9C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710BFD-4F5D-3EE8-CD58-94C5B7609EC7}"/>
              </a:ext>
            </a:extLst>
          </p:cNvPr>
          <p:cNvSpPr txBox="1"/>
          <p:nvPr/>
        </p:nvSpPr>
        <p:spPr>
          <a:xfrm>
            <a:off x="1305967" y="666572"/>
            <a:ext cx="65325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영혼에 노래 있으니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찬양합니다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342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1FCBC7D-9628-5787-5E9E-790940B0A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8301912-A6BB-0579-C3A6-356C62EA499F}"/>
              </a:ext>
            </a:extLst>
          </p:cNvPr>
          <p:cNvSpPr txBox="1"/>
          <p:nvPr/>
        </p:nvSpPr>
        <p:spPr>
          <a:xfrm>
            <a:off x="1993649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귀를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기울이시사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다 듣고 계시네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8237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F9DAAD3-7C7C-F624-FE57-38EECBC1C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72CC423-9248-EF4D-0D72-F121DEFDBF99}"/>
              </a:ext>
            </a:extLst>
          </p:cNvPr>
          <p:cNvSpPr txBox="1"/>
          <p:nvPr/>
        </p:nvSpPr>
        <p:spPr>
          <a:xfrm>
            <a:off x="1705104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영광 빛난 광채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내게 비춰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691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69AA44-5DB6-5A52-137B-2A3337D42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7AF8A98-6A74-1778-1580-7352BC579373}"/>
              </a:ext>
            </a:extLst>
          </p:cNvPr>
          <p:cNvSpPr txBox="1"/>
          <p:nvPr/>
        </p:nvSpPr>
        <p:spPr>
          <a:xfrm>
            <a:off x="1815708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밝은 얼굴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뵈올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영혼 기쁘다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1500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311D57C-08D3-E088-328A-2960B9AC6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2641B29-1596-E1E1-D3D6-59C1F35786B9}"/>
              </a:ext>
            </a:extLst>
          </p:cNvPr>
          <p:cNvSpPr txBox="1"/>
          <p:nvPr/>
        </p:nvSpPr>
        <p:spPr>
          <a:xfrm>
            <a:off x="1217003" y="666572"/>
            <a:ext cx="671049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영혼에 봄 날 되어서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함께 하실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4215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74C8754-1413-9A74-6A56-81AA6003D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1D001F86-7092-C6CD-3D14-D8373B74AF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6B3ACE1-55C6-A80B-BB37-D6495028616D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659C5F-F875-E22B-F297-D2A714F76755}"/>
              </a:ext>
            </a:extLst>
          </p:cNvPr>
          <p:cNvSpPr txBox="1"/>
          <p:nvPr/>
        </p:nvSpPr>
        <p:spPr>
          <a:xfrm>
            <a:off x="2116694" y="1169151"/>
            <a:ext cx="49519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아무것도 두려워 말라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4824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369CCCD-5734-7AB3-1E26-D3291D9EB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27CC4AC-C7E8-554A-1673-10A484C1C78A}"/>
              </a:ext>
            </a:extLst>
          </p:cNvPr>
          <p:cNvSpPr txBox="1"/>
          <p:nvPr/>
        </p:nvSpPr>
        <p:spPr>
          <a:xfrm>
            <a:off x="1904686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평화 내게 깃들고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은혜 꽃피네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1359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B3076BF-83B1-6834-2026-7E60B70EB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6823DB-C8D9-A1A3-48B9-C71F3A686B5E}"/>
              </a:ext>
            </a:extLst>
          </p:cNvPr>
          <p:cNvSpPr txBox="1"/>
          <p:nvPr/>
        </p:nvSpPr>
        <p:spPr>
          <a:xfrm>
            <a:off x="1705104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영광 빛난 광채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내게 비춰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4506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4313ADC-5AFD-A95C-CB53-D09EF1F61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DCFC8EF-C893-BAE5-EEA1-91557FC6FCF1}"/>
              </a:ext>
            </a:extLst>
          </p:cNvPr>
          <p:cNvSpPr txBox="1"/>
          <p:nvPr/>
        </p:nvSpPr>
        <p:spPr>
          <a:xfrm>
            <a:off x="1815708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밝은 얼굴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뵈올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영혼 기쁘다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2852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2A60BA-C70C-4106-DA29-E7C3B8C87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28A5345-670F-BB1B-705B-C9FF00A7453D}"/>
              </a:ext>
            </a:extLst>
          </p:cNvPr>
          <p:cNvSpPr txBox="1"/>
          <p:nvPr/>
        </p:nvSpPr>
        <p:spPr>
          <a:xfrm>
            <a:off x="1305971" y="666572"/>
            <a:ext cx="65325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영혼에 희락이 있고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큰 소망 넘치네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50694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2345528-8E8C-C952-D63D-4021C55A0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F1DEEA5-AA14-CA7E-C2A7-1F1D6F5A7C1E}"/>
              </a:ext>
            </a:extLst>
          </p:cNvPr>
          <p:cNvSpPr txBox="1"/>
          <p:nvPr/>
        </p:nvSpPr>
        <p:spPr>
          <a:xfrm>
            <a:off x="1904690" y="666572"/>
            <a:ext cx="533511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예수 복을 주시고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또 내려 주시네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06956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D92B3B-B494-ADB0-ADE5-D8FABC2FB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D12AD6-E15A-2C5E-EE96-2225D9244B91}"/>
              </a:ext>
            </a:extLst>
          </p:cNvPr>
          <p:cNvSpPr txBox="1"/>
          <p:nvPr/>
        </p:nvSpPr>
        <p:spPr>
          <a:xfrm>
            <a:off x="1705104" y="666572"/>
            <a:ext cx="57342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영광 빛난 광채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내게 비춰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05464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2BBD5D4-6198-0A99-18BF-43A32D0BB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8D39F3E-7459-8032-9DFC-2F6C1F2519D7}"/>
              </a:ext>
            </a:extLst>
          </p:cNvPr>
          <p:cNvSpPr txBox="1"/>
          <p:nvPr/>
        </p:nvSpPr>
        <p:spPr>
          <a:xfrm>
            <a:off x="1815708" y="666572"/>
            <a:ext cx="55130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밝은 얼굴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뵈올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때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영혼 기쁘다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19556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55B1F584-1DD9-469F-8F66-E23D5068C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3268B2DF-77B4-4104-9FD7-80D36B905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08429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B61B30-CCA3-DACB-26CD-18E6F0570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1957724B-0DD5-EC44-F31A-53CADF76CB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0EDBBDA-F3AE-5821-A1DB-DA0371D758DE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C3B91A3-0325-77D4-8FE4-3DA8ABF9C067}"/>
              </a:ext>
            </a:extLst>
          </p:cNvPr>
          <p:cNvSpPr txBox="1"/>
          <p:nvPr/>
        </p:nvSpPr>
        <p:spPr>
          <a:xfrm>
            <a:off x="2938234" y="1169151"/>
            <a:ext cx="33089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다니엘의 기도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22553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EC3D5E3-CDAF-45E7-B782-766B9217F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0E7E800-7D1E-4148-130B-44FF4F141BF0}"/>
              </a:ext>
            </a:extLst>
          </p:cNvPr>
          <p:cNvSpPr txBox="1"/>
          <p:nvPr/>
        </p:nvSpPr>
        <p:spPr>
          <a:xfrm>
            <a:off x="1416589" y="666572"/>
            <a:ext cx="63113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보좌로 나아갑니다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얼굴을 바라봅니다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226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A1D7358-336E-C53C-9C7F-99E33D362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D240890-9DD9-642F-A5E0-84E28A4E5DBA}"/>
              </a:ext>
            </a:extLst>
          </p:cNvPr>
          <p:cNvSpPr txBox="1"/>
          <p:nvPr/>
        </p:nvSpPr>
        <p:spPr>
          <a:xfrm>
            <a:off x="750529" y="666572"/>
            <a:ext cx="7643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아무것도 두려워 말라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나의 하나님이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지켜주시네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295634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C7E69AC-7D04-DFE0-BD3C-1F8D972ED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2865E9D-D344-D6D2-1805-1193EF8A727E}"/>
              </a:ext>
            </a:extLst>
          </p:cNvPr>
          <p:cNvSpPr txBox="1"/>
          <p:nvPr/>
        </p:nvSpPr>
        <p:spPr>
          <a:xfrm>
            <a:off x="1128045" y="666572"/>
            <a:ext cx="68884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 손을 들고 겸비함으로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하나되어 주께 나아갑니다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574450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A4384CC-198A-5B46-9353-D720963B2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22FAA3C-C2E4-9E82-2A90-620F93AD7371}"/>
              </a:ext>
            </a:extLst>
          </p:cNvPr>
          <p:cNvSpPr txBox="1"/>
          <p:nvPr/>
        </p:nvSpPr>
        <p:spPr>
          <a:xfrm>
            <a:off x="1416574" y="666572"/>
            <a:ext cx="63113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은혜에 목마릅니다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음성을 사모합니다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30303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A63EC6C-2F6E-562E-56CA-920C8BE41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13D7F74-41CA-373B-E836-D1C3D3BCB655}"/>
              </a:ext>
            </a:extLst>
          </p:cNvPr>
          <p:cNvSpPr txBox="1"/>
          <p:nvPr/>
        </p:nvSpPr>
        <p:spPr>
          <a:xfrm>
            <a:off x="1705110" y="666572"/>
            <a:ext cx="57342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두려워 말라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평안하라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강건하라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강건하라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62717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515833-BCE5-A38C-7DB4-B9CEDCA01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8A7B19A-7629-24E0-C844-3C003735DDF4}"/>
              </a:ext>
            </a:extLst>
          </p:cNvPr>
          <p:cNvSpPr txBox="1"/>
          <p:nvPr/>
        </p:nvSpPr>
        <p:spPr>
          <a:xfrm>
            <a:off x="1416593" y="666572"/>
            <a:ext cx="63113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하늘의 문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열어주소서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긍휼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베푸시옵소서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25547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3C8C418-C334-2C73-3057-9BB769CA6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EB87CF4-4250-C570-5CF1-E6C286703396}"/>
              </a:ext>
            </a:extLst>
          </p:cNvPr>
          <p:cNvSpPr txBox="1"/>
          <p:nvPr/>
        </p:nvSpPr>
        <p:spPr>
          <a:xfrm>
            <a:off x="661582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우리의 눈을 열어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주의 보좌와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 영광을 보게 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23585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E805552-2C96-8002-2E37-D6B958906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C320F7D-AA95-0C53-9650-C4EBE95D19C2}"/>
              </a:ext>
            </a:extLst>
          </p:cNvPr>
          <p:cNvSpPr txBox="1"/>
          <p:nvPr/>
        </p:nvSpPr>
        <p:spPr>
          <a:xfrm>
            <a:off x="1128055" y="666572"/>
            <a:ext cx="68884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얼굴 빛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비춰주소서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위로의 손으로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만져주소서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51773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34F4EF9-0C6F-1D53-6DA0-47A28C9C0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7D07E2E-4E37-C0C2-E501-57E3E6033C8E}"/>
              </a:ext>
            </a:extLst>
          </p:cNvPr>
          <p:cNvSpPr txBox="1"/>
          <p:nvPr/>
        </p:nvSpPr>
        <p:spPr>
          <a:xfrm>
            <a:off x="373042" y="666572"/>
            <a:ext cx="83984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우리로 주님을 간증하는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주인공 되어 주를 자랑케 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14157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03355C-E6B2-7134-C35A-5A4DD9F92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8058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8F71C19-F941-956F-E893-3F185D401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A33520CA-6302-3BBC-1081-B1AC7A86FB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ABDE94C-EFA0-EFAB-AA5D-C76B1CD81855}"/>
              </a:ext>
            </a:extLst>
          </p:cNvPr>
          <p:cNvSpPr txBox="1"/>
          <p:nvPr/>
        </p:nvSpPr>
        <p:spPr>
          <a:xfrm>
            <a:off x="6234211" y="572265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CB7BB2D-895C-E523-0EC4-2661B3ACEA69}"/>
              </a:ext>
            </a:extLst>
          </p:cNvPr>
          <p:cNvSpPr txBox="1"/>
          <p:nvPr/>
        </p:nvSpPr>
        <p:spPr>
          <a:xfrm>
            <a:off x="1273228" y="1171566"/>
            <a:ext cx="6366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임재</a:t>
            </a:r>
          </a:p>
        </p:txBody>
      </p:sp>
    </p:spTree>
    <p:extLst>
      <p:ext uri="{BB962C8B-B14F-4D97-AF65-F5344CB8AC3E}">
        <p14:creationId xmlns:p14="http://schemas.microsoft.com/office/powerpoint/2010/main" val="31066991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37D58E9-A92A-889B-4EFE-7480DF93A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A545431-97C1-A605-5F11-24DD9E0D4502}"/>
              </a:ext>
            </a:extLst>
          </p:cNvPr>
          <p:cNvSpPr txBox="1"/>
          <p:nvPr/>
        </p:nvSpPr>
        <p:spPr>
          <a:xfrm>
            <a:off x="84503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 오셔서 이곳에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앉으소서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곳에서 드리는 예배를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684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93B2DD5-C7B9-1C16-B8E5-5A027C91E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B169E98-A1FB-BE7D-46C9-7CE2DEF799FB}"/>
              </a:ext>
            </a:extLst>
          </p:cNvPr>
          <p:cNvSpPr txBox="1"/>
          <p:nvPr/>
        </p:nvSpPr>
        <p:spPr>
          <a:xfrm>
            <a:off x="1327617" y="666572"/>
            <a:ext cx="64892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놀라지 마라 겁내지 마라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나를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지켜주시네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3477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EFBC118-4CF5-9A1F-9FF0-F5B58E325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FF8E601-408D-D447-BD74-9233ED534E9E}"/>
              </a:ext>
            </a:extLst>
          </p:cNvPr>
          <p:cNvSpPr txBox="1"/>
          <p:nvPr/>
        </p:nvSpPr>
        <p:spPr>
          <a:xfrm>
            <a:off x="84498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주님의 이름이 주님의 이름만이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오직 주의 이름만 이곳에 있습니다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698843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BDC6FE9-DCCF-E0B5-5E71-B6D89DE48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774924-4DC9-C0CE-2EDB-9E98F144CD2B}"/>
              </a:ext>
            </a:extLst>
          </p:cNvPr>
          <p:cNvSpPr txBox="1"/>
          <p:nvPr/>
        </p:nvSpPr>
        <p:spPr>
          <a:xfrm>
            <a:off x="1993678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하늘의 문을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주목하소서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474888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DF640B5-786A-C545-959F-024EFD9DB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CE5E988-23A6-10C8-3671-2022924A5430}"/>
              </a:ext>
            </a:extLst>
          </p:cNvPr>
          <p:cNvSpPr txBox="1"/>
          <p:nvPr/>
        </p:nvSpPr>
        <p:spPr>
          <a:xfrm>
            <a:off x="373040" y="666572"/>
            <a:ext cx="83984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주를 향한 노래가 꺼지지 않으니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하늘을 열고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보소서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87466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BA3EA5B-AF3F-BC93-2E76-403D05B4A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769426A-FF06-9445-0F61-FAD5BE9E1469}"/>
              </a:ext>
            </a:extLst>
          </p:cNvPr>
          <p:cNvSpPr txBox="1"/>
          <p:nvPr/>
        </p:nvSpPr>
        <p:spPr>
          <a:xfrm>
            <a:off x="1993679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 임재하소서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주님을 기다립니다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41840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6E07A42-9AC4-0554-CAE2-7B86CF9E9C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226A6CF-B5AD-9A5B-39FF-EFF4A01C3AA9}"/>
              </a:ext>
            </a:extLst>
          </p:cNvPr>
          <p:cNvSpPr txBox="1"/>
          <p:nvPr/>
        </p:nvSpPr>
        <p:spPr>
          <a:xfrm>
            <a:off x="750556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기도의 향기가 하늘에 닿으니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주여 임재하여 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61898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449FF5C-E3FA-D1E2-32FA-2B67C724B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E4E4E85-487C-D0B9-0B46-06711524795F}"/>
              </a:ext>
            </a:extLst>
          </p:cNvPr>
          <p:cNvSpPr txBox="1"/>
          <p:nvPr/>
        </p:nvSpPr>
        <p:spPr>
          <a:xfrm>
            <a:off x="84503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 오셔서 이곳에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앉으소서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곳에서 드리는 예배를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13838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983692B-7822-14AA-AC4D-BED9F747A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CDE9831-0A2C-EA44-A89F-E02D16C16783}"/>
              </a:ext>
            </a:extLst>
          </p:cNvPr>
          <p:cNvSpPr txBox="1"/>
          <p:nvPr/>
        </p:nvSpPr>
        <p:spPr>
          <a:xfrm>
            <a:off x="84498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주님의 이름이 주님의 이름만이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오직 주의 이름만 이곳에 있습니다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08398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5203118-6504-4D1C-9568-3EC2D0DFE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26DDB446-1079-4437-A9FA-918E285D0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7684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961" y="-208151"/>
            <a:ext cx="11660698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6675301" y="563876"/>
            <a:ext cx="94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영광송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2558348" y="1169151"/>
            <a:ext cx="4035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지금까지 </a:t>
            </a:r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에벤에셀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7481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2384656" y="666572"/>
            <a:ext cx="43749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지금까지 </a:t>
            </a:r>
            <a:r>
              <a:rPr lang="ko-KR" altLang="en-US" spc="-300" dirty="0" err="1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에벤에셀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여기 임마누엘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366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FD80E55-84D1-EC58-3BD4-A5051647E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2294E31-52FF-99DD-726C-C654D0486292}"/>
              </a:ext>
            </a:extLst>
          </p:cNvPr>
          <p:cNvSpPr txBox="1"/>
          <p:nvPr/>
        </p:nvSpPr>
        <p:spPr>
          <a:xfrm>
            <a:off x="661568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맘이 힘에 겨워 지칠지라도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나를 지켜 주시네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1856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724222" y="666572"/>
            <a:ext cx="56957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앞으로 여호와 이레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가는 길 함께 하시네</a:t>
            </a:r>
            <a:endParaRPr lang="en-US" altLang="ko-KR" spc="-300" dirty="0"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34605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9967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675780" y="555487"/>
            <a:ext cx="12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사도신경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3607459" y="1169151"/>
            <a:ext cx="19704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신앙고백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77092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854230" y="666572"/>
            <a:ext cx="55066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성부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하나님을</a:t>
            </a:r>
            <a:endParaRPr lang="en-US" altLang="ko-KR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360446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13521" y="666572"/>
            <a:ext cx="77171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전능하신 아버지 하나님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천지의 창조주를 믿습니다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857332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778642" y="666572"/>
            <a:ext cx="558678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4800" b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나눔바른고딕" panose="020B0603020101020101" pitchFamily="50" charset="-127"/>
                <a:ea typeface="나눔바른고딕" panose="020B0603020101020101" pitchFamily="50" charset="-127"/>
              </a:defRPr>
            </a:lvl1pPr>
          </a:lstStyle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성자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예수님을</a:t>
            </a:r>
            <a:endParaRPr lang="en-US" altLang="ko-KR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r>
              <a:rPr lang="ko-KR" altLang="en-US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pc="-300" dirty="0"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pc="-300" dirty="0"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04803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31960" y="666572"/>
            <a:ext cx="76803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그의 유일하신 아들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 주 예수 그리스도를 믿습니다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63111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157559" y="666572"/>
            <a:ext cx="68291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그는 성령으로 잉태되어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동정녀 마리아에게서 나시고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385692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897878" y="666572"/>
            <a:ext cx="73484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본디오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빌라도에게 고난을 받아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십자가에 못박혀 죽으시고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6204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185620" y="666572"/>
            <a:ext cx="67730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장사된 지 사흘만에 죽은 자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가운데서 다시 살아나셨으며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9387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5BB1A99-49CA-6235-4EBB-B85D0E688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3961A2-E899-8064-D701-8AF74C3F8E27}"/>
              </a:ext>
            </a:extLst>
          </p:cNvPr>
          <p:cNvSpPr txBox="1"/>
          <p:nvPr/>
        </p:nvSpPr>
        <p:spPr>
          <a:xfrm>
            <a:off x="750532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세상의 험한 풍파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몰아칠때도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 나를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지켜주시네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67822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633390" y="666572"/>
            <a:ext cx="78774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하늘에 오르시어 전능하신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아버지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 우편에 앉아 계시다가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775637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228909" y="666572"/>
            <a:ext cx="66864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거기로부터 살아있는 자와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죽은 자를 심판하러 오십니다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144505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793871" y="666572"/>
            <a:ext cx="55563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여러분은 성령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하나님을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믿으십니까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accent4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?</a:t>
            </a:r>
            <a:endParaRPr lang="ko-KR" altLang="en-US" sz="4800" b="1" spc="-300" dirty="0">
              <a:ln w="31750">
                <a:solidFill>
                  <a:schemeClr val="tx1"/>
                </a:solidFill>
              </a:ln>
              <a:solidFill>
                <a:schemeClr val="accent4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5532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921939" y="666572"/>
            <a:ext cx="73003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,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나는 성령을 믿으며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거룩한 공교회와 성도의 교제와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50229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849008" y="666572"/>
            <a:ext cx="744626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죄를 용서 받는 것과 몸의 부활과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영생을 믿습니다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03343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928BF49-3699-4C93-BAB0-4F93EEA68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1D7FAC6A-E479-4415-874E-1304066DA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97910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159616" y="563876"/>
            <a:ext cx="1745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찬송가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10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장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1626983" y="1169151"/>
            <a:ext cx="5931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전능왕</a:t>
            </a:r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오셔서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101211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1327607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 algn="ctr">
              <a:buAutoNum type="arabicPeriod"/>
            </a:pP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전능왕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오셔서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 이름 찬송케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027419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2430D8E-8683-4BAA-AAFD-59F72B38DD00}"/>
              </a:ext>
            </a:extLst>
          </p:cNvPr>
          <p:cNvSpPr txBox="1"/>
          <p:nvPr/>
        </p:nvSpPr>
        <p:spPr>
          <a:xfrm>
            <a:off x="750517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영광과 권능의 성부여 오셔서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우리를 다스려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096711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BD5A1F-8DC6-4727-57A4-0C5937CCC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D92B0C5-7D99-1D4E-2751-32DFB002D323}"/>
              </a:ext>
            </a:extLst>
          </p:cNvPr>
          <p:cNvSpPr txBox="1"/>
          <p:nvPr/>
        </p:nvSpPr>
        <p:spPr>
          <a:xfrm>
            <a:off x="1416577" y="666572"/>
            <a:ext cx="63113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강생한 성자여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오셔서 기도를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들으소서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8062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A6264D-9B2B-734B-0C98-E561258C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CC767EC-41BA-3116-2ADF-66DFB3B23C2A}"/>
              </a:ext>
            </a:extLst>
          </p:cNvPr>
          <p:cNvSpPr txBox="1"/>
          <p:nvPr/>
        </p:nvSpPr>
        <p:spPr>
          <a:xfrm>
            <a:off x="2282206" y="666572"/>
            <a:ext cx="45801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나의 산성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나의 요새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858215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D6FD580-5025-C5A4-0EC8-6E5DF90E4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4F1133-D701-DFCD-50BB-8C44620F6711}"/>
              </a:ext>
            </a:extLst>
          </p:cNvPr>
          <p:cNvSpPr txBox="1"/>
          <p:nvPr/>
        </p:nvSpPr>
        <p:spPr>
          <a:xfrm>
            <a:off x="661555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택하신 백성들 복 내려 주시고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거룩한 마음을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429378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A4CDD31-FF04-5015-1812-83B57765C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7D943FA-3168-9E61-3494-24CB1DAC7EE5}"/>
              </a:ext>
            </a:extLst>
          </p:cNvPr>
          <p:cNvSpPr txBox="1"/>
          <p:nvPr/>
        </p:nvSpPr>
        <p:spPr>
          <a:xfrm>
            <a:off x="1327615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3.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위로의 주 성령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오셔서 큰 증거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주옵소서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79179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3A95BD5-373E-50C0-0E27-4D9A62A4B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4FCE6D1-0607-C01A-21BF-EB11E9D691CA}"/>
              </a:ext>
            </a:extLst>
          </p:cNvPr>
          <p:cNvSpPr txBox="1"/>
          <p:nvPr/>
        </p:nvSpPr>
        <p:spPr>
          <a:xfrm>
            <a:off x="661560" y="666572"/>
            <a:ext cx="78213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전능한 주시여 각 사람 맘에서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떠나지 마시고 계십소서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1791794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ABEBD5A-B68E-A510-65EE-2A320E7E0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BA5E521-01CB-1181-4DA2-1DEE9B9D5DAA}"/>
              </a:ext>
            </a:extLst>
          </p:cNvPr>
          <p:cNvSpPr txBox="1"/>
          <p:nvPr/>
        </p:nvSpPr>
        <p:spPr>
          <a:xfrm>
            <a:off x="1327619" y="666572"/>
            <a:ext cx="64892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4. 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성삼위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일체께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한 없는 찬송을 드립니다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60929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534127" y="666572"/>
            <a:ext cx="80762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존귀한 주님을 영광 중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뵈옵고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영원히 모시게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하옵소서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–</a:t>
            </a:r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아멘</a:t>
            </a:r>
            <a:r>
              <a:rPr lang="en-US" altLang="ko-KR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91015346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AE3E6C7-6CDC-B421-DF09-0B1F0305A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54067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3645932" y="1169151"/>
            <a:ext cx="18934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합심기도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3764617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699024" y="555487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대표기도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3373625" y="1195596"/>
            <a:ext cx="28151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김일성 장로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xmlns="" id="{ED36CFB8-C75B-45EB-8309-E633674A77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961" y="1156779"/>
            <a:ext cx="1501629" cy="84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39201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13AB6883-04B6-43B4-BDF5-B130360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7EC90174-B060-4CF6-9F00-895327E99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32889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578005" y="555487"/>
            <a:ext cx="14125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[ 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성가대 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]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6CD7A4E1-2463-B350-844E-E377B57FDC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961" y="1156779"/>
            <a:ext cx="1501629" cy="84466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8DDE681-5F47-87C4-3E8C-F485E92754AB}"/>
              </a:ext>
            </a:extLst>
          </p:cNvPr>
          <p:cNvSpPr txBox="1"/>
          <p:nvPr/>
        </p:nvSpPr>
        <p:spPr>
          <a:xfrm>
            <a:off x="2671832" y="1162938"/>
            <a:ext cx="4458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아 하나님의 은혜로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887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828657B-A936-5ECD-5E4E-B84D6412A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A1B0D6B-8DC6-548D-1832-847314B56353}"/>
              </a:ext>
            </a:extLst>
          </p:cNvPr>
          <p:cNvSpPr txBox="1"/>
          <p:nvPr/>
        </p:nvSpPr>
        <p:spPr>
          <a:xfrm>
            <a:off x="1616157" y="666572"/>
            <a:ext cx="59121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주님은 나의 소망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나의 힘이 되신 여호와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373794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358606" y="666572"/>
            <a:ext cx="842730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 algn="ctr">
              <a:buAutoNum type="arabicPeriod"/>
            </a:pP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아 하나님의 은혜로 이 쓸데 없는 자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왜 구속하여 주는지 난 알 수 없도다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1919129" y="666572"/>
            <a:ext cx="530626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믿고 또 의지함은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</a:t>
            </a:r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형펀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 아시는 주님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2441706" y="666572"/>
            <a:ext cx="426110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돌보아 주실 것을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확실히 아네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630311" y="666572"/>
            <a:ext cx="788389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예수 안에서 강하고 </a:t>
            </a:r>
            <a:r>
              <a:rPr lang="ko-KR" altLang="en-US" sz="4400" b="1" spc="-300" dirty="0" err="1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담대하라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죽음에서 다시 사심 기억 기억할지라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284866" y="666572"/>
            <a:ext cx="857478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(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우리도 주 같이</a:t>
            </a:r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)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죽으면 우리도 또 살리라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살리라 주여 나를 기억하사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1094382" y="666572"/>
            <a:ext cx="69557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주와 함께 영원히 살게 하옵소서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522110" y="666572"/>
            <a:ext cx="81002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2. </a:t>
            </a:r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왜 내게 굳센 믿음과 또 말씀 주셔서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맘이 항상 편한지 난 알 수 없도다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1919128" y="666572"/>
            <a:ext cx="530626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믿고 또 의지함은 </a:t>
            </a:r>
            <a:endParaRPr lang="en-US" altLang="ko-KR" sz="44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4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 모든 형편 아시는 주님</a:t>
            </a:r>
            <a:endParaRPr lang="en-US" altLang="ko-KR" sz="44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2303846" y="666572"/>
            <a:ext cx="45368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돌보아 주실 것을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확실히 아네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E175EC-C379-F7D7-F510-97AA5EB4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C1EF6D-A31E-44DD-89B9-C284F6F9EF23}"/>
              </a:ext>
            </a:extLst>
          </p:cNvPr>
          <p:cNvSpPr txBox="1"/>
          <p:nvPr/>
        </p:nvSpPr>
        <p:spPr>
          <a:xfrm>
            <a:off x="176661" y="666572"/>
            <a:ext cx="87911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확실히 아네 </a:t>
            </a:r>
            <a:endParaRPr lang="en-US" altLang="ko-KR" sz="4800" b="1" spc="-300" dirty="0" smtClean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늘 돌보아 주실 것을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내가 확실히 아네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5481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9CFD160-FBDB-6FA4-9F35-D1291D269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97389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D8C9D629-9BD3-401A-AF1C-A1EAFFB1B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819E9565-60BC-44BD-AC30-425B6F317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533858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488AC46-628A-2E7E-B9AB-423B388D6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>
            <a:extLst>
              <a:ext uri="{FF2B5EF4-FFF2-40B4-BE49-F238E27FC236}">
                <a16:creationId xmlns:a16="http://schemas.microsoft.com/office/drawing/2014/main" xmlns="" id="{33223F2F-5833-CB78-553C-0093895543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50" y="-676652"/>
            <a:ext cx="9144000" cy="51435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02F1720-9020-1768-18B2-64249AAC847C}"/>
              </a:ext>
            </a:extLst>
          </p:cNvPr>
          <p:cNvSpPr txBox="1"/>
          <p:nvPr/>
        </p:nvSpPr>
        <p:spPr>
          <a:xfrm>
            <a:off x="-1438526" y="1237924"/>
            <a:ext cx="8218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           예수님은 영원하신 하나님</a:t>
            </a:r>
            <a:endParaRPr lang="en-US" altLang="ko-KR" sz="40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848817F-8D49-9C68-3C2C-6AFA0F8162CC}"/>
              </a:ext>
            </a:extLst>
          </p:cNvPr>
          <p:cNvSpPr txBox="1"/>
          <p:nvPr/>
        </p:nvSpPr>
        <p:spPr>
          <a:xfrm>
            <a:off x="6652872" y="1477403"/>
            <a:ext cx="25394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600" b="1" spc="-150" dirty="0" err="1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김도환</a:t>
            </a:r>
            <a:r>
              <a:rPr lang="ko-KR" altLang="en-US" sz="36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 목사</a:t>
            </a:r>
            <a:endParaRPr lang="en-US" altLang="ko-KR" sz="28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0F6C99D-361F-2EC4-40C1-4D9870813EB8}"/>
              </a:ext>
            </a:extLst>
          </p:cNvPr>
          <p:cNvSpPr txBox="1"/>
          <p:nvPr/>
        </p:nvSpPr>
        <p:spPr>
          <a:xfrm>
            <a:off x="971081" y="503106"/>
            <a:ext cx="3752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요한계시록 </a:t>
            </a:r>
            <a:r>
              <a:rPr lang="en-US" altLang="ko-KR" sz="2400" b="1" spc="-150" dirty="0" smtClean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1:1~4 (</a:t>
            </a:r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신약 </a:t>
            </a:r>
            <a:r>
              <a:rPr lang="en-US" altLang="ko-KR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p.399)</a:t>
            </a:r>
          </a:p>
        </p:txBody>
      </p:sp>
    </p:spTree>
    <p:extLst>
      <p:ext uri="{BB962C8B-B14F-4D97-AF65-F5344CB8AC3E}">
        <p14:creationId xmlns:p14="http://schemas.microsoft.com/office/powerpoint/2010/main" val="314606263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FDCCDAB-2C8C-E64E-5999-DB26C179E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019C3D8F-4D1A-D741-E0D5-35574C064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7AC5C123-B288-1CF2-DD5B-4FD0F72A0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768810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>
            <a:extLst>
              <a:ext uri="{FF2B5EF4-FFF2-40B4-BE49-F238E27FC236}">
                <a16:creationId xmlns:a16="http://schemas.microsoft.com/office/drawing/2014/main" xmlns="" id="{3283C4F3-5AE6-4096-A659-68AFB4F5BCD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446" y="-208151"/>
            <a:ext cx="9144000" cy="39664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FA751CA-405D-4F80-856F-EF5FC8AC3935}"/>
              </a:ext>
            </a:extLst>
          </p:cNvPr>
          <p:cNvSpPr txBox="1"/>
          <p:nvPr/>
        </p:nvSpPr>
        <p:spPr>
          <a:xfrm>
            <a:off x="5626890" y="555487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결단 찬양</a:t>
            </a:r>
            <a:endParaRPr lang="en-US" altLang="ko-KR" sz="2400" b="1" spc="-150" dirty="0">
              <a:ln w="12700">
                <a:solidFill>
                  <a:schemeClr val="tx1"/>
                </a:solidFill>
              </a:ln>
              <a:solidFill>
                <a:schemeClr val="bg1"/>
              </a:solidFill>
              <a:latin typeface="CookieRunOTF Bold" panose="020B0600000101010101" pitchFamily="34" charset="-127"/>
              <a:ea typeface="CookieRunOTF Bold" panose="020B0600000101010101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1718A04-0C07-4509-8B05-A103B1282FA2}"/>
              </a:ext>
            </a:extLst>
          </p:cNvPr>
          <p:cNvSpPr txBox="1"/>
          <p:nvPr/>
        </p:nvSpPr>
        <p:spPr>
          <a:xfrm>
            <a:off x="4057942" y="1169151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600" b="1" spc="-150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old" panose="020B0600000101010101" pitchFamily="34" charset="-127"/>
                <a:ea typeface="CookieRunOTF Bold" panose="020B0600000101010101" pitchFamily="34" charset="-127"/>
              </a:rPr>
              <a:t>임재</a:t>
            </a:r>
          </a:p>
        </p:txBody>
      </p:sp>
    </p:spTree>
    <p:extLst>
      <p:ext uri="{BB962C8B-B14F-4D97-AF65-F5344CB8AC3E}">
        <p14:creationId xmlns:p14="http://schemas.microsoft.com/office/powerpoint/2010/main" val="160406272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FACA19F-87DC-DF37-FB07-609AB1164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2D1E2B2-59A1-8F7E-E7A6-83092DF45FAF}"/>
              </a:ext>
            </a:extLst>
          </p:cNvPr>
          <p:cNvSpPr txBox="1"/>
          <p:nvPr/>
        </p:nvSpPr>
        <p:spPr>
          <a:xfrm>
            <a:off x="1993678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하늘의 문을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여소서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곳을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주목하소서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5066519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AE493BD-686D-DC18-B962-4A2F6E660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8B5D53D-B012-7DD7-1650-FA221A33D5E3}"/>
              </a:ext>
            </a:extLst>
          </p:cNvPr>
          <p:cNvSpPr txBox="1"/>
          <p:nvPr/>
        </p:nvSpPr>
        <p:spPr>
          <a:xfrm>
            <a:off x="373040" y="666572"/>
            <a:ext cx="83984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주를 향한 노래가 꺼지지 않으니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하늘을 열고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보소서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016291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C765DE6-89B7-170D-2393-C26718A2D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9472D48-E3DC-0F55-23A9-4E167ABCABB4}"/>
              </a:ext>
            </a:extLst>
          </p:cNvPr>
          <p:cNvSpPr txBox="1"/>
          <p:nvPr/>
        </p:nvSpPr>
        <p:spPr>
          <a:xfrm>
            <a:off x="1993679" y="666572"/>
            <a:ext cx="51571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 임재하소서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주님을 기다립니다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510421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956440C-A92F-33D0-5EA3-C5247D6D8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D1F275F-E282-1D95-321D-CB79971103EA}"/>
              </a:ext>
            </a:extLst>
          </p:cNvPr>
          <p:cNvSpPr txBox="1"/>
          <p:nvPr/>
        </p:nvSpPr>
        <p:spPr>
          <a:xfrm>
            <a:off x="750556" y="666572"/>
            <a:ext cx="76434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기도의 향기가 하늘에 닿으니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주여 임재하여 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919808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2E36C64-D0CF-5616-79C4-2D21ADEAA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EB00096-ABC4-F7BE-B579-1258F8223072}"/>
              </a:ext>
            </a:extLst>
          </p:cNvPr>
          <p:cNvSpPr txBox="1"/>
          <p:nvPr/>
        </p:nvSpPr>
        <p:spPr>
          <a:xfrm>
            <a:off x="84503" y="666572"/>
            <a:ext cx="8975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 오셔서 이곳에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앉으소서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이 곳에서 드리는 예배를 </a:t>
            </a:r>
            <a:r>
              <a:rPr lang="ko-KR" altLang="en-US" sz="4800" b="1" spc="-300" dirty="0" err="1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받으소서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595500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504B532-A5BD-9522-7446-A4585CA7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F31DD2E-8471-A278-0FD5-E75ABB5C7261}"/>
              </a:ext>
            </a:extLst>
          </p:cNvPr>
          <p:cNvSpPr txBox="1"/>
          <p:nvPr/>
        </p:nvSpPr>
        <p:spPr>
          <a:xfrm>
            <a:off x="515706" y="666572"/>
            <a:ext cx="811311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주님의 이름이 주님의 이름만이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  <a:p>
            <a:pPr algn="ctr"/>
            <a:r>
              <a:rPr lang="ko-KR" altLang="en-US" sz="4800" b="1" spc="-300" dirty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오직 주의 이름만 이곳에 </a:t>
            </a:r>
            <a:r>
              <a:rPr lang="ko-KR" altLang="en-US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있습니다</a:t>
            </a:r>
            <a:r>
              <a:rPr lang="en-US" altLang="ko-KR" sz="4800" b="1" spc="-3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CookieRunOTF Black" panose="020B0600000101010101" pitchFamily="34" charset="-127"/>
                <a:ea typeface="CookieRunOTF Black" panose="020B0600000101010101" pitchFamily="34" charset="-127"/>
              </a:rPr>
              <a:t>.</a:t>
            </a:r>
            <a:endParaRPr lang="en-US" altLang="ko-KR" sz="4800" b="1" spc="-3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CookieRunOTF Black" panose="020B0600000101010101" pitchFamily="34" charset="-127"/>
              <a:ea typeface="CookieRunOTF Black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07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테마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11351</TotalTime>
  <Words>748</Words>
  <Application>Microsoft Office PowerPoint</Application>
  <PresentationFormat>화면 슬라이드 쇼(4:3)</PresentationFormat>
  <Paragraphs>205</Paragraphs>
  <Slides>116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116</vt:i4>
      </vt:variant>
    </vt:vector>
  </HeadingPairs>
  <TitlesOfParts>
    <vt:vector size="117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박예찬</dc:creator>
  <cp:lastModifiedBy>fisher</cp:lastModifiedBy>
  <cp:revision>170</cp:revision>
  <dcterms:created xsi:type="dcterms:W3CDTF">2022-04-21T11:26:46Z</dcterms:created>
  <dcterms:modified xsi:type="dcterms:W3CDTF">2026-06-14T01:16:20Z</dcterms:modified>
</cp:coreProperties>
</file>