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25"/>
  </p:notesMasterIdLst>
  <p:sldIdLst>
    <p:sldId id="605" r:id="rId2"/>
    <p:sldId id="606" r:id="rId3"/>
    <p:sldId id="690" r:id="rId4"/>
    <p:sldId id="607" r:id="rId5"/>
    <p:sldId id="689" r:id="rId6"/>
    <p:sldId id="687" r:id="rId7"/>
    <p:sldId id="672" r:id="rId8"/>
    <p:sldId id="673" r:id="rId9"/>
    <p:sldId id="699" r:id="rId10"/>
    <p:sldId id="704" r:id="rId11"/>
    <p:sldId id="703" r:id="rId12"/>
    <p:sldId id="705" r:id="rId13"/>
    <p:sldId id="706" r:id="rId14"/>
    <p:sldId id="707" r:id="rId15"/>
    <p:sldId id="708" r:id="rId16"/>
    <p:sldId id="709" r:id="rId17"/>
    <p:sldId id="710" r:id="rId18"/>
    <p:sldId id="702" r:id="rId19"/>
    <p:sldId id="711" r:id="rId20"/>
    <p:sldId id="712" r:id="rId21"/>
    <p:sldId id="713" r:id="rId22"/>
    <p:sldId id="714" r:id="rId23"/>
    <p:sldId id="715" r:id="rId2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664" autoAdjust="0"/>
    <p:restoredTop sz="94625" autoAdjust="0"/>
  </p:normalViewPr>
  <p:slideViewPr>
    <p:cSldViewPr>
      <p:cViewPr varScale="1">
        <p:scale>
          <a:sx n="55" d="100"/>
          <a:sy n="55" d="100"/>
        </p:scale>
        <p:origin x="-84" y="-94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1E69C7-DB63-4316-A4F4-D29E2976F587}" type="datetimeFigureOut">
              <a:rPr lang="ko-KR" altLang="en-US" smtClean="0"/>
              <a:pPr/>
              <a:t>2026-06-13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5AF1D3-D43D-48AE-A8CB-AA1F0DE2A89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2291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611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991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13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140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782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315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5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006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439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519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483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47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23528" y="4137923"/>
            <a:ext cx="8496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할렐루야 찬양대</a:t>
            </a:r>
            <a:endParaRPr lang="en-US" altLang="ko-KR" sz="2800" spc="6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en-US" altLang="ko-KR" sz="2800" spc="3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주 하나님 이 나라를 지켜 주소서</a:t>
            </a:r>
            <a:r>
              <a:rPr lang="en-US" altLang="ko-KR" sz="2800" spc="3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endParaRPr lang="en-US" altLang="ko-KR" sz="2800" spc="3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37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주 하나님 이 나라를 </a:t>
            </a:r>
            <a:endParaRPr lang="en-US" altLang="ko-KR" sz="2800" spc="3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ko-KR" altLang="en-US" sz="2800" spc="3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지켜 </a:t>
            </a:r>
            <a:r>
              <a:rPr lang="ko-KR" altLang="en-US" sz="2800" spc="300" dirty="0" err="1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주옵시고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2050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이 땅 위에 주의 나라 </a:t>
            </a:r>
            <a:endParaRPr lang="en-US" altLang="ko-KR" sz="2800" spc="6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ko-KR" altLang="en-US" sz="2800" spc="6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세워 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주소서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414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이 민족을 은혜로써 </a:t>
            </a:r>
            <a:endParaRPr lang="en-US" altLang="ko-KR" sz="2800" spc="6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ko-KR" altLang="en-US" sz="2800" spc="6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주의 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백성 되게 하사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2568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우리 모두 구원받아 </a:t>
            </a:r>
            <a:endParaRPr lang="en-US" altLang="ko-KR" sz="2800" spc="6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ko-KR" altLang="en-US" sz="2800" spc="6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살게 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하소서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8855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하나님이 다스리는 </a:t>
            </a:r>
            <a:endParaRPr lang="en-US" altLang="ko-KR" sz="2800" spc="3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ko-KR" altLang="en-US" sz="2800" spc="3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나라 </a:t>
            </a:r>
            <a:r>
              <a:rPr lang="ko-KR" altLang="en-US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되어서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8722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하늘에는 영광이요 </a:t>
            </a:r>
            <a:endParaRPr lang="en-US" altLang="ko-KR" sz="2800" spc="6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ko-KR" altLang="en-US" sz="2800" spc="6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땅에는 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우리에게 평화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2063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주 은혜가 강물같이 </a:t>
            </a:r>
            <a:endParaRPr lang="en-US" altLang="ko-KR" sz="2800" spc="3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ko-KR" altLang="en-US" sz="2800" spc="300" dirty="0" err="1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흘러넘쳐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8722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복된 나라 주의 나라 </a:t>
            </a:r>
            <a:endParaRPr lang="en-US" altLang="ko-KR" sz="2800" spc="6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ko-KR" altLang="en-US" sz="2800" spc="6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되게 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하소서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2063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083918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주 하나님 이 나라를 </a:t>
            </a:r>
            <a:endParaRPr lang="en-US" altLang="ko-KR" sz="2800" spc="6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ko-KR" altLang="en-US" sz="2800" spc="6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지켜 </a:t>
            </a:r>
            <a:r>
              <a:rPr lang="ko-KR" altLang="en-US" sz="2800" spc="600" dirty="0" err="1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주옵시고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 ​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786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이 땅 위에 주의 나라 </a:t>
            </a:r>
            <a:endParaRPr lang="en-US" altLang="ko-KR" sz="2800" spc="3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ko-KR" altLang="en-US" sz="2800" spc="3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세워 </a:t>
            </a:r>
            <a:r>
              <a:rPr lang="ko-KR" altLang="en-US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주소서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7649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55926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주 하나님 이 나라를 </a:t>
            </a:r>
            <a:endParaRPr lang="en-US" altLang="ko-KR" sz="2800" spc="6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ko-KR" altLang="en-US" sz="2800" spc="6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지켜 </a:t>
            </a:r>
            <a:r>
              <a:rPr lang="ko-KR" altLang="en-US" sz="2800" spc="600" dirty="0" err="1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주옵시고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117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이 민족을 은혜로써 </a:t>
            </a:r>
            <a:endParaRPr lang="en-US" altLang="ko-KR" sz="2800" spc="6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ko-KR" altLang="en-US" sz="2800" spc="6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주의 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백성 되게 하사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0859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083918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우리 모두 구원받아 </a:t>
            </a:r>
            <a:endParaRPr lang="en-US" altLang="ko-KR" sz="2800" spc="6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ko-KR" altLang="en-US" sz="2800" spc="6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살게 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하소서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0689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우리 모두 구원받아 </a:t>
            </a:r>
            <a:endParaRPr lang="en-US" altLang="ko-KR" sz="2800" spc="3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ko-KR" altLang="en-US" sz="2800" spc="3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살게 </a:t>
            </a:r>
            <a:r>
              <a:rPr lang="ko-KR" altLang="en-US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하소서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2338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083918"/>
            <a:ext cx="8596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아멘 아멘 아멘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4522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이 땅 위에 주의 나라 </a:t>
            </a:r>
            <a:endParaRPr lang="en-US" altLang="ko-KR" sz="2800" spc="6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ko-KR" altLang="en-US" sz="2800" spc="6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세워 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주소서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9180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이 민족을 은혜로써 </a:t>
            </a:r>
            <a:endParaRPr lang="en-US" altLang="ko-KR" sz="2800" spc="6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ko-KR" altLang="en-US" sz="2800" spc="6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주의 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백성 되게 하사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5915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우리 모두 구원받아 </a:t>
            </a:r>
            <a:endParaRPr lang="en-US" altLang="ko-KR" sz="2800" spc="6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ko-KR" altLang="en-US" sz="2800" spc="6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살게 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하소서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1825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이 나라와 이 민족은 </a:t>
            </a:r>
            <a:endParaRPr lang="en-US" altLang="ko-KR" sz="2800" spc="6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ko-KR" altLang="en-US" sz="2800" spc="6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주의 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것이니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4928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주 하나님 큰 뜻대로 </a:t>
            </a:r>
            <a:endParaRPr lang="en-US" altLang="ko-KR" sz="2800" spc="6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ko-KR" altLang="en-US" sz="2800" spc="6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인도하소서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6593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아름다운 이 강산에 </a:t>
            </a:r>
            <a:endParaRPr lang="en-US" altLang="ko-KR" sz="2800" spc="3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ko-KR" altLang="en-US" sz="2800" spc="3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믿음으로 </a:t>
            </a:r>
            <a:r>
              <a:rPr lang="ko-KR" altLang="en-US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사는 우리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7762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사랑하며 사는 </a:t>
            </a:r>
            <a:endParaRPr lang="en-US" altLang="ko-KR" sz="2800" spc="6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ko-KR" altLang="en-US" sz="2800" spc="6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민족 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되게 하소서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8604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2741</TotalTime>
  <Words>135</Words>
  <Application>Microsoft Office PowerPoint</Application>
  <PresentationFormat>화면 슬라이드 쇼(16:9)</PresentationFormat>
  <Paragraphs>45</Paragraphs>
  <Slides>23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4" baseType="lpstr">
      <vt:lpstr>1_Office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ye-joun park</dc:creator>
  <cp:lastModifiedBy>user</cp:lastModifiedBy>
  <cp:revision>404</cp:revision>
  <dcterms:created xsi:type="dcterms:W3CDTF">2020-02-15T07:53:00Z</dcterms:created>
  <dcterms:modified xsi:type="dcterms:W3CDTF">2026-06-12T19:36:59Z</dcterms:modified>
</cp:coreProperties>
</file>