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19"/>
  </p:notesMasterIdLst>
  <p:sldIdLst>
    <p:sldId id="605" r:id="rId2"/>
    <p:sldId id="606" r:id="rId3"/>
    <p:sldId id="690" r:id="rId4"/>
    <p:sldId id="607" r:id="rId5"/>
    <p:sldId id="689" r:id="rId6"/>
    <p:sldId id="687" r:id="rId7"/>
    <p:sldId id="672" r:id="rId8"/>
    <p:sldId id="673" r:id="rId9"/>
    <p:sldId id="699" r:id="rId10"/>
    <p:sldId id="704" r:id="rId11"/>
    <p:sldId id="703" r:id="rId12"/>
    <p:sldId id="705" r:id="rId13"/>
    <p:sldId id="706" r:id="rId14"/>
    <p:sldId id="707" r:id="rId15"/>
    <p:sldId id="708" r:id="rId16"/>
    <p:sldId id="709" r:id="rId17"/>
    <p:sldId id="710" r:id="rId18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664" autoAdjust="0"/>
    <p:restoredTop sz="94625" autoAdjust="0"/>
  </p:normalViewPr>
  <p:slideViewPr>
    <p:cSldViewPr>
      <p:cViewPr varScale="1">
        <p:scale>
          <a:sx n="55" d="100"/>
          <a:sy n="55" d="100"/>
        </p:scale>
        <p:origin x="-84" y="-94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1E69C7-DB63-4316-A4F4-D29E2976F587}" type="datetimeFigureOut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5AF1D3-D43D-48AE-A8CB-AA1F0DE2A89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2291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611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991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13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140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782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315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5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006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439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519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483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13D7A-7A66-46CE-8D2C-8AE60635896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8690E-7935-4068-A1B5-B07BFDA6C97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47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23528" y="4137923"/>
            <a:ext cx="8496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할렐루야 찬양대</a:t>
            </a:r>
            <a:endParaRPr lang="en-US" altLang="ko-KR" sz="2800" spc="6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en-US" altLang="ko-KR" sz="2800" spc="6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슬픈 마음 있는 사람</a:t>
            </a:r>
            <a:r>
              <a:rPr lang="en-US" altLang="ko-KR" sz="2800" spc="6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endParaRPr lang="en-US" altLang="ko-KR" sz="2800" spc="6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37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예수의 </a:t>
            </a:r>
            <a:r>
              <a:rPr lang="en-US" altLang="ko-KR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예수의</a:t>
            </a:r>
            <a:r>
              <a:rPr lang="en-US" altLang="ko-KR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이름은 </a:t>
            </a:r>
            <a:r>
              <a:rPr lang="en-US" altLang="ko-KR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이름은</a:t>
            </a:r>
            <a:r>
              <a:rPr lang="en-US" altLang="ko-KR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algn="ctr" fontAlgn="base">
              <a:defRPr/>
            </a:pPr>
            <a:r>
              <a:rPr lang="ko-KR" altLang="en-US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세상의 소망이요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2050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예수의 </a:t>
            </a:r>
            <a:r>
              <a:rPr lang="en-US" altLang="ko-KR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예수의</a:t>
            </a:r>
            <a:r>
              <a:rPr lang="en-US" altLang="ko-KR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이름은 </a:t>
            </a:r>
            <a:r>
              <a:rPr lang="en-US" altLang="ko-KR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이름은</a:t>
            </a:r>
            <a:r>
              <a:rPr lang="en-US" altLang="ko-KR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천국의 기쁨일세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414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우리 갈 길 다간 후에</a:t>
            </a:r>
          </a:p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보좌 앞에 나아가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2568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왕의 왕께 경배하며</a:t>
            </a:r>
          </a:p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면류관을 드리리 드리리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8855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예수의 이름은</a:t>
            </a:r>
          </a:p>
          <a:p>
            <a:pPr algn="ctr" fontAlgn="base">
              <a:defRPr/>
            </a:pPr>
            <a:r>
              <a:rPr lang="ko-KR" altLang="en-US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세상의 소망이요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8722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예수의 </a:t>
            </a:r>
            <a:r>
              <a:rPr lang="en-US" altLang="ko-KR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예수의</a:t>
            </a:r>
            <a:r>
              <a:rPr lang="en-US" altLang="ko-KR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이름은 </a:t>
            </a:r>
            <a:r>
              <a:rPr lang="en-US" altLang="ko-KR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이름은</a:t>
            </a:r>
            <a:r>
              <a:rPr lang="en-US" altLang="ko-KR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천국의 기쁨일세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2063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예수의 </a:t>
            </a:r>
            <a:r>
              <a:rPr lang="ko-KR" altLang="en-US" sz="2800" spc="3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이름은</a:t>
            </a:r>
            <a:endParaRPr lang="en-US" altLang="ko-KR" sz="2800" spc="300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fontAlgn="base">
              <a:defRPr/>
            </a:pPr>
            <a:r>
              <a:rPr lang="ko-KR" altLang="en-US" sz="2800" spc="300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천국의 기쁨일세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8722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천국의 기쁨일세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2063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55926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슬픈 마음 있는 사람</a:t>
            </a:r>
          </a:p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예수 이름 믿으면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117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영원토록 변함없는</a:t>
            </a:r>
          </a:p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기쁜 마음 얻으리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9180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거룩하신 주의 이름</a:t>
            </a:r>
          </a:p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너의 방패 삼으라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5915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환난 시험 당할 때에</a:t>
            </a:r>
          </a:p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주께 </a:t>
            </a:r>
            <a:r>
              <a:rPr lang="ko-KR" altLang="en-US" sz="2800" spc="600" dirty="0" err="1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기도드려라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1825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예수의 </a:t>
            </a:r>
            <a:r>
              <a:rPr lang="en-US" altLang="ko-KR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예수의</a:t>
            </a:r>
            <a:r>
              <a:rPr lang="en-US" altLang="ko-KR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이름은 </a:t>
            </a:r>
            <a:r>
              <a:rPr lang="en-US" altLang="ko-KR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이름은</a:t>
            </a:r>
            <a:r>
              <a:rPr lang="en-US" altLang="ko-KR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세상의 소망이요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4928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예수의 </a:t>
            </a:r>
            <a:r>
              <a:rPr lang="en-US" altLang="ko-KR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예수의</a:t>
            </a:r>
            <a:r>
              <a:rPr lang="en-US" altLang="ko-KR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이름은 </a:t>
            </a:r>
            <a:r>
              <a:rPr lang="en-US" altLang="ko-KR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이름은</a:t>
            </a:r>
            <a:r>
              <a:rPr lang="en-US" altLang="ko-KR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천국의 기쁨일세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6593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존귀하신 주의 이름</a:t>
            </a:r>
          </a:p>
          <a:p>
            <a:pPr algn="ctr" fontAlgn="base">
              <a:defRPr/>
            </a:pPr>
            <a:r>
              <a:rPr lang="ko-KR" altLang="en-US" sz="2800" spc="3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우리 기쁨 되도다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7762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287" y="4137923"/>
            <a:ext cx="8596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주의 품에 안길 때에</a:t>
            </a:r>
          </a:p>
          <a:p>
            <a:pPr algn="ctr" fontAlgn="base">
              <a:defRPr/>
            </a:pPr>
            <a:r>
              <a:rPr lang="ko-KR" altLang="en-US" sz="2800" spc="600" dirty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기뻐 찬송 부르리</a:t>
            </a:r>
            <a:endParaRPr lang="ko-KR" altLang="en-US" sz="2800" spc="600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8604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2729</TotalTime>
  <Words>119</Words>
  <Application>Microsoft Office PowerPoint</Application>
  <PresentationFormat>화면 슬라이드 쇼(16:9)</PresentationFormat>
  <Paragraphs>33</Paragraphs>
  <Slides>17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18" baseType="lpstr">
      <vt:lpstr>1_Office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ye-joun park</dc:creator>
  <cp:lastModifiedBy>user</cp:lastModifiedBy>
  <cp:revision>404</cp:revision>
  <dcterms:created xsi:type="dcterms:W3CDTF">2020-02-15T07:53:00Z</dcterms:created>
  <dcterms:modified xsi:type="dcterms:W3CDTF">2026-06-10T10:58:28Z</dcterms:modified>
</cp:coreProperties>
</file>