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1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49BE29-15BE-40FB-97E7-22257262BB75}" v="191" dt="2025-01-24T10:48:50.7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4997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51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nu Bae" userId="d1755b514246f80c" providerId="LiveId" clId="{9149BE29-15BE-40FB-97E7-22257262BB75}"/>
    <pc:docChg chg="undo custSel addSld delSld modSld modMainMaster">
      <pc:chgData name="Chanu Bae" userId="d1755b514246f80c" providerId="LiveId" clId="{9149BE29-15BE-40FB-97E7-22257262BB75}" dt="2025-01-24T10:50:27.882" v="1375" actId="1076"/>
      <pc:docMkLst>
        <pc:docMk/>
      </pc:docMkLst>
      <pc:sldChg chg="addSp delSp modSp mod modTransition modAnim chgLayout">
        <pc:chgData name="Chanu Bae" userId="d1755b514246f80c" providerId="LiveId" clId="{9149BE29-15BE-40FB-97E7-22257262BB75}" dt="2025-01-24T10:38:08.781" v="1279" actId="2711"/>
        <pc:sldMkLst>
          <pc:docMk/>
          <pc:sldMk cId="225576268" sldId="256"/>
        </pc:sldMkLst>
        <pc:spChg chg="mod ord">
          <ac:chgData name="Chanu Bae" userId="d1755b514246f80c" providerId="LiveId" clId="{9149BE29-15BE-40FB-97E7-22257262BB75}" dt="2025-01-24T10:04:59.233" v="1114" actId="6264"/>
          <ac:spMkLst>
            <pc:docMk/>
            <pc:sldMk cId="225576268" sldId="256"/>
            <ac:spMk id="2" creationId="{359BC3D8-5F3B-0ECB-5006-1D2AEE21738A}"/>
          </ac:spMkLst>
        </pc:spChg>
        <pc:spChg chg="mod ord">
          <ac:chgData name="Chanu Bae" userId="d1755b514246f80c" providerId="LiveId" clId="{9149BE29-15BE-40FB-97E7-22257262BB75}" dt="2025-01-24T10:38:08.781" v="1279" actId="2711"/>
          <ac:spMkLst>
            <pc:docMk/>
            <pc:sldMk cId="225576268" sldId="256"/>
            <ac:spMk id="3" creationId="{389A93A2-5FB8-2BEE-6AFF-74D40B7D9353}"/>
          </ac:spMkLst>
        </pc:spChg>
        <pc:spChg chg="add del mod">
          <ac:chgData name="Chanu Bae" userId="d1755b514246f80c" providerId="LiveId" clId="{9149BE29-15BE-40FB-97E7-22257262BB75}" dt="2025-01-24T10:04:59.233" v="1114" actId="6264"/>
          <ac:spMkLst>
            <pc:docMk/>
            <pc:sldMk cId="225576268" sldId="256"/>
            <ac:spMk id="4" creationId="{3B42F104-15B0-F276-0872-8A36F544ED05}"/>
          </ac:spMkLst>
        </pc:spChg>
        <pc:spChg chg="add del mod">
          <ac:chgData name="Chanu Bae" userId="d1755b514246f80c" providerId="LiveId" clId="{9149BE29-15BE-40FB-97E7-22257262BB75}" dt="2025-01-23T09:12:15.544" v="568" actId="6264"/>
          <ac:spMkLst>
            <pc:docMk/>
            <pc:sldMk cId="225576268" sldId="256"/>
            <ac:spMk id="4" creationId="{C576CA1D-B0B5-B177-A2A8-DE993967182F}"/>
          </ac:spMkLst>
        </pc:spChg>
        <pc:spChg chg="add del mod">
          <ac:chgData name="Chanu Bae" userId="d1755b514246f80c" providerId="LiveId" clId="{9149BE29-15BE-40FB-97E7-22257262BB75}" dt="2025-01-24T10:04:59.233" v="1114" actId="6264"/>
          <ac:spMkLst>
            <pc:docMk/>
            <pc:sldMk cId="225576268" sldId="256"/>
            <ac:spMk id="5" creationId="{941495F1-9257-A66B-5CB6-6E4364B6F294}"/>
          </ac:spMkLst>
        </pc:spChg>
        <pc:spChg chg="add del mod">
          <ac:chgData name="Chanu Bae" userId="d1755b514246f80c" providerId="LiveId" clId="{9149BE29-15BE-40FB-97E7-22257262BB75}" dt="2025-01-23T09:12:15.544" v="568" actId="6264"/>
          <ac:spMkLst>
            <pc:docMk/>
            <pc:sldMk cId="225576268" sldId="256"/>
            <ac:spMk id="5" creationId="{A414D06C-D717-F926-88DA-E24F70F188AD}"/>
          </ac:spMkLst>
        </pc:spChg>
        <pc:spChg chg="add mod ord">
          <ac:chgData name="Chanu Bae" userId="d1755b514246f80c" providerId="LiveId" clId="{9149BE29-15BE-40FB-97E7-22257262BB75}" dt="2025-01-24T10:04:59.233" v="1114" actId="6264"/>
          <ac:spMkLst>
            <pc:docMk/>
            <pc:sldMk cId="225576268" sldId="256"/>
            <ac:spMk id="6" creationId="{D9553D1A-1B8B-A0B9-FF6C-1E66CBB19AF5}"/>
          </ac:spMkLst>
        </pc:spChg>
        <pc:spChg chg="add del mod">
          <ac:chgData name="Chanu Bae" userId="d1755b514246f80c" providerId="LiveId" clId="{9149BE29-15BE-40FB-97E7-22257262BB75}" dt="2025-01-24T10:04:59.233" v="1114" actId="6264"/>
          <ac:spMkLst>
            <pc:docMk/>
            <pc:sldMk cId="225576268" sldId="256"/>
            <ac:spMk id="8" creationId="{1833AC5C-9307-EDCB-F586-201E8135230A}"/>
          </ac:spMkLst>
        </pc:spChg>
        <pc:spChg chg="add del mod">
          <ac:chgData name="Chanu Bae" userId="d1755b514246f80c" providerId="LiveId" clId="{9149BE29-15BE-40FB-97E7-22257262BB75}" dt="2025-01-23T10:26:15.847" v="963" actId="6264"/>
          <ac:spMkLst>
            <pc:docMk/>
            <pc:sldMk cId="225576268" sldId="256"/>
            <ac:spMk id="8" creationId="{DBC66380-5907-D9BF-576C-A1D4DFCE01ED}"/>
          </ac:spMkLst>
        </pc:spChg>
        <pc:spChg chg="add del mod">
          <ac:chgData name="Chanu Bae" userId="d1755b514246f80c" providerId="LiveId" clId="{9149BE29-15BE-40FB-97E7-22257262BB75}" dt="2025-01-23T10:26:15.847" v="963" actId="6264"/>
          <ac:spMkLst>
            <pc:docMk/>
            <pc:sldMk cId="225576268" sldId="256"/>
            <ac:spMk id="9" creationId="{0519F58E-8FA5-5702-A961-A9F24A6C355D}"/>
          </ac:spMkLst>
        </pc:spChg>
        <pc:spChg chg="add del mod">
          <ac:chgData name="Chanu Bae" userId="d1755b514246f80c" providerId="LiveId" clId="{9149BE29-15BE-40FB-97E7-22257262BB75}" dt="2025-01-24T10:04:59.233" v="1114" actId="6264"/>
          <ac:spMkLst>
            <pc:docMk/>
            <pc:sldMk cId="225576268" sldId="256"/>
            <ac:spMk id="9" creationId="{05847DA8-22CB-3B8A-6B9D-FEC35F2832BA}"/>
          </ac:spMkLst>
        </pc:spChg>
        <pc:spChg chg="add del mod">
          <ac:chgData name="Chanu Bae" userId="d1755b514246f80c" providerId="LiveId" clId="{9149BE29-15BE-40FB-97E7-22257262BB75}" dt="2025-01-23T10:26:15.847" v="963" actId="6264"/>
          <ac:spMkLst>
            <pc:docMk/>
            <pc:sldMk cId="225576268" sldId="256"/>
            <ac:spMk id="10" creationId="{D1367E1F-5EBD-D0C6-620F-75A3FA82CEB8}"/>
          </ac:spMkLst>
        </pc:spChg>
        <pc:spChg chg="add mod ord">
          <ac:chgData name="Chanu Bae" userId="d1755b514246f80c" providerId="LiveId" clId="{9149BE29-15BE-40FB-97E7-22257262BB75}" dt="2025-01-24T10:04:59.233" v="1114" actId="6264"/>
          <ac:spMkLst>
            <pc:docMk/>
            <pc:sldMk cId="225576268" sldId="256"/>
            <ac:spMk id="11" creationId="{DC6E6972-30D1-6AA4-AAA2-72CC316C3505}"/>
          </ac:spMkLst>
        </pc:spChg>
        <pc:spChg chg="add del mod">
          <ac:chgData name="Chanu Bae" userId="d1755b514246f80c" providerId="LiveId" clId="{9149BE29-15BE-40FB-97E7-22257262BB75}" dt="2025-01-23T10:27:16.179" v="1051" actId="6264"/>
          <ac:spMkLst>
            <pc:docMk/>
            <pc:sldMk cId="225576268" sldId="256"/>
            <ac:spMk id="12" creationId="{3527356A-6809-94B9-5AF1-C57306306C66}"/>
          </ac:spMkLst>
        </pc:spChg>
        <pc:spChg chg="add del mod">
          <ac:chgData name="Chanu Bae" userId="d1755b514246f80c" providerId="LiveId" clId="{9149BE29-15BE-40FB-97E7-22257262BB75}" dt="2025-01-23T10:27:16.179" v="1051" actId="6264"/>
          <ac:spMkLst>
            <pc:docMk/>
            <pc:sldMk cId="225576268" sldId="256"/>
            <ac:spMk id="13" creationId="{0F5420F6-E094-5A16-7E15-36461FE5CCF9}"/>
          </ac:spMkLst>
        </pc:spChg>
        <pc:spChg chg="add del mod">
          <ac:chgData name="Chanu Bae" userId="d1755b514246f80c" providerId="LiveId" clId="{9149BE29-15BE-40FB-97E7-22257262BB75}" dt="2025-01-23T10:27:16.179" v="1051" actId="6264"/>
          <ac:spMkLst>
            <pc:docMk/>
            <pc:sldMk cId="225576268" sldId="256"/>
            <ac:spMk id="14" creationId="{46CA76BD-F8D9-5479-689C-6FFC1839A811}"/>
          </ac:spMkLst>
        </pc:spChg>
        <pc:spChg chg="add del mod">
          <ac:chgData name="Chanu Bae" userId="d1755b514246f80c" providerId="LiveId" clId="{9149BE29-15BE-40FB-97E7-22257262BB75}" dt="2025-01-23T10:27:16.179" v="1051" actId="6264"/>
          <ac:spMkLst>
            <pc:docMk/>
            <pc:sldMk cId="225576268" sldId="256"/>
            <ac:spMk id="15" creationId="{2CD2B5E7-8C4A-EBC6-4AD3-C68DA821731F}"/>
          </ac:spMkLst>
        </pc:spChg>
        <pc:picChg chg="add mod">
          <ac:chgData name="Chanu Bae" userId="d1755b514246f80c" providerId="LiveId" clId="{9149BE29-15BE-40FB-97E7-22257262BB75}" dt="2025-01-23T10:19:19.327" v="962"/>
          <ac:picMkLst>
            <pc:docMk/>
            <pc:sldMk cId="225576268" sldId="256"/>
            <ac:picMk id="7" creationId="{0EC48A7B-4CEA-DF9E-9F0F-D92711317104}"/>
          </ac:picMkLst>
        </pc:picChg>
      </pc:sldChg>
      <pc:sldChg chg="addSp delSp modSp new mod modTransition modClrScheme chgLayout">
        <pc:chgData name="Chanu Bae" userId="d1755b514246f80c" providerId="LiveId" clId="{9149BE29-15BE-40FB-97E7-22257262BB75}" dt="2025-01-24T10:39:18.720" v="1302" actId="27636"/>
        <pc:sldMkLst>
          <pc:docMk/>
          <pc:sldMk cId="702927686" sldId="257"/>
        </pc:sldMkLst>
        <pc:spChg chg="del mod ord">
          <ac:chgData name="Chanu Bae" userId="d1755b514246f80c" providerId="LiveId" clId="{9149BE29-15BE-40FB-97E7-22257262BB75}" dt="2025-01-23T09:08:02.206" v="481" actId="700"/>
          <ac:spMkLst>
            <pc:docMk/>
            <pc:sldMk cId="702927686" sldId="257"/>
            <ac:spMk id="2" creationId="{B5943527-4BCE-C900-3CB6-1DCC3C04C2ED}"/>
          </ac:spMkLst>
        </pc:spChg>
        <pc:spChg chg="del mod ord">
          <ac:chgData name="Chanu Bae" userId="d1755b514246f80c" providerId="LiveId" clId="{9149BE29-15BE-40FB-97E7-22257262BB75}" dt="2025-01-23T09:08:02.206" v="481" actId="700"/>
          <ac:spMkLst>
            <pc:docMk/>
            <pc:sldMk cId="702927686" sldId="257"/>
            <ac:spMk id="3" creationId="{8122B336-4589-6A21-4A75-25959F16B02C}"/>
          </ac:spMkLst>
        </pc:spChg>
        <pc:spChg chg="del mod ord">
          <ac:chgData name="Chanu Bae" userId="d1755b514246f80c" providerId="LiveId" clId="{9149BE29-15BE-40FB-97E7-22257262BB75}" dt="2025-01-23T09:08:02.206" v="481" actId="700"/>
          <ac:spMkLst>
            <pc:docMk/>
            <pc:sldMk cId="702927686" sldId="257"/>
            <ac:spMk id="4" creationId="{9CCDD2AC-6DA0-AAF9-2137-7ADE2E830164}"/>
          </ac:spMkLst>
        </pc:spChg>
        <pc:spChg chg="add mod ord">
          <ac:chgData name="Chanu Bae" userId="d1755b514246f80c" providerId="LiveId" clId="{9149BE29-15BE-40FB-97E7-22257262BB75}" dt="2025-01-24T10:29:45.896" v="1224" actId="27636"/>
          <ac:spMkLst>
            <pc:docMk/>
            <pc:sldMk cId="702927686" sldId="257"/>
            <ac:spMk id="5" creationId="{F0C339AF-E107-AA48-0587-2779C27CEAFC}"/>
          </ac:spMkLst>
        </pc:spChg>
        <pc:spChg chg="add mod ord">
          <ac:chgData name="Chanu Bae" userId="d1755b514246f80c" providerId="LiveId" clId="{9149BE29-15BE-40FB-97E7-22257262BB75}" dt="2025-01-24T10:38:08.219" v="1278" actId="2711"/>
          <ac:spMkLst>
            <pc:docMk/>
            <pc:sldMk cId="702927686" sldId="257"/>
            <ac:spMk id="6" creationId="{0715FBCA-E1B8-1CF7-3838-C760E733F643}"/>
          </ac:spMkLst>
        </pc:spChg>
        <pc:spChg chg="add mod ord">
          <ac:chgData name="Chanu Bae" userId="d1755b514246f80c" providerId="LiveId" clId="{9149BE29-15BE-40FB-97E7-22257262BB75}" dt="2025-01-24T10:39:18.720" v="1302" actId="27636"/>
          <ac:spMkLst>
            <pc:docMk/>
            <pc:sldMk cId="702927686" sldId="257"/>
            <ac:spMk id="7" creationId="{0177BFAB-01E9-0B75-3EA1-868080F3EC20}"/>
          </ac:spMkLst>
        </pc:spChg>
        <pc:spChg chg="add mod ord">
          <ac:chgData name="Chanu Bae" userId="d1755b514246f80c" providerId="LiveId" clId="{9149BE29-15BE-40FB-97E7-22257262BB75}" dt="2025-01-24T10:32:10.008" v="1253" actId="2711"/>
          <ac:spMkLst>
            <pc:docMk/>
            <pc:sldMk cId="702927686" sldId="257"/>
            <ac:spMk id="8" creationId="{629F59C6-9627-F64A-C00A-7F80059ECEE6}"/>
          </ac:spMkLst>
        </pc:spChg>
      </pc:sldChg>
      <pc:sldChg chg="modSp new mod modTransition">
        <pc:chgData name="Chanu Bae" userId="d1755b514246f80c" providerId="LiveId" clId="{9149BE29-15BE-40FB-97E7-22257262BB75}" dt="2025-01-24T10:39:18.723" v="1303" actId="27636"/>
        <pc:sldMkLst>
          <pc:docMk/>
          <pc:sldMk cId="377893307" sldId="258"/>
        </pc:sldMkLst>
        <pc:spChg chg="mod">
          <ac:chgData name="Chanu Bae" userId="d1755b514246f80c" providerId="LiveId" clId="{9149BE29-15BE-40FB-97E7-22257262BB75}" dt="2025-01-24T10:29:45.899" v="1225" actId="27636"/>
          <ac:spMkLst>
            <pc:docMk/>
            <pc:sldMk cId="377893307" sldId="258"/>
            <ac:spMk id="2" creationId="{77AD8BF3-B5F4-3732-DC8E-611C03499192}"/>
          </ac:spMkLst>
        </pc:spChg>
        <pc:spChg chg="mod">
          <ac:chgData name="Chanu Bae" userId="d1755b514246f80c" providerId="LiveId" clId="{9149BE29-15BE-40FB-97E7-22257262BB75}" dt="2025-01-24T10:38:07.384" v="1277" actId="2711"/>
          <ac:spMkLst>
            <pc:docMk/>
            <pc:sldMk cId="377893307" sldId="258"/>
            <ac:spMk id="3" creationId="{A0C435D6-BEEA-ED6A-E792-B5F0D3B08F4F}"/>
          </ac:spMkLst>
        </pc:spChg>
        <pc:spChg chg="mod">
          <ac:chgData name="Chanu Bae" userId="d1755b514246f80c" providerId="LiveId" clId="{9149BE29-15BE-40FB-97E7-22257262BB75}" dt="2025-01-24T10:39:18.723" v="1303" actId="27636"/>
          <ac:spMkLst>
            <pc:docMk/>
            <pc:sldMk cId="377893307" sldId="258"/>
            <ac:spMk id="4" creationId="{FB6759C0-B569-B50E-8AB7-1675F58C9069}"/>
          </ac:spMkLst>
        </pc:spChg>
        <pc:spChg chg="mod">
          <ac:chgData name="Chanu Bae" userId="d1755b514246f80c" providerId="LiveId" clId="{9149BE29-15BE-40FB-97E7-22257262BB75}" dt="2025-01-24T10:32:05" v="1252" actId="2711"/>
          <ac:spMkLst>
            <pc:docMk/>
            <pc:sldMk cId="377893307" sldId="258"/>
            <ac:spMk id="5" creationId="{CE7794AB-7BF3-0C79-8E68-F685C76556AB}"/>
          </ac:spMkLst>
        </pc:spChg>
      </pc:sldChg>
      <pc:sldChg chg="modSp new mod modTransition">
        <pc:chgData name="Chanu Bae" userId="d1755b514246f80c" providerId="LiveId" clId="{9149BE29-15BE-40FB-97E7-22257262BB75}" dt="2025-01-24T10:39:18.726" v="1304" actId="27636"/>
        <pc:sldMkLst>
          <pc:docMk/>
          <pc:sldMk cId="1547728694" sldId="259"/>
        </pc:sldMkLst>
        <pc:spChg chg="mod">
          <ac:chgData name="Chanu Bae" userId="d1755b514246f80c" providerId="LiveId" clId="{9149BE29-15BE-40FB-97E7-22257262BB75}" dt="2025-01-24T10:29:45.899" v="1226" actId="27636"/>
          <ac:spMkLst>
            <pc:docMk/>
            <pc:sldMk cId="1547728694" sldId="259"/>
            <ac:spMk id="2" creationId="{F42E58E9-66B9-5659-136D-525CCAC93DC0}"/>
          </ac:spMkLst>
        </pc:spChg>
        <pc:spChg chg="mod">
          <ac:chgData name="Chanu Bae" userId="d1755b514246f80c" providerId="LiveId" clId="{9149BE29-15BE-40FB-97E7-22257262BB75}" dt="2025-01-24T10:38:06.841" v="1276" actId="2711"/>
          <ac:spMkLst>
            <pc:docMk/>
            <pc:sldMk cId="1547728694" sldId="259"/>
            <ac:spMk id="3" creationId="{319A4597-197F-6E44-33B6-C596CAFBD68B}"/>
          </ac:spMkLst>
        </pc:spChg>
        <pc:spChg chg="mod">
          <ac:chgData name="Chanu Bae" userId="d1755b514246f80c" providerId="LiveId" clId="{9149BE29-15BE-40FB-97E7-22257262BB75}" dt="2025-01-24T10:39:18.726" v="1304" actId="27636"/>
          <ac:spMkLst>
            <pc:docMk/>
            <pc:sldMk cId="1547728694" sldId="259"/>
            <ac:spMk id="4" creationId="{111ED945-B5AB-ADE2-650A-F8E549F94EF0}"/>
          </ac:spMkLst>
        </pc:spChg>
        <pc:spChg chg="mod">
          <ac:chgData name="Chanu Bae" userId="d1755b514246f80c" providerId="LiveId" clId="{9149BE29-15BE-40FB-97E7-22257262BB75}" dt="2025-01-24T10:32:00.099" v="1251" actId="2711"/>
          <ac:spMkLst>
            <pc:docMk/>
            <pc:sldMk cId="1547728694" sldId="259"/>
            <ac:spMk id="5" creationId="{47577FD4-E1B9-E9B0-33DF-68221B65F8B5}"/>
          </ac:spMkLst>
        </pc:spChg>
      </pc:sldChg>
      <pc:sldChg chg="modSp new mod modTransition">
        <pc:chgData name="Chanu Bae" userId="d1755b514246f80c" providerId="LiveId" clId="{9149BE29-15BE-40FB-97E7-22257262BB75}" dt="2025-01-24T10:39:18.728" v="1305" actId="27636"/>
        <pc:sldMkLst>
          <pc:docMk/>
          <pc:sldMk cId="2213008322" sldId="260"/>
        </pc:sldMkLst>
        <pc:spChg chg="mod">
          <ac:chgData name="Chanu Bae" userId="d1755b514246f80c" providerId="LiveId" clId="{9149BE29-15BE-40FB-97E7-22257262BB75}" dt="2025-01-24T10:29:45.909" v="1227" actId="27636"/>
          <ac:spMkLst>
            <pc:docMk/>
            <pc:sldMk cId="2213008322" sldId="260"/>
            <ac:spMk id="2" creationId="{BB7EA62D-E742-4827-86A0-5146A26B7D71}"/>
          </ac:spMkLst>
        </pc:spChg>
        <pc:spChg chg="mod">
          <ac:chgData name="Chanu Bae" userId="d1755b514246f80c" providerId="LiveId" clId="{9149BE29-15BE-40FB-97E7-22257262BB75}" dt="2025-01-24T10:38:05.361" v="1275" actId="2711"/>
          <ac:spMkLst>
            <pc:docMk/>
            <pc:sldMk cId="2213008322" sldId="260"/>
            <ac:spMk id="3" creationId="{79709F30-EF14-82CA-7A79-CD1A82A4F3C0}"/>
          </ac:spMkLst>
        </pc:spChg>
        <pc:spChg chg="mod">
          <ac:chgData name="Chanu Bae" userId="d1755b514246f80c" providerId="LiveId" clId="{9149BE29-15BE-40FB-97E7-22257262BB75}" dt="2025-01-24T10:39:18.728" v="1305" actId="27636"/>
          <ac:spMkLst>
            <pc:docMk/>
            <pc:sldMk cId="2213008322" sldId="260"/>
            <ac:spMk id="4" creationId="{6D39DFE7-DBA2-7F16-C8F7-35307CCC381E}"/>
          </ac:spMkLst>
        </pc:spChg>
        <pc:spChg chg="mod">
          <ac:chgData name="Chanu Bae" userId="d1755b514246f80c" providerId="LiveId" clId="{9149BE29-15BE-40FB-97E7-22257262BB75}" dt="2025-01-24T10:31:55.247" v="1250" actId="2711"/>
          <ac:spMkLst>
            <pc:docMk/>
            <pc:sldMk cId="2213008322" sldId="260"/>
            <ac:spMk id="5" creationId="{59FB9439-1623-7C74-128B-E1489B7035D9}"/>
          </ac:spMkLst>
        </pc:spChg>
      </pc:sldChg>
      <pc:sldChg chg="modSp new mod modTransition">
        <pc:chgData name="Chanu Bae" userId="d1755b514246f80c" providerId="LiveId" clId="{9149BE29-15BE-40FB-97E7-22257262BB75}" dt="2025-01-24T10:39:18.731" v="1306" actId="27636"/>
        <pc:sldMkLst>
          <pc:docMk/>
          <pc:sldMk cId="1023666961" sldId="261"/>
        </pc:sldMkLst>
        <pc:spChg chg="mod">
          <ac:chgData name="Chanu Bae" userId="d1755b514246f80c" providerId="LiveId" clId="{9149BE29-15BE-40FB-97E7-22257262BB75}" dt="2025-01-24T10:29:45.919" v="1228" actId="27636"/>
          <ac:spMkLst>
            <pc:docMk/>
            <pc:sldMk cId="1023666961" sldId="261"/>
            <ac:spMk id="2" creationId="{5A7A3EF5-D5AC-BC6B-AD88-C80AC72EBCF4}"/>
          </ac:spMkLst>
        </pc:spChg>
        <pc:spChg chg="mod">
          <ac:chgData name="Chanu Bae" userId="d1755b514246f80c" providerId="LiveId" clId="{9149BE29-15BE-40FB-97E7-22257262BB75}" dt="2025-01-24T10:38:04.234" v="1274" actId="2711"/>
          <ac:spMkLst>
            <pc:docMk/>
            <pc:sldMk cId="1023666961" sldId="261"/>
            <ac:spMk id="3" creationId="{0A725907-37E6-09EA-B9C9-ED0BC7EA6952}"/>
          </ac:spMkLst>
        </pc:spChg>
        <pc:spChg chg="mod">
          <ac:chgData name="Chanu Bae" userId="d1755b514246f80c" providerId="LiveId" clId="{9149BE29-15BE-40FB-97E7-22257262BB75}" dt="2025-01-24T10:39:18.731" v="1306" actId="27636"/>
          <ac:spMkLst>
            <pc:docMk/>
            <pc:sldMk cId="1023666961" sldId="261"/>
            <ac:spMk id="4" creationId="{4E74A00A-E279-7DBC-B4AD-10882E275132}"/>
          </ac:spMkLst>
        </pc:spChg>
        <pc:spChg chg="mod">
          <ac:chgData name="Chanu Bae" userId="d1755b514246f80c" providerId="LiveId" clId="{9149BE29-15BE-40FB-97E7-22257262BB75}" dt="2025-01-24T10:31:49.905" v="1249" actId="2711"/>
          <ac:spMkLst>
            <pc:docMk/>
            <pc:sldMk cId="1023666961" sldId="261"/>
            <ac:spMk id="5" creationId="{FAB6D0FA-E7AA-4AAA-83ED-C54D0B37A067}"/>
          </ac:spMkLst>
        </pc:spChg>
      </pc:sldChg>
      <pc:sldChg chg="modSp new mod modTransition">
        <pc:chgData name="Chanu Bae" userId="d1755b514246f80c" providerId="LiveId" clId="{9149BE29-15BE-40FB-97E7-22257262BB75}" dt="2025-01-24T10:39:18.733" v="1307" actId="27636"/>
        <pc:sldMkLst>
          <pc:docMk/>
          <pc:sldMk cId="2722968400" sldId="262"/>
        </pc:sldMkLst>
        <pc:spChg chg="mod">
          <ac:chgData name="Chanu Bae" userId="d1755b514246f80c" providerId="LiveId" clId="{9149BE29-15BE-40FB-97E7-22257262BB75}" dt="2025-01-24T10:29:45.919" v="1229" actId="27636"/>
          <ac:spMkLst>
            <pc:docMk/>
            <pc:sldMk cId="2722968400" sldId="262"/>
            <ac:spMk id="2" creationId="{C6748BBB-8442-2CD2-E527-1A8E70268A23}"/>
          </ac:spMkLst>
        </pc:spChg>
        <pc:spChg chg="mod">
          <ac:chgData name="Chanu Bae" userId="d1755b514246f80c" providerId="LiveId" clId="{9149BE29-15BE-40FB-97E7-22257262BB75}" dt="2025-01-24T10:37:59.873" v="1273" actId="2711"/>
          <ac:spMkLst>
            <pc:docMk/>
            <pc:sldMk cId="2722968400" sldId="262"/>
            <ac:spMk id="3" creationId="{55DEC655-C608-0F14-F2C2-C2AE805DCF1B}"/>
          </ac:spMkLst>
        </pc:spChg>
        <pc:spChg chg="mod">
          <ac:chgData name="Chanu Bae" userId="d1755b514246f80c" providerId="LiveId" clId="{9149BE29-15BE-40FB-97E7-22257262BB75}" dt="2025-01-24T10:39:18.733" v="1307" actId="27636"/>
          <ac:spMkLst>
            <pc:docMk/>
            <pc:sldMk cId="2722968400" sldId="262"/>
            <ac:spMk id="4" creationId="{F4C1A8E2-8D98-A4E7-7500-97C244DEEFAD}"/>
          </ac:spMkLst>
        </pc:spChg>
        <pc:spChg chg="mod">
          <ac:chgData name="Chanu Bae" userId="d1755b514246f80c" providerId="LiveId" clId="{9149BE29-15BE-40FB-97E7-22257262BB75}" dt="2025-01-24T10:31:45.141" v="1248" actId="2711"/>
          <ac:spMkLst>
            <pc:docMk/>
            <pc:sldMk cId="2722968400" sldId="262"/>
            <ac:spMk id="5" creationId="{24132B9A-C159-99EC-AED5-865DD943FDFD}"/>
          </ac:spMkLst>
        </pc:spChg>
      </pc:sldChg>
      <pc:sldChg chg="modSp new mod modTransition">
        <pc:chgData name="Chanu Bae" userId="d1755b514246f80c" providerId="LiveId" clId="{9149BE29-15BE-40FB-97E7-22257262BB75}" dt="2025-01-24T10:39:18.737" v="1308" actId="27636"/>
        <pc:sldMkLst>
          <pc:docMk/>
          <pc:sldMk cId="1123877301" sldId="263"/>
        </pc:sldMkLst>
        <pc:spChg chg="mod">
          <ac:chgData name="Chanu Bae" userId="d1755b514246f80c" providerId="LiveId" clId="{9149BE29-15BE-40FB-97E7-22257262BB75}" dt="2025-01-24T10:29:45.929" v="1230" actId="27636"/>
          <ac:spMkLst>
            <pc:docMk/>
            <pc:sldMk cId="1123877301" sldId="263"/>
            <ac:spMk id="2" creationId="{102AD5AE-FFFE-9EA3-F1E6-1F50B5D94BA9}"/>
          </ac:spMkLst>
        </pc:spChg>
        <pc:spChg chg="mod">
          <ac:chgData name="Chanu Bae" userId="d1755b514246f80c" providerId="LiveId" clId="{9149BE29-15BE-40FB-97E7-22257262BB75}" dt="2025-01-24T10:33:12.571" v="1262" actId="2711"/>
          <ac:spMkLst>
            <pc:docMk/>
            <pc:sldMk cId="1123877301" sldId="263"/>
            <ac:spMk id="3" creationId="{0712F05F-E8CC-06C3-6863-A70CF571B61F}"/>
          </ac:spMkLst>
        </pc:spChg>
        <pc:spChg chg="mod">
          <ac:chgData name="Chanu Bae" userId="d1755b514246f80c" providerId="LiveId" clId="{9149BE29-15BE-40FB-97E7-22257262BB75}" dt="2025-01-24T10:39:18.737" v="1308" actId="27636"/>
          <ac:spMkLst>
            <pc:docMk/>
            <pc:sldMk cId="1123877301" sldId="263"/>
            <ac:spMk id="4" creationId="{E798EF2E-E7D3-9A23-528C-FD4044A18F9C}"/>
          </ac:spMkLst>
        </pc:spChg>
        <pc:spChg chg="mod">
          <ac:chgData name="Chanu Bae" userId="d1755b514246f80c" providerId="LiveId" clId="{9149BE29-15BE-40FB-97E7-22257262BB75}" dt="2025-01-24T10:31:40.547" v="1247" actId="2711"/>
          <ac:spMkLst>
            <pc:docMk/>
            <pc:sldMk cId="1123877301" sldId="263"/>
            <ac:spMk id="5" creationId="{D3BB4679-73FF-103D-F2EE-0FCA748A776E}"/>
          </ac:spMkLst>
        </pc:spChg>
      </pc:sldChg>
      <pc:sldChg chg="modSp new mod modTransition">
        <pc:chgData name="Chanu Bae" userId="d1755b514246f80c" providerId="LiveId" clId="{9149BE29-15BE-40FB-97E7-22257262BB75}" dt="2025-01-24T10:39:18.739" v="1309" actId="27636"/>
        <pc:sldMkLst>
          <pc:docMk/>
          <pc:sldMk cId="406376791" sldId="264"/>
        </pc:sldMkLst>
        <pc:spChg chg="mod">
          <ac:chgData name="Chanu Bae" userId="d1755b514246f80c" providerId="LiveId" clId="{9149BE29-15BE-40FB-97E7-22257262BB75}" dt="2025-01-24T10:29:45.929" v="1231" actId="27636"/>
          <ac:spMkLst>
            <pc:docMk/>
            <pc:sldMk cId="406376791" sldId="264"/>
            <ac:spMk id="2" creationId="{EB139452-E293-0EB8-8615-212736225D7C}"/>
          </ac:spMkLst>
        </pc:spChg>
        <pc:spChg chg="mod">
          <ac:chgData name="Chanu Bae" userId="d1755b514246f80c" providerId="LiveId" clId="{9149BE29-15BE-40FB-97E7-22257262BB75}" dt="2025-01-24T10:33:59.199" v="1263" actId="2711"/>
          <ac:spMkLst>
            <pc:docMk/>
            <pc:sldMk cId="406376791" sldId="264"/>
            <ac:spMk id="3" creationId="{0D7A9D26-AA5C-B478-55B9-F1BE9112BFF6}"/>
          </ac:spMkLst>
        </pc:spChg>
        <pc:spChg chg="mod">
          <ac:chgData name="Chanu Bae" userId="d1755b514246f80c" providerId="LiveId" clId="{9149BE29-15BE-40FB-97E7-22257262BB75}" dt="2025-01-24T10:39:18.739" v="1309" actId="27636"/>
          <ac:spMkLst>
            <pc:docMk/>
            <pc:sldMk cId="406376791" sldId="264"/>
            <ac:spMk id="4" creationId="{F89DFBEE-9ED7-2F95-B086-9392AFB0C657}"/>
          </ac:spMkLst>
        </pc:spChg>
        <pc:spChg chg="mod">
          <ac:chgData name="Chanu Bae" userId="d1755b514246f80c" providerId="LiveId" clId="{9149BE29-15BE-40FB-97E7-22257262BB75}" dt="2025-01-24T10:31:35.018" v="1246" actId="2711"/>
          <ac:spMkLst>
            <pc:docMk/>
            <pc:sldMk cId="406376791" sldId="264"/>
            <ac:spMk id="5" creationId="{3A856BAF-7740-F4C3-C19D-AA3B296F13D4}"/>
          </ac:spMkLst>
        </pc:spChg>
      </pc:sldChg>
      <pc:sldChg chg="modSp new mod modTransition">
        <pc:chgData name="Chanu Bae" userId="d1755b514246f80c" providerId="LiveId" clId="{9149BE29-15BE-40FB-97E7-22257262BB75}" dt="2025-01-24T10:39:18.741" v="1310" actId="27636"/>
        <pc:sldMkLst>
          <pc:docMk/>
          <pc:sldMk cId="4136993205" sldId="265"/>
        </pc:sldMkLst>
        <pc:spChg chg="mod">
          <ac:chgData name="Chanu Bae" userId="d1755b514246f80c" providerId="LiveId" clId="{9149BE29-15BE-40FB-97E7-22257262BB75}" dt="2025-01-24T10:29:45.941" v="1232" actId="27636"/>
          <ac:spMkLst>
            <pc:docMk/>
            <pc:sldMk cId="4136993205" sldId="265"/>
            <ac:spMk id="2" creationId="{C3D05E39-5C94-9459-B43C-234E7EF611DB}"/>
          </ac:spMkLst>
        </pc:spChg>
        <pc:spChg chg="mod">
          <ac:chgData name="Chanu Bae" userId="d1755b514246f80c" providerId="LiveId" clId="{9149BE29-15BE-40FB-97E7-22257262BB75}" dt="2025-01-24T10:38:20.239" v="1280" actId="2711"/>
          <ac:spMkLst>
            <pc:docMk/>
            <pc:sldMk cId="4136993205" sldId="265"/>
            <ac:spMk id="3" creationId="{200115CF-DC77-5F8D-6670-DB0D0D540AE4}"/>
          </ac:spMkLst>
        </pc:spChg>
        <pc:spChg chg="mod">
          <ac:chgData name="Chanu Bae" userId="d1755b514246f80c" providerId="LiveId" clId="{9149BE29-15BE-40FB-97E7-22257262BB75}" dt="2025-01-24T10:39:18.741" v="1310" actId="27636"/>
          <ac:spMkLst>
            <pc:docMk/>
            <pc:sldMk cId="4136993205" sldId="265"/>
            <ac:spMk id="4" creationId="{C132E033-105D-0D44-7415-E6EC3F58274D}"/>
          </ac:spMkLst>
        </pc:spChg>
        <pc:spChg chg="mod">
          <ac:chgData name="Chanu Bae" userId="d1755b514246f80c" providerId="LiveId" clId="{9149BE29-15BE-40FB-97E7-22257262BB75}" dt="2025-01-24T10:31:28.437" v="1245" actId="2711"/>
          <ac:spMkLst>
            <pc:docMk/>
            <pc:sldMk cId="4136993205" sldId="265"/>
            <ac:spMk id="5" creationId="{2BAFA3B1-7C49-2DBA-056D-E4ED71C3232F}"/>
          </ac:spMkLst>
        </pc:spChg>
      </pc:sldChg>
      <pc:sldChg chg="modSp new mod modTransition">
        <pc:chgData name="Chanu Bae" userId="d1755b514246f80c" providerId="LiveId" clId="{9149BE29-15BE-40FB-97E7-22257262BB75}" dt="2025-01-24T10:39:18.744" v="1311" actId="27636"/>
        <pc:sldMkLst>
          <pc:docMk/>
          <pc:sldMk cId="185237617" sldId="266"/>
        </pc:sldMkLst>
        <pc:spChg chg="mod">
          <ac:chgData name="Chanu Bae" userId="d1755b514246f80c" providerId="LiveId" clId="{9149BE29-15BE-40FB-97E7-22257262BB75}" dt="2025-01-24T10:29:45.949" v="1233" actId="27636"/>
          <ac:spMkLst>
            <pc:docMk/>
            <pc:sldMk cId="185237617" sldId="266"/>
            <ac:spMk id="2" creationId="{F224E943-A44B-97C1-5660-A337CE8A877E}"/>
          </ac:spMkLst>
        </pc:spChg>
        <pc:spChg chg="mod">
          <ac:chgData name="Chanu Bae" userId="d1755b514246f80c" providerId="LiveId" clId="{9149BE29-15BE-40FB-97E7-22257262BB75}" dt="2025-01-24T10:38:26.624" v="1281" actId="2711"/>
          <ac:spMkLst>
            <pc:docMk/>
            <pc:sldMk cId="185237617" sldId="266"/>
            <ac:spMk id="3" creationId="{37AF84C9-541E-D5A1-AF8D-01B8E6D1E17F}"/>
          </ac:spMkLst>
        </pc:spChg>
        <pc:spChg chg="mod">
          <ac:chgData name="Chanu Bae" userId="d1755b514246f80c" providerId="LiveId" clId="{9149BE29-15BE-40FB-97E7-22257262BB75}" dt="2025-01-24T10:39:18.744" v="1311" actId="27636"/>
          <ac:spMkLst>
            <pc:docMk/>
            <pc:sldMk cId="185237617" sldId="266"/>
            <ac:spMk id="4" creationId="{F970BEFA-3AB9-E428-2C5E-F26CE80F3316}"/>
          </ac:spMkLst>
        </pc:spChg>
        <pc:spChg chg="mod">
          <ac:chgData name="Chanu Bae" userId="d1755b514246f80c" providerId="LiveId" clId="{9149BE29-15BE-40FB-97E7-22257262BB75}" dt="2025-01-24T10:31:23.630" v="1244" actId="2711"/>
          <ac:spMkLst>
            <pc:docMk/>
            <pc:sldMk cId="185237617" sldId="266"/>
            <ac:spMk id="5" creationId="{01F7571A-6A7A-B190-8B12-B20300C07F59}"/>
          </ac:spMkLst>
        </pc:spChg>
      </pc:sldChg>
      <pc:sldChg chg="modSp new mod modTransition">
        <pc:chgData name="Chanu Bae" userId="d1755b514246f80c" providerId="LiveId" clId="{9149BE29-15BE-40FB-97E7-22257262BB75}" dt="2025-01-24T10:39:18.747" v="1312" actId="27636"/>
        <pc:sldMkLst>
          <pc:docMk/>
          <pc:sldMk cId="966655148" sldId="267"/>
        </pc:sldMkLst>
        <pc:spChg chg="mod">
          <ac:chgData name="Chanu Bae" userId="d1755b514246f80c" providerId="LiveId" clId="{9149BE29-15BE-40FB-97E7-22257262BB75}" dt="2025-01-24T10:29:45.949" v="1234" actId="27636"/>
          <ac:spMkLst>
            <pc:docMk/>
            <pc:sldMk cId="966655148" sldId="267"/>
            <ac:spMk id="2" creationId="{4D628634-7774-645B-6BD5-31928E50F2C4}"/>
          </ac:spMkLst>
        </pc:spChg>
        <pc:spChg chg="mod">
          <ac:chgData name="Chanu Bae" userId="d1755b514246f80c" providerId="LiveId" clId="{9149BE29-15BE-40FB-97E7-22257262BB75}" dt="2025-01-24T10:38:29.915" v="1282" actId="2711"/>
          <ac:spMkLst>
            <pc:docMk/>
            <pc:sldMk cId="966655148" sldId="267"/>
            <ac:spMk id="3" creationId="{FEC2D5DC-869F-10D6-36DD-593A325357A9}"/>
          </ac:spMkLst>
        </pc:spChg>
        <pc:spChg chg="mod">
          <ac:chgData name="Chanu Bae" userId="d1755b514246f80c" providerId="LiveId" clId="{9149BE29-15BE-40FB-97E7-22257262BB75}" dt="2025-01-24T10:39:18.747" v="1312" actId="27636"/>
          <ac:spMkLst>
            <pc:docMk/>
            <pc:sldMk cId="966655148" sldId="267"/>
            <ac:spMk id="4" creationId="{2297FF49-0492-3312-649D-6E98B6FC5019}"/>
          </ac:spMkLst>
        </pc:spChg>
        <pc:spChg chg="mod">
          <ac:chgData name="Chanu Bae" userId="d1755b514246f80c" providerId="LiveId" clId="{9149BE29-15BE-40FB-97E7-22257262BB75}" dt="2025-01-24T10:31:17.632" v="1243" actId="2711"/>
          <ac:spMkLst>
            <pc:docMk/>
            <pc:sldMk cId="966655148" sldId="267"/>
            <ac:spMk id="5" creationId="{466BAB69-51E6-59C9-1A9F-8E7DD448AA03}"/>
          </ac:spMkLst>
        </pc:spChg>
      </pc:sldChg>
      <pc:sldChg chg="modSp new mod modTransition">
        <pc:chgData name="Chanu Bae" userId="d1755b514246f80c" providerId="LiveId" clId="{9149BE29-15BE-40FB-97E7-22257262BB75}" dt="2025-01-24T10:39:18.751" v="1313" actId="27636"/>
        <pc:sldMkLst>
          <pc:docMk/>
          <pc:sldMk cId="2508912243" sldId="268"/>
        </pc:sldMkLst>
        <pc:spChg chg="mod">
          <ac:chgData name="Chanu Bae" userId="d1755b514246f80c" providerId="LiveId" clId="{9149BE29-15BE-40FB-97E7-22257262BB75}" dt="2025-01-24T10:29:45.959" v="1235" actId="27636"/>
          <ac:spMkLst>
            <pc:docMk/>
            <pc:sldMk cId="2508912243" sldId="268"/>
            <ac:spMk id="2" creationId="{B6A63FDC-2DA5-47F1-6A18-24E21178E1F2}"/>
          </ac:spMkLst>
        </pc:spChg>
        <pc:spChg chg="mod">
          <ac:chgData name="Chanu Bae" userId="d1755b514246f80c" providerId="LiveId" clId="{9149BE29-15BE-40FB-97E7-22257262BB75}" dt="2025-01-24T10:38:33.753" v="1283" actId="2711"/>
          <ac:spMkLst>
            <pc:docMk/>
            <pc:sldMk cId="2508912243" sldId="268"/>
            <ac:spMk id="3" creationId="{B78D353D-E909-4AA4-16D5-20723919D344}"/>
          </ac:spMkLst>
        </pc:spChg>
        <pc:spChg chg="mod">
          <ac:chgData name="Chanu Bae" userId="d1755b514246f80c" providerId="LiveId" clId="{9149BE29-15BE-40FB-97E7-22257262BB75}" dt="2025-01-24T10:39:18.751" v="1313" actId="27636"/>
          <ac:spMkLst>
            <pc:docMk/>
            <pc:sldMk cId="2508912243" sldId="268"/>
            <ac:spMk id="4" creationId="{6AEBC8D8-2989-FE3F-869F-338B1129C097}"/>
          </ac:spMkLst>
        </pc:spChg>
        <pc:spChg chg="mod">
          <ac:chgData name="Chanu Bae" userId="d1755b514246f80c" providerId="LiveId" clId="{9149BE29-15BE-40FB-97E7-22257262BB75}" dt="2025-01-24T10:31:11.261" v="1242" actId="2711"/>
          <ac:spMkLst>
            <pc:docMk/>
            <pc:sldMk cId="2508912243" sldId="268"/>
            <ac:spMk id="5" creationId="{926A71BF-13A9-44EF-9EB6-028A230298BF}"/>
          </ac:spMkLst>
        </pc:spChg>
      </pc:sldChg>
      <pc:sldChg chg="addSp delSp modSp new mod modTransition chgLayout">
        <pc:chgData name="Chanu Bae" userId="d1755b514246f80c" providerId="LiveId" clId="{9149BE29-15BE-40FB-97E7-22257262BB75}" dt="2025-01-24T10:39:18.753" v="1314" actId="27636"/>
        <pc:sldMkLst>
          <pc:docMk/>
          <pc:sldMk cId="3511893387" sldId="269"/>
        </pc:sldMkLst>
        <pc:spChg chg="mod ord">
          <ac:chgData name="Chanu Bae" userId="d1755b514246f80c" providerId="LiveId" clId="{9149BE29-15BE-40FB-97E7-22257262BB75}" dt="2025-01-24T10:29:45.959" v="1236" actId="27636"/>
          <ac:spMkLst>
            <pc:docMk/>
            <pc:sldMk cId="3511893387" sldId="269"/>
            <ac:spMk id="2" creationId="{1E7069AA-F756-C824-4A46-DBBDC1C70DA9}"/>
          </ac:spMkLst>
        </pc:spChg>
        <pc:spChg chg="mod ord">
          <ac:chgData name="Chanu Bae" userId="d1755b514246f80c" providerId="LiveId" clId="{9149BE29-15BE-40FB-97E7-22257262BB75}" dt="2025-01-24T10:38:36.642" v="1284" actId="2711"/>
          <ac:spMkLst>
            <pc:docMk/>
            <pc:sldMk cId="3511893387" sldId="269"/>
            <ac:spMk id="3" creationId="{FEBB3709-F08D-9F76-82A6-5CED9EC6CF39}"/>
          </ac:spMkLst>
        </pc:spChg>
        <pc:spChg chg="del">
          <ac:chgData name="Chanu Bae" userId="d1755b514246f80c" providerId="LiveId" clId="{9149BE29-15BE-40FB-97E7-22257262BB75}" dt="2025-01-23T10:16:11.745" v="945" actId="6264"/>
          <ac:spMkLst>
            <pc:docMk/>
            <pc:sldMk cId="3511893387" sldId="269"/>
            <ac:spMk id="4" creationId="{D2A067A3-8F66-74EE-3E84-E2F9B0CB9E19}"/>
          </ac:spMkLst>
        </pc:spChg>
        <pc:spChg chg="add del mod">
          <ac:chgData name="Chanu Bae" userId="d1755b514246f80c" providerId="LiveId" clId="{9149BE29-15BE-40FB-97E7-22257262BB75}" dt="2025-01-24T10:03:33.509" v="1098" actId="6264"/>
          <ac:spMkLst>
            <pc:docMk/>
            <pc:sldMk cId="3511893387" sldId="269"/>
            <ac:spMk id="4" creationId="{F47E99D8-EB56-C7FF-950A-C81BF90B20E9}"/>
          </ac:spMkLst>
        </pc:spChg>
        <pc:spChg chg="mod ord">
          <ac:chgData name="Chanu Bae" userId="d1755b514246f80c" providerId="LiveId" clId="{9149BE29-15BE-40FB-97E7-22257262BB75}" dt="2025-01-24T10:31:04.997" v="1241" actId="2711"/>
          <ac:spMkLst>
            <pc:docMk/>
            <pc:sldMk cId="3511893387" sldId="269"/>
            <ac:spMk id="5" creationId="{B158FBBE-F0F1-8BB3-46BE-4EF8E6623D51}"/>
          </ac:spMkLst>
        </pc:spChg>
        <pc:spChg chg="add del mod">
          <ac:chgData name="Chanu Bae" userId="d1755b514246f80c" providerId="LiveId" clId="{9149BE29-15BE-40FB-97E7-22257262BB75}" dt="2025-01-24T10:03:33.509" v="1098" actId="6264"/>
          <ac:spMkLst>
            <pc:docMk/>
            <pc:sldMk cId="3511893387" sldId="269"/>
            <ac:spMk id="6" creationId="{781532F5-F70C-2D8D-22A1-FCF04397A1BE}"/>
          </ac:spMkLst>
        </pc:spChg>
        <pc:spChg chg="add del mod">
          <ac:chgData name="Chanu Bae" userId="d1755b514246f80c" providerId="LiveId" clId="{9149BE29-15BE-40FB-97E7-22257262BB75}" dt="2025-01-23T10:16:11.745" v="945" actId="6264"/>
          <ac:spMkLst>
            <pc:docMk/>
            <pc:sldMk cId="3511893387" sldId="269"/>
            <ac:spMk id="6" creationId="{B3005053-E109-2988-0B48-AA4938DE1250}"/>
          </ac:spMkLst>
        </pc:spChg>
        <pc:spChg chg="add del mod">
          <ac:chgData name="Chanu Bae" userId="d1755b514246f80c" providerId="LiveId" clId="{9149BE29-15BE-40FB-97E7-22257262BB75}" dt="2025-01-24T10:03:33.509" v="1098" actId="6264"/>
          <ac:spMkLst>
            <pc:docMk/>
            <pc:sldMk cId="3511893387" sldId="269"/>
            <ac:spMk id="7" creationId="{72E7EDD7-BB88-A682-C03B-55500E100A55}"/>
          </ac:spMkLst>
        </pc:spChg>
        <pc:spChg chg="add del mod">
          <ac:chgData name="Chanu Bae" userId="d1755b514246f80c" providerId="LiveId" clId="{9149BE29-15BE-40FB-97E7-22257262BB75}" dt="2025-01-23T10:16:11.745" v="945" actId="6264"/>
          <ac:spMkLst>
            <pc:docMk/>
            <pc:sldMk cId="3511893387" sldId="269"/>
            <ac:spMk id="7" creationId="{F5823B93-FB34-175F-A9CB-5FB62CD209FE}"/>
          </ac:spMkLst>
        </pc:spChg>
        <pc:spChg chg="add del mod">
          <ac:chgData name="Chanu Bae" userId="d1755b514246f80c" providerId="LiveId" clId="{9149BE29-15BE-40FB-97E7-22257262BB75}" dt="2025-01-24T10:03:33.509" v="1098" actId="6264"/>
          <ac:spMkLst>
            <pc:docMk/>
            <pc:sldMk cId="3511893387" sldId="269"/>
            <ac:spMk id="8" creationId="{228468DF-F2AB-3C2B-079B-426B31559FF5}"/>
          </ac:spMkLst>
        </pc:spChg>
        <pc:spChg chg="add del mod">
          <ac:chgData name="Chanu Bae" userId="d1755b514246f80c" providerId="LiveId" clId="{9149BE29-15BE-40FB-97E7-22257262BB75}" dt="2025-01-23T10:16:11.745" v="945" actId="6264"/>
          <ac:spMkLst>
            <pc:docMk/>
            <pc:sldMk cId="3511893387" sldId="269"/>
            <ac:spMk id="8" creationId="{413E1542-6E5D-C0F4-1048-57B92B1539DE}"/>
          </ac:spMkLst>
        </pc:spChg>
        <pc:spChg chg="add mod ord">
          <ac:chgData name="Chanu Bae" userId="d1755b514246f80c" providerId="LiveId" clId="{9149BE29-15BE-40FB-97E7-22257262BB75}" dt="2025-01-24T10:39:18.753" v="1314" actId="27636"/>
          <ac:spMkLst>
            <pc:docMk/>
            <pc:sldMk cId="3511893387" sldId="269"/>
            <ac:spMk id="9" creationId="{B014F73F-1FD1-CB47-908D-C8876EE9167A}"/>
          </ac:spMkLst>
        </pc:spChg>
      </pc:sldChg>
      <pc:sldChg chg="addSp delSp modSp new mod modTransition chgLayout">
        <pc:chgData name="Chanu Bae" userId="d1755b514246f80c" providerId="LiveId" clId="{9149BE29-15BE-40FB-97E7-22257262BB75}" dt="2025-01-24T10:39:18.756" v="1315" actId="27636"/>
        <pc:sldMkLst>
          <pc:docMk/>
          <pc:sldMk cId="3866306703" sldId="270"/>
        </pc:sldMkLst>
        <pc:spChg chg="mod ord">
          <ac:chgData name="Chanu Bae" userId="d1755b514246f80c" providerId="LiveId" clId="{9149BE29-15BE-40FB-97E7-22257262BB75}" dt="2025-01-24T10:29:45.975" v="1237" actId="27636"/>
          <ac:spMkLst>
            <pc:docMk/>
            <pc:sldMk cId="3866306703" sldId="270"/>
            <ac:spMk id="2" creationId="{5B15BEB2-DF3A-6755-8191-A9B27258B771}"/>
          </ac:spMkLst>
        </pc:spChg>
        <pc:spChg chg="mod ord">
          <ac:chgData name="Chanu Bae" userId="d1755b514246f80c" providerId="LiveId" clId="{9149BE29-15BE-40FB-97E7-22257262BB75}" dt="2025-01-24T10:38:40.322" v="1285" actId="2711"/>
          <ac:spMkLst>
            <pc:docMk/>
            <pc:sldMk cId="3866306703" sldId="270"/>
            <ac:spMk id="3" creationId="{B7404A64-C511-1C33-7D26-69A864B76725}"/>
          </ac:spMkLst>
        </pc:spChg>
        <pc:spChg chg="del">
          <ac:chgData name="Chanu Bae" userId="d1755b514246f80c" providerId="LiveId" clId="{9149BE29-15BE-40FB-97E7-22257262BB75}" dt="2025-01-23T10:16:16.508" v="946" actId="6264"/>
          <ac:spMkLst>
            <pc:docMk/>
            <pc:sldMk cId="3866306703" sldId="270"/>
            <ac:spMk id="4" creationId="{2A9C996B-D4E3-2FE9-F2A6-DF34BB6B66F5}"/>
          </ac:spMkLst>
        </pc:spChg>
        <pc:spChg chg="mod ord">
          <ac:chgData name="Chanu Bae" userId="d1755b514246f80c" providerId="LiveId" clId="{9149BE29-15BE-40FB-97E7-22257262BB75}" dt="2025-01-24T10:30:51.552" v="1240" actId="2711"/>
          <ac:spMkLst>
            <pc:docMk/>
            <pc:sldMk cId="3866306703" sldId="270"/>
            <ac:spMk id="5" creationId="{A14EE228-C3C3-E890-5A60-168A4389504D}"/>
          </ac:spMkLst>
        </pc:spChg>
        <pc:spChg chg="add del mod">
          <ac:chgData name="Chanu Bae" userId="d1755b514246f80c" providerId="LiveId" clId="{9149BE29-15BE-40FB-97E7-22257262BB75}" dt="2025-01-23T10:16:16.508" v="946" actId="6264"/>
          <ac:spMkLst>
            <pc:docMk/>
            <pc:sldMk cId="3866306703" sldId="270"/>
            <ac:spMk id="6" creationId="{7EF7C820-2441-A71B-320D-DF0FEA367E41}"/>
          </ac:spMkLst>
        </pc:spChg>
        <pc:spChg chg="add del mod">
          <ac:chgData name="Chanu Bae" userId="d1755b514246f80c" providerId="LiveId" clId="{9149BE29-15BE-40FB-97E7-22257262BB75}" dt="2025-01-23T10:16:16.508" v="946" actId="6264"/>
          <ac:spMkLst>
            <pc:docMk/>
            <pc:sldMk cId="3866306703" sldId="270"/>
            <ac:spMk id="7" creationId="{1185A811-F99E-39B3-BB9C-7C88765A28DD}"/>
          </ac:spMkLst>
        </pc:spChg>
        <pc:spChg chg="add del mod">
          <ac:chgData name="Chanu Bae" userId="d1755b514246f80c" providerId="LiveId" clId="{9149BE29-15BE-40FB-97E7-22257262BB75}" dt="2025-01-23T10:16:16.508" v="946" actId="6264"/>
          <ac:spMkLst>
            <pc:docMk/>
            <pc:sldMk cId="3866306703" sldId="270"/>
            <ac:spMk id="8" creationId="{1D803AFD-4E2D-8138-7288-DB229ED788FA}"/>
          </ac:spMkLst>
        </pc:spChg>
        <pc:spChg chg="add mod ord">
          <ac:chgData name="Chanu Bae" userId="d1755b514246f80c" providerId="LiveId" clId="{9149BE29-15BE-40FB-97E7-22257262BB75}" dt="2025-01-24T10:39:18.756" v="1315" actId="27636"/>
          <ac:spMkLst>
            <pc:docMk/>
            <pc:sldMk cId="3866306703" sldId="270"/>
            <ac:spMk id="9" creationId="{9050EB19-DEB3-A19E-4896-E51854FBFF12}"/>
          </ac:spMkLst>
        </pc:spChg>
      </pc:sldChg>
      <pc:sldChg chg="delSp new mod modTransition modClrScheme chgLayout">
        <pc:chgData name="Chanu Bae" userId="d1755b514246f80c" providerId="LiveId" clId="{9149BE29-15BE-40FB-97E7-22257262BB75}" dt="2025-01-24T10:25:28.526" v="1155"/>
        <pc:sldMkLst>
          <pc:docMk/>
          <pc:sldMk cId="831217464" sldId="271"/>
        </pc:sldMkLst>
        <pc:spChg chg="del">
          <ac:chgData name="Chanu Bae" userId="d1755b514246f80c" providerId="LiveId" clId="{9149BE29-15BE-40FB-97E7-22257262BB75}" dt="2025-01-24T09:57:43.434" v="1072" actId="700"/>
          <ac:spMkLst>
            <pc:docMk/>
            <pc:sldMk cId="831217464" sldId="271"/>
            <ac:spMk id="2" creationId="{86E74F93-9F89-1BD0-90A6-6B54F2123B74}"/>
          </ac:spMkLst>
        </pc:spChg>
        <pc:spChg chg="del">
          <ac:chgData name="Chanu Bae" userId="d1755b514246f80c" providerId="LiveId" clId="{9149BE29-15BE-40FB-97E7-22257262BB75}" dt="2025-01-24T09:57:43.434" v="1072" actId="700"/>
          <ac:spMkLst>
            <pc:docMk/>
            <pc:sldMk cId="831217464" sldId="271"/>
            <ac:spMk id="3" creationId="{9E430EA7-9B28-E45E-A4BF-AFBC2F9BF586}"/>
          </ac:spMkLst>
        </pc:spChg>
        <pc:spChg chg="del">
          <ac:chgData name="Chanu Bae" userId="d1755b514246f80c" providerId="LiveId" clId="{9149BE29-15BE-40FB-97E7-22257262BB75}" dt="2025-01-24T09:57:43.434" v="1072" actId="700"/>
          <ac:spMkLst>
            <pc:docMk/>
            <pc:sldMk cId="831217464" sldId="271"/>
            <ac:spMk id="4" creationId="{B0E3EDAE-6E78-0217-6CEC-8294599381AB}"/>
          </ac:spMkLst>
        </pc:spChg>
        <pc:spChg chg="del">
          <ac:chgData name="Chanu Bae" userId="d1755b514246f80c" providerId="LiveId" clId="{9149BE29-15BE-40FB-97E7-22257262BB75}" dt="2025-01-24T09:57:43.434" v="1072" actId="700"/>
          <ac:spMkLst>
            <pc:docMk/>
            <pc:sldMk cId="831217464" sldId="271"/>
            <ac:spMk id="5" creationId="{D052607D-E54D-02B5-8F37-1BE559CD9779}"/>
          </ac:spMkLst>
        </pc:spChg>
      </pc:sldChg>
      <pc:sldChg chg="new del">
        <pc:chgData name="Chanu Bae" userId="d1755b514246f80c" providerId="LiveId" clId="{9149BE29-15BE-40FB-97E7-22257262BB75}" dt="2025-01-23T09:14:45.841" v="643" actId="47"/>
        <pc:sldMkLst>
          <pc:docMk/>
          <pc:sldMk cId="4133021466" sldId="271"/>
        </pc:sldMkLst>
      </pc:sldChg>
      <pc:sldChg chg="new del">
        <pc:chgData name="Chanu Bae" userId="d1755b514246f80c" providerId="LiveId" clId="{9149BE29-15BE-40FB-97E7-22257262BB75}" dt="2025-01-23T09:14:45.841" v="643" actId="47"/>
        <pc:sldMkLst>
          <pc:docMk/>
          <pc:sldMk cId="28352762" sldId="272"/>
        </pc:sldMkLst>
      </pc:sldChg>
      <pc:sldChg chg="new del">
        <pc:chgData name="Chanu Bae" userId="d1755b514246f80c" providerId="LiveId" clId="{9149BE29-15BE-40FB-97E7-22257262BB75}" dt="2025-01-23T09:14:45.841" v="643" actId="47"/>
        <pc:sldMkLst>
          <pc:docMk/>
          <pc:sldMk cId="2509512343" sldId="273"/>
        </pc:sldMkLst>
      </pc:sldChg>
      <pc:sldChg chg="new del">
        <pc:chgData name="Chanu Bae" userId="d1755b514246f80c" providerId="LiveId" clId="{9149BE29-15BE-40FB-97E7-22257262BB75}" dt="2025-01-23T09:14:45.841" v="643" actId="47"/>
        <pc:sldMkLst>
          <pc:docMk/>
          <pc:sldMk cId="3173263799" sldId="274"/>
        </pc:sldMkLst>
      </pc:sldChg>
      <pc:sldMasterChg chg="delSp mod modTransition modSldLayout sldLayoutOrd">
        <pc:chgData name="Chanu Bae" userId="d1755b514246f80c" providerId="LiveId" clId="{9149BE29-15BE-40FB-97E7-22257262BB75}" dt="2025-01-24T10:50:27.882" v="1375" actId="1076"/>
        <pc:sldMasterMkLst>
          <pc:docMk/>
          <pc:sldMasterMk cId="1600461030" sldId="2147483648"/>
        </pc:sldMasterMkLst>
        <pc:spChg chg="del">
          <ac:chgData name="Chanu Bae" userId="d1755b514246f80c" providerId="LiveId" clId="{9149BE29-15BE-40FB-97E7-22257262BB75}" dt="2025-01-23T08:16:49.276" v="226" actId="478"/>
          <ac:spMkLst>
            <pc:docMk/>
            <pc:sldMasterMk cId="1600461030" sldId="2147483648"/>
            <ac:spMk id="3" creationId="{F229EF0D-92C8-EAE0-C318-D1CE27AA8D10}"/>
          </ac:spMkLst>
        </pc:spChg>
        <pc:spChg chg="del">
          <ac:chgData name="Chanu Bae" userId="d1755b514246f80c" providerId="LiveId" clId="{9149BE29-15BE-40FB-97E7-22257262BB75}" dt="2025-01-23T08:12:20.522" v="130" actId="478"/>
          <ac:spMkLst>
            <pc:docMk/>
            <pc:sldMasterMk cId="1600461030" sldId="2147483648"/>
            <ac:spMk id="4" creationId="{75650C30-3261-E395-642B-B159FD278DBA}"/>
          </ac:spMkLst>
        </pc:spChg>
        <pc:spChg chg="del">
          <ac:chgData name="Chanu Bae" userId="d1755b514246f80c" providerId="LiveId" clId="{9149BE29-15BE-40FB-97E7-22257262BB75}" dt="2025-01-23T08:16:54.945" v="227" actId="478"/>
          <ac:spMkLst>
            <pc:docMk/>
            <pc:sldMasterMk cId="1600461030" sldId="2147483648"/>
            <ac:spMk id="5" creationId="{AC25AD62-5853-2B98-FCC0-18A692E2E117}"/>
          </ac:spMkLst>
        </pc:spChg>
        <pc:sldLayoutChg chg="addSp delSp modSp mod modTransition">
          <pc:chgData name="Chanu Bae" userId="d1755b514246f80c" providerId="LiveId" clId="{9149BE29-15BE-40FB-97E7-22257262BB75}" dt="2025-01-24T10:25:10.340" v="1154"/>
          <pc:sldLayoutMkLst>
            <pc:docMk/>
            <pc:sldMasterMk cId="1600461030" sldId="2147483648"/>
            <pc:sldLayoutMk cId="1819586977" sldId="2147483649"/>
          </pc:sldLayoutMkLst>
          <pc:spChg chg="mod">
            <ac:chgData name="Chanu Bae" userId="d1755b514246f80c" providerId="LiveId" clId="{9149BE29-15BE-40FB-97E7-22257262BB75}" dt="2025-01-23T09:11:32.598" v="566" actId="20577"/>
            <ac:spMkLst>
              <pc:docMk/>
              <pc:sldMasterMk cId="1600461030" sldId="2147483648"/>
              <pc:sldLayoutMk cId="1819586977" sldId="2147483649"/>
              <ac:spMk id="2" creationId="{A7A64541-F58C-DA24-E13A-9BB9BA3B5C63}"/>
            </ac:spMkLst>
          </pc:spChg>
          <pc:spChg chg="mod">
            <ac:chgData name="Chanu Bae" userId="d1755b514246f80c" providerId="LiveId" clId="{9149BE29-15BE-40FB-97E7-22257262BB75}" dt="2025-01-23T08:29:43.403" v="446" actId="255"/>
            <ac:spMkLst>
              <pc:docMk/>
              <pc:sldMasterMk cId="1600461030" sldId="2147483648"/>
              <pc:sldLayoutMk cId="1819586977" sldId="2147483649"/>
              <ac:spMk id="3" creationId="{6F99424D-EB09-2D9E-FCA3-6303F1212382}"/>
            </ac:spMkLst>
          </pc:spChg>
          <pc:spChg chg="del mod">
            <ac:chgData name="Chanu Bae" userId="d1755b514246f80c" providerId="LiveId" clId="{9149BE29-15BE-40FB-97E7-22257262BB75}" dt="2025-01-23T08:17:30.639" v="230" actId="478"/>
            <ac:spMkLst>
              <pc:docMk/>
              <pc:sldMasterMk cId="1600461030" sldId="2147483648"/>
              <pc:sldLayoutMk cId="1819586977" sldId="2147483649"/>
              <ac:spMk id="4" creationId="{F85DB7C8-85BE-39AF-EAFF-255EB0E9D98D}"/>
            </ac:spMkLst>
          </pc:spChg>
          <pc:spChg chg="del">
            <ac:chgData name="Chanu Bae" userId="d1755b514246f80c" providerId="LiveId" clId="{9149BE29-15BE-40FB-97E7-22257262BB75}" dt="2025-01-23T08:14:43.417" v="221" actId="478"/>
            <ac:spMkLst>
              <pc:docMk/>
              <pc:sldMasterMk cId="1600461030" sldId="2147483648"/>
              <pc:sldLayoutMk cId="1819586977" sldId="2147483649"/>
              <ac:spMk id="5" creationId="{E866F6F5-E093-92EE-6C97-63C40C42EDD4}"/>
            </ac:spMkLst>
          </pc:spChg>
          <pc:spChg chg="add del mod">
            <ac:chgData name="Chanu Bae" userId="d1755b514246f80c" providerId="LiveId" clId="{9149BE29-15BE-40FB-97E7-22257262BB75}" dt="2025-01-23T08:16:32.873" v="225" actId="14100"/>
            <ac:spMkLst>
              <pc:docMk/>
              <pc:sldMasterMk cId="1600461030" sldId="2147483648"/>
              <pc:sldLayoutMk cId="1819586977" sldId="2147483649"/>
              <ac:spMk id="6" creationId="{9695CD79-D547-AACF-1D5E-40707BCA94B0}"/>
            </ac:spMkLst>
          </pc:spChg>
          <pc:spChg chg="add mod ord">
            <ac:chgData name="Chanu Bae" userId="d1755b514246f80c" providerId="LiveId" clId="{9149BE29-15BE-40FB-97E7-22257262BB75}" dt="2025-01-24T10:04:42.827" v="1113" actId="207"/>
            <ac:spMkLst>
              <pc:docMk/>
              <pc:sldMasterMk cId="1600461030" sldId="2147483648"/>
              <pc:sldLayoutMk cId="1819586977" sldId="2147483649"/>
              <ac:spMk id="7" creationId="{F5D81327-8FA3-28B5-E551-85298CE28942}"/>
            </ac:spMkLst>
          </pc:spChg>
          <pc:spChg chg="add del mod">
            <ac:chgData name="Chanu Bae" userId="d1755b514246f80c" providerId="LiveId" clId="{9149BE29-15BE-40FB-97E7-22257262BB75}" dt="2025-01-23T09:09:49.323" v="534" actId="478"/>
            <ac:spMkLst>
              <pc:docMk/>
              <pc:sldMasterMk cId="1600461030" sldId="2147483648"/>
              <pc:sldLayoutMk cId="1819586977" sldId="2147483649"/>
              <ac:spMk id="8" creationId="{646F4DBC-47FF-6BA9-90E1-AD417BB235DB}"/>
            </ac:spMkLst>
          </pc:spChg>
          <pc:spChg chg="add del mod">
            <ac:chgData name="Chanu Bae" userId="d1755b514246f80c" providerId="LiveId" clId="{9149BE29-15BE-40FB-97E7-22257262BB75}" dt="2025-01-23T09:09:57.300" v="537" actId="478"/>
            <ac:spMkLst>
              <pc:docMk/>
              <pc:sldMasterMk cId="1600461030" sldId="2147483648"/>
              <pc:sldLayoutMk cId="1819586977" sldId="2147483649"/>
              <ac:spMk id="9" creationId="{D69165A7-BC9A-9937-FC63-4C1EA19A61E0}"/>
            </ac:spMkLst>
          </pc:spChg>
          <pc:spChg chg="add del">
            <ac:chgData name="Chanu Bae" userId="d1755b514246f80c" providerId="LiveId" clId="{9149BE29-15BE-40FB-97E7-22257262BB75}" dt="2025-01-23T09:10:09.534" v="538" actId="11529"/>
            <ac:spMkLst>
              <pc:docMk/>
              <pc:sldMasterMk cId="1600461030" sldId="2147483648"/>
              <pc:sldLayoutMk cId="1819586977" sldId="2147483649"/>
              <ac:spMk id="10" creationId="{2FBEDC49-B3F9-6445-FE0C-2D520BB31927}"/>
            </ac:spMkLst>
          </pc:spChg>
          <pc:spChg chg="add mod">
            <ac:chgData name="Chanu Bae" userId="d1755b514246f80c" providerId="LiveId" clId="{9149BE29-15BE-40FB-97E7-22257262BB75}" dt="2025-01-23T09:11:50.320" v="567" actId="255"/>
            <ac:spMkLst>
              <pc:docMk/>
              <pc:sldMasterMk cId="1600461030" sldId="2147483648"/>
              <pc:sldLayoutMk cId="1819586977" sldId="2147483649"/>
              <ac:spMk id="11" creationId="{1A4167D3-5A90-4CDC-B94E-CA7077BDA665}"/>
            </ac:spMkLst>
          </pc:spChg>
          <pc:spChg chg="add del">
            <ac:chgData name="Chanu Bae" userId="d1755b514246f80c" providerId="LiveId" clId="{9149BE29-15BE-40FB-97E7-22257262BB75}" dt="2025-01-23T09:15:14.463" v="644" actId="11529"/>
            <ac:spMkLst>
              <pc:docMk/>
              <pc:sldMasterMk cId="1600461030" sldId="2147483648"/>
              <pc:sldLayoutMk cId="1819586977" sldId="2147483649"/>
              <ac:spMk id="12" creationId="{27DA4B97-BCAB-F33F-5E17-9973CEA9D063}"/>
            </ac:spMkLst>
          </pc:spChg>
          <pc:spChg chg="add mod">
            <ac:chgData name="Chanu Bae" userId="d1755b514246f80c" providerId="LiveId" clId="{9149BE29-15BE-40FB-97E7-22257262BB75}" dt="2025-01-23T10:27:08.397" v="1050" actId="113"/>
            <ac:spMkLst>
              <pc:docMk/>
              <pc:sldMasterMk cId="1600461030" sldId="2147483648"/>
              <pc:sldLayoutMk cId="1819586977" sldId="2147483649"/>
              <ac:spMk id="13" creationId="{4FC199A7-447A-E89F-D9DB-4FAA399327DD}"/>
            </ac:spMkLst>
          </pc:spChg>
        </pc:sldLayoutChg>
        <pc:sldLayoutChg chg="addSp delSp modSp mod modTransition">
          <pc:chgData name="Chanu Bae" userId="d1755b514246f80c" providerId="LiveId" clId="{9149BE29-15BE-40FB-97E7-22257262BB75}" dt="2025-01-24T10:47:27.616" v="1369" actId="14100"/>
          <pc:sldLayoutMkLst>
            <pc:docMk/>
            <pc:sldMasterMk cId="1600461030" sldId="2147483648"/>
            <pc:sldLayoutMk cId="1292613852" sldId="2147483650"/>
          </pc:sldLayoutMkLst>
          <pc:spChg chg="del">
            <ac:chgData name="Chanu Bae" userId="d1755b514246f80c" providerId="LiveId" clId="{9149BE29-15BE-40FB-97E7-22257262BB75}" dt="2025-01-23T08:10:56.792" v="108" actId="478"/>
            <ac:spMkLst>
              <pc:docMk/>
              <pc:sldMasterMk cId="1600461030" sldId="2147483648"/>
              <pc:sldLayoutMk cId="1292613852" sldId="2147483650"/>
              <ac:spMk id="2" creationId="{4EFFEF56-FFA8-F50A-C9F4-395EEB947384}"/>
            </ac:spMkLst>
          </pc:spChg>
          <pc:spChg chg="del mod">
            <ac:chgData name="Chanu Bae" userId="d1755b514246f80c" providerId="LiveId" clId="{9149BE29-15BE-40FB-97E7-22257262BB75}" dt="2025-01-23T08:19:34.069" v="258" actId="478"/>
            <ac:spMkLst>
              <pc:docMk/>
              <pc:sldMasterMk cId="1600461030" sldId="2147483648"/>
              <pc:sldLayoutMk cId="1292613852" sldId="2147483650"/>
              <ac:spMk id="3" creationId="{3AC4B52F-8488-5FD1-9316-2AD254142B29}"/>
            </ac:spMkLst>
          </pc:spChg>
          <pc:spChg chg="del">
            <ac:chgData name="Chanu Bae" userId="d1755b514246f80c" providerId="LiveId" clId="{9149BE29-15BE-40FB-97E7-22257262BB75}" dt="2025-01-23T08:17:21.411" v="229" actId="478"/>
            <ac:spMkLst>
              <pc:docMk/>
              <pc:sldMasterMk cId="1600461030" sldId="2147483648"/>
              <pc:sldLayoutMk cId="1292613852" sldId="2147483650"/>
              <ac:spMk id="4" creationId="{6CB04E36-4DF7-F69D-56DC-CE26ABFCE41F}"/>
            </ac:spMkLst>
          </pc:spChg>
          <pc:spChg chg="del">
            <ac:chgData name="Chanu Bae" userId="d1755b514246f80c" providerId="LiveId" clId="{9149BE29-15BE-40FB-97E7-22257262BB75}" dt="2025-01-23T08:17:18.903" v="228" actId="478"/>
            <ac:spMkLst>
              <pc:docMk/>
              <pc:sldMasterMk cId="1600461030" sldId="2147483648"/>
              <pc:sldLayoutMk cId="1292613852" sldId="2147483650"/>
              <ac:spMk id="5" creationId="{9A9CD5FD-D000-74FF-C570-CCAE34B6F362}"/>
            </ac:spMkLst>
          </pc:spChg>
          <pc:spChg chg="mod">
            <ac:chgData name="Chanu Bae" userId="d1755b514246f80c" providerId="LiveId" clId="{9149BE29-15BE-40FB-97E7-22257262BB75}" dt="2025-01-23T08:25:06.180" v="277" actId="14100"/>
            <ac:spMkLst>
              <pc:docMk/>
              <pc:sldMasterMk cId="1600461030" sldId="2147483648"/>
              <pc:sldLayoutMk cId="1292613852" sldId="2147483650"/>
              <ac:spMk id="6" creationId="{C3307101-C400-818D-D9C5-6AFFC0B09438}"/>
            </ac:spMkLst>
          </pc:spChg>
          <pc:spChg chg="add mod">
            <ac:chgData name="Chanu Bae" userId="d1755b514246f80c" providerId="LiveId" clId="{9149BE29-15BE-40FB-97E7-22257262BB75}" dt="2025-01-23T08:11:06.460" v="111"/>
            <ac:spMkLst>
              <pc:docMk/>
              <pc:sldMasterMk cId="1600461030" sldId="2147483648"/>
              <pc:sldLayoutMk cId="1292613852" sldId="2147483650"/>
              <ac:spMk id="7" creationId="{323F23C1-A49E-42D0-7F91-41E12489BD47}"/>
            </ac:spMkLst>
          </pc:spChg>
          <pc:spChg chg="add mod ord">
            <ac:chgData name="Chanu Bae" userId="d1755b514246f80c" providerId="LiveId" clId="{9149BE29-15BE-40FB-97E7-22257262BB75}" dt="2025-01-23T09:17:09.064" v="690" actId="207"/>
            <ac:spMkLst>
              <pc:docMk/>
              <pc:sldMasterMk cId="1600461030" sldId="2147483648"/>
              <pc:sldLayoutMk cId="1292613852" sldId="2147483650"/>
              <ac:spMk id="8" creationId="{0A7D5D60-499D-3E19-A00A-FB91DA01B884}"/>
            </ac:spMkLst>
          </pc:spChg>
          <pc:spChg chg="add del mod">
            <ac:chgData name="Chanu Bae" userId="d1755b514246f80c" providerId="LiveId" clId="{9149BE29-15BE-40FB-97E7-22257262BB75}" dt="2025-01-23T08:23:34.308" v="264"/>
            <ac:spMkLst>
              <pc:docMk/>
              <pc:sldMasterMk cId="1600461030" sldId="2147483648"/>
              <pc:sldLayoutMk cId="1292613852" sldId="2147483650"/>
              <ac:spMk id="9" creationId="{2FCE2BEC-8B34-DF18-3618-3A7669FB4FE2}"/>
            </ac:spMkLst>
          </pc:spChg>
          <pc:spChg chg="add del">
            <ac:chgData name="Chanu Bae" userId="d1755b514246f80c" providerId="LiveId" clId="{9149BE29-15BE-40FB-97E7-22257262BB75}" dt="2025-01-23T08:23:51.936" v="265" actId="11529"/>
            <ac:spMkLst>
              <pc:docMk/>
              <pc:sldMasterMk cId="1600461030" sldId="2147483648"/>
              <pc:sldLayoutMk cId="1292613852" sldId="2147483650"/>
              <ac:spMk id="10" creationId="{30175D37-C62A-D7EA-E438-364DF05F3680}"/>
            </ac:spMkLst>
          </pc:spChg>
          <pc:spChg chg="add mod">
            <ac:chgData name="Chanu Bae" userId="d1755b514246f80c" providerId="LiveId" clId="{9149BE29-15BE-40FB-97E7-22257262BB75}" dt="2025-01-24T10:47:20.686" v="1368" actId="1076"/>
            <ac:spMkLst>
              <pc:docMk/>
              <pc:sldMasterMk cId="1600461030" sldId="2147483648"/>
              <pc:sldLayoutMk cId="1292613852" sldId="2147483650"/>
              <ac:spMk id="11" creationId="{C7F728A2-3A65-98E6-76EF-D584E6C4E5D5}"/>
            </ac:spMkLst>
          </pc:spChg>
          <pc:spChg chg="add mod">
            <ac:chgData name="Chanu Bae" userId="d1755b514246f80c" providerId="LiveId" clId="{9149BE29-15BE-40FB-97E7-22257262BB75}" dt="2025-01-24T10:47:10.300" v="1367" actId="1076"/>
            <ac:spMkLst>
              <pc:docMk/>
              <pc:sldMasterMk cId="1600461030" sldId="2147483648"/>
              <pc:sldLayoutMk cId="1292613852" sldId="2147483650"/>
              <ac:spMk id="12" creationId="{0B55DB9C-9CC6-E9B6-07B1-B0B6594A24B1}"/>
            </ac:spMkLst>
          </pc:spChg>
          <pc:spChg chg="add mod">
            <ac:chgData name="Chanu Bae" userId="d1755b514246f80c" providerId="LiveId" clId="{9149BE29-15BE-40FB-97E7-22257262BB75}" dt="2025-01-24T10:47:27.616" v="1369" actId="14100"/>
            <ac:spMkLst>
              <pc:docMk/>
              <pc:sldMasterMk cId="1600461030" sldId="2147483648"/>
              <pc:sldLayoutMk cId="1292613852" sldId="2147483650"/>
              <ac:spMk id="13" creationId="{BB19D4C3-5832-2FDC-B255-8CAB87068768}"/>
            </ac:spMkLst>
          </pc:spChg>
        </pc:sldLayoutChg>
        <pc:sldLayoutChg chg="delSp mod modTransition">
          <pc:chgData name="Chanu Bae" userId="d1755b514246f80c" providerId="LiveId" clId="{9149BE29-15BE-40FB-97E7-22257262BB75}" dt="2025-01-24T10:25:10.340" v="1154"/>
          <pc:sldLayoutMkLst>
            <pc:docMk/>
            <pc:sldMasterMk cId="1600461030" sldId="2147483648"/>
            <pc:sldLayoutMk cId="2276567442" sldId="2147483651"/>
          </pc:sldLayoutMkLst>
          <pc:spChg chg="del">
            <ac:chgData name="Chanu Bae" userId="d1755b514246f80c" providerId="LiveId" clId="{9149BE29-15BE-40FB-97E7-22257262BB75}" dt="2025-01-23T08:30:45.036" v="450" actId="478"/>
            <ac:spMkLst>
              <pc:docMk/>
              <pc:sldMasterMk cId="1600461030" sldId="2147483648"/>
              <pc:sldLayoutMk cId="2276567442" sldId="2147483651"/>
              <ac:spMk id="2" creationId="{D3E6F7E4-7686-6672-51CA-EFFC431C9CC0}"/>
            </ac:spMkLst>
          </pc:spChg>
          <pc:spChg chg="del">
            <ac:chgData name="Chanu Bae" userId="d1755b514246f80c" providerId="LiveId" clId="{9149BE29-15BE-40FB-97E7-22257262BB75}" dt="2025-01-23T08:30:45.036" v="450" actId="478"/>
            <ac:spMkLst>
              <pc:docMk/>
              <pc:sldMasterMk cId="1600461030" sldId="2147483648"/>
              <pc:sldLayoutMk cId="2276567442" sldId="2147483651"/>
              <ac:spMk id="3" creationId="{59A7FE73-F11A-58E6-6E7B-BD0478E32E28}"/>
            </ac:spMkLst>
          </pc:spChg>
          <pc:spChg chg="del">
            <ac:chgData name="Chanu Bae" userId="d1755b514246f80c" providerId="LiveId" clId="{9149BE29-15BE-40FB-97E7-22257262BB75}" dt="2025-01-23T08:30:45.036" v="450" actId="478"/>
            <ac:spMkLst>
              <pc:docMk/>
              <pc:sldMasterMk cId="1600461030" sldId="2147483648"/>
              <pc:sldLayoutMk cId="2276567442" sldId="2147483651"/>
              <ac:spMk id="4" creationId="{1C01C329-48A3-AD9A-E2EF-248521FACEF6}"/>
            </ac:spMkLst>
          </pc:spChg>
          <pc:spChg chg="del">
            <ac:chgData name="Chanu Bae" userId="d1755b514246f80c" providerId="LiveId" clId="{9149BE29-15BE-40FB-97E7-22257262BB75}" dt="2025-01-23T08:30:45.036" v="450" actId="478"/>
            <ac:spMkLst>
              <pc:docMk/>
              <pc:sldMasterMk cId="1600461030" sldId="2147483648"/>
              <pc:sldLayoutMk cId="2276567442" sldId="2147483651"/>
              <ac:spMk id="5" creationId="{5BB36522-0636-46DD-5627-8003534055D3}"/>
            </ac:spMkLst>
          </pc:spChg>
          <pc:spChg chg="del">
            <ac:chgData name="Chanu Bae" userId="d1755b514246f80c" providerId="LiveId" clId="{9149BE29-15BE-40FB-97E7-22257262BB75}" dt="2025-01-23T08:30:45.036" v="450" actId="478"/>
            <ac:spMkLst>
              <pc:docMk/>
              <pc:sldMasterMk cId="1600461030" sldId="2147483648"/>
              <pc:sldLayoutMk cId="2276567442" sldId="2147483651"/>
              <ac:spMk id="6" creationId="{3668B721-60F5-C138-AC4B-53C8659E14AA}"/>
            </ac:spMkLst>
          </pc:spChg>
        </pc:sldLayoutChg>
        <pc:sldLayoutChg chg="modTransition">
          <pc:chgData name="Chanu Bae" userId="d1755b514246f80c" providerId="LiveId" clId="{9149BE29-15BE-40FB-97E7-22257262BB75}" dt="2025-01-24T10:25:10.340" v="1154"/>
          <pc:sldLayoutMkLst>
            <pc:docMk/>
            <pc:sldMasterMk cId="1600461030" sldId="2147483648"/>
            <pc:sldLayoutMk cId="1886120338" sldId="2147483652"/>
          </pc:sldLayoutMkLst>
        </pc:sldLayoutChg>
        <pc:sldLayoutChg chg="modTransition">
          <pc:chgData name="Chanu Bae" userId="d1755b514246f80c" providerId="LiveId" clId="{9149BE29-15BE-40FB-97E7-22257262BB75}" dt="2025-01-24T10:25:10.340" v="1154"/>
          <pc:sldLayoutMkLst>
            <pc:docMk/>
            <pc:sldMasterMk cId="1600461030" sldId="2147483648"/>
            <pc:sldLayoutMk cId="536021146" sldId="2147483653"/>
          </pc:sldLayoutMkLst>
        </pc:sldLayoutChg>
        <pc:sldLayoutChg chg="modTransition">
          <pc:chgData name="Chanu Bae" userId="d1755b514246f80c" providerId="LiveId" clId="{9149BE29-15BE-40FB-97E7-22257262BB75}" dt="2025-01-24T10:25:10.340" v="1154"/>
          <pc:sldLayoutMkLst>
            <pc:docMk/>
            <pc:sldMasterMk cId="1600461030" sldId="2147483648"/>
            <pc:sldLayoutMk cId="18016684" sldId="2147483654"/>
          </pc:sldLayoutMkLst>
        </pc:sldLayoutChg>
        <pc:sldLayoutChg chg="modTransition">
          <pc:chgData name="Chanu Bae" userId="d1755b514246f80c" providerId="LiveId" clId="{9149BE29-15BE-40FB-97E7-22257262BB75}" dt="2025-01-24T10:25:10.340" v="1154"/>
          <pc:sldLayoutMkLst>
            <pc:docMk/>
            <pc:sldMasterMk cId="1600461030" sldId="2147483648"/>
            <pc:sldLayoutMk cId="1544355998" sldId="2147483655"/>
          </pc:sldLayoutMkLst>
        </pc:sldLayoutChg>
        <pc:sldLayoutChg chg="modTransition">
          <pc:chgData name="Chanu Bae" userId="d1755b514246f80c" providerId="LiveId" clId="{9149BE29-15BE-40FB-97E7-22257262BB75}" dt="2025-01-24T10:25:10.340" v="1154"/>
          <pc:sldLayoutMkLst>
            <pc:docMk/>
            <pc:sldMasterMk cId="1600461030" sldId="2147483648"/>
            <pc:sldLayoutMk cId="1939609320" sldId="2147483656"/>
          </pc:sldLayoutMkLst>
        </pc:sldLayoutChg>
        <pc:sldLayoutChg chg="modTransition">
          <pc:chgData name="Chanu Bae" userId="d1755b514246f80c" providerId="LiveId" clId="{9149BE29-15BE-40FB-97E7-22257262BB75}" dt="2025-01-24T10:25:10.340" v="1154"/>
          <pc:sldLayoutMkLst>
            <pc:docMk/>
            <pc:sldMasterMk cId="1600461030" sldId="2147483648"/>
            <pc:sldLayoutMk cId="3802889642" sldId="2147483657"/>
          </pc:sldLayoutMkLst>
        </pc:sldLayoutChg>
        <pc:sldLayoutChg chg="modTransition">
          <pc:chgData name="Chanu Bae" userId="d1755b514246f80c" providerId="LiveId" clId="{9149BE29-15BE-40FB-97E7-22257262BB75}" dt="2025-01-24T10:25:10.340" v="1154"/>
          <pc:sldLayoutMkLst>
            <pc:docMk/>
            <pc:sldMasterMk cId="1600461030" sldId="2147483648"/>
            <pc:sldLayoutMk cId="1906350066" sldId="2147483658"/>
          </pc:sldLayoutMkLst>
        </pc:sldLayoutChg>
        <pc:sldLayoutChg chg="modTransition">
          <pc:chgData name="Chanu Bae" userId="d1755b514246f80c" providerId="LiveId" clId="{9149BE29-15BE-40FB-97E7-22257262BB75}" dt="2025-01-24T10:25:10.340" v="1154"/>
          <pc:sldLayoutMkLst>
            <pc:docMk/>
            <pc:sldMasterMk cId="1600461030" sldId="2147483648"/>
            <pc:sldLayoutMk cId="3562283335" sldId="2147483659"/>
          </pc:sldLayoutMkLst>
        </pc:sldLayoutChg>
        <pc:sldLayoutChg chg="modSp mod modTransition">
          <pc:chgData name="Chanu Bae" userId="d1755b514246f80c" providerId="LiveId" clId="{9149BE29-15BE-40FB-97E7-22257262BB75}" dt="2025-01-24T10:25:10.340" v="1154"/>
          <pc:sldLayoutMkLst>
            <pc:docMk/>
            <pc:sldMasterMk cId="1600461030" sldId="2147483648"/>
            <pc:sldLayoutMk cId="1942717221" sldId="2147483660"/>
          </pc:sldLayoutMkLst>
          <pc:spChg chg="mod">
            <ac:chgData name="Chanu Bae" userId="d1755b514246f80c" providerId="LiveId" clId="{9149BE29-15BE-40FB-97E7-22257262BB75}" dt="2025-01-23T08:25:18.383" v="279" actId="14100"/>
            <ac:spMkLst>
              <pc:docMk/>
              <pc:sldMasterMk cId="1600461030" sldId="2147483648"/>
              <pc:sldLayoutMk cId="1942717221" sldId="2147483660"/>
              <ac:spMk id="8" creationId="{0A7D5D60-499D-3E19-A00A-FB91DA01B884}"/>
            </ac:spMkLst>
          </pc:spChg>
        </pc:sldLayoutChg>
        <pc:sldLayoutChg chg="addSp modSp mod modTransition">
          <pc:chgData name="Chanu Bae" userId="d1755b514246f80c" providerId="LiveId" clId="{9149BE29-15BE-40FB-97E7-22257262BB75}" dt="2025-01-24T10:50:27.882" v="1375" actId="1076"/>
          <pc:sldLayoutMkLst>
            <pc:docMk/>
            <pc:sldMasterMk cId="1600461030" sldId="2147483648"/>
            <pc:sldLayoutMk cId="80436455" sldId="2147483661"/>
          </pc:sldLayoutMkLst>
          <pc:spChg chg="add mod">
            <ac:chgData name="Chanu Bae" userId="d1755b514246f80c" providerId="LiveId" clId="{9149BE29-15BE-40FB-97E7-22257262BB75}" dt="2025-01-24T10:50:13.711" v="1373" actId="1076"/>
            <ac:spMkLst>
              <pc:docMk/>
              <pc:sldMasterMk cId="1600461030" sldId="2147483648"/>
              <pc:sldLayoutMk cId="80436455" sldId="2147483661"/>
              <ac:spMk id="2" creationId="{CEFEBC84-CC50-F7A7-F7A3-FF8E19909097}"/>
            </ac:spMkLst>
          </pc:spChg>
          <pc:spChg chg="mod">
            <ac:chgData name="Chanu Bae" userId="d1755b514246f80c" providerId="LiveId" clId="{9149BE29-15BE-40FB-97E7-22257262BB75}" dt="2025-01-23T10:03:39.429" v="767" actId="2710"/>
            <ac:spMkLst>
              <pc:docMk/>
              <pc:sldMasterMk cId="1600461030" sldId="2147483648"/>
              <pc:sldLayoutMk cId="80436455" sldId="2147483661"/>
              <ac:spMk id="6" creationId="{C3307101-C400-818D-D9C5-6AFFC0B09438}"/>
            </ac:spMkLst>
          </pc:spChg>
          <pc:spChg chg="mod">
            <ac:chgData name="Chanu Bae" userId="d1755b514246f80c" providerId="LiveId" clId="{9149BE29-15BE-40FB-97E7-22257262BB75}" dt="2025-01-24T10:03:17.259" v="1097" actId="207"/>
            <ac:spMkLst>
              <pc:docMk/>
              <pc:sldMasterMk cId="1600461030" sldId="2147483648"/>
              <pc:sldLayoutMk cId="80436455" sldId="2147483661"/>
              <ac:spMk id="8" creationId="{0A7D5D60-499D-3E19-A00A-FB91DA01B884}"/>
            </ac:spMkLst>
          </pc:spChg>
          <pc:spChg chg="mod">
            <ac:chgData name="Chanu Bae" userId="d1755b514246f80c" providerId="LiveId" clId="{9149BE29-15BE-40FB-97E7-22257262BB75}" dt="2025-01-24T10:49:44" v="1370" actId="1076"/>
            <ac:spMkLst>
              <pc:docMk/>
              <pc:sldMasterMk cId="1600461030" sldId="2147483648"/>
              <pc:sldLayoutMk cId="80436455" sldId="2147483661"/>
              <ac:spMk id="11" creationId="{C7F728A2-3A65-98E6-76EF-D584E6C4E5D5}"/>
            </ac:spMkLst>
          </pc:spChg>
          <pc:spChg chg="mod">
            <ac:chgData name="Chanu Bae" userId="d1755b514246f80c" providerId="LiveId" clId="{9149BE29-15BE-40FB-97E7-22257262BB75}" dt="2025-01-24T10:50:27.882" v="1375" actId="1076"/>
            <ac:spMkLst>
              <pc:docMk/>
              <pc:sldMasterMk cId="1600461030" sldId="2147483648"/>
              <pc:sldLayoutMk cId="80436455" sldId="2147483661"/>
              <ac:spMk id="12" creationId="{0B55DB9C-9CC6-E9B6-07B1-B0B6594A24B1}"/>
            </ac:spMkLst>
          </pc:spChg>
          <pc:spChg chg="mod">
            <ac:chgData name="Chanu Bae" userId="d1755b514246f80c" providerId="LiveId" clId="{9149BE29-15BE-40FB-97E7-22257262BB75}" dt="2025-01-24T10:50:05.120" v="1372" actId="1076"/>
            <ac:spMkLst>
              <pc:docMk/>
              <pc:sldMasterMk cId="1600461030" sldId="2147483648"/>
              <pc:sldLayoutMk cId="80436455" sldId="2147483661"/>
              <ac:spMk id="13" creationId="{BB19D4C3-5832-2FDC-B255-8CAB87068768}"/>
            </ac:spMkLst>
          </pc:spChg>
        </pc:sldLayoutChg>
        <pc:sldLayoutChg chg="ord">
          <pc:chgData name="Chanu Bae" userId="d1755b514246f80c" providerId="LiveId" clId="{9149BE29-15BE-40FB-97E7-22257262BB75}" dt="2025-01-23T08:30:23.359" v="449" actId="20578"/>
          <pc:sldLayoutMkLst>
            <pc:docMk/>
            <pc:sldMasterMk cId="1600461030" sldId="2147483648"/>
            <pc:sldLayoutMk cId="3522040352" sldId="2147483661"/>
          </pc:sldLayoutMkLst>
        </pc:sldLayoutChg>
        <pc:sldLayoutChg chg="addSp delSp modSp mod modTransition">
          <pc:chgData name="Chanu Bae" userId="d1755b514246f80c" providerId="LiveId" clId="{9149BE29-15BE-40FB-97E7-22257262BB75}" dt="2025-01-24T10:45:09.175" v="1365" actId="20577"/>
          <pc:sldLayoutMkLst>
            <pc:docMk/>
            <pc:sldMasterMk cId="1600461030" sldId="2147483648"/>
            <pc:sldLayoutMk cId="1105100542" sldId="2147483662"/>
          </pc:sldLayoutMkLst>
          <pc:spChg chg="mod">
            <ac:chgData name="Chanu Bae" userId="d1755b514246f80c" providerId="LiveId" clId="{9149BE29-15BE-40FB-97E7-22257262BB75}" dt="2025-01-24T10:42:58.398" v="1332" actId="1076"/>
            <ac:spMkLst>
              <pc:docMk/>
              <pc:sldMasterMk cId="1600461030" sldId="2147483648"/>
              <pc:sldLayoutMk cId="1105100542" sldId="2147483662"/>
              <ac:spMk id="2" creationId="{CEFEBC84-CC50-F7A7-F7A3-FF8E19909097}"/>
            </ac:spMkLst>
          </pc:spChg>
          <pc:spChg chg="add del">
            <ac:chgData name="Chanu Bae" userId="d1755b514246f80c" providerId="LiveId" clId="{9149BE29-15BE-40FB-97E7-22257262BB75}" dt="2025-01-24T10:43:27.423" v="1335" actId="11529"/>
            <ac:spMkLst>
              <pc:docMk/>
              <pc:sldMasterMk cId="1600461030" sldId="2147483648"/>
              <pc:sldLayoutMk cId="1105100542" sldId="2147483662"/>
              <ac:spMk id="3" creationId="{CF7B3250-9F1E-386A-51BD-25FEC7A991FF}"/>
            </ac:spMkLst>
          </pc:spChg>
          <pc:spChg chg="add mod">
            <ac:chgData name="Chanu Bae" userId="d1755b514246f80c" providerId="LiveId" clId="{9149BE29-15BE-40FB-97E7-22257262BB75}" dt="2025-01-24T10:45:09.175" v="1365" actId="20577"/>
            <ac:spMkLst>
              <pc:docMk/>
              <pc:sldMasterMk cId="1600461030" sldId="2147483648"/>
              <pc:sldLayoutMk cId="1105100542" sldId="2147483662"/>
              <ac:spMk id="4" creationId="{B3810529-1713-F5DE-F12B-AADD7834CFFA}"/>
            </ac:spMkLst>
          </pc:spChg>
          <pc:spChg chg="mod">
            <ac:chgData name="Chanu Bae" userId="d1755b514246f80c" providerId="LiveId" clId="{9149BE29-15BE-40FB-97E7-22257262BB75}" dt="2025-01-24T10:03:08.507" v="1095" actId="207"/>
            <ac:spMkLst>
              <pc:docMk/>
              <pc:sldMasterMk cId="1600461030" sldId="2147483648"/>
              <pc:sldLayoutMk cId="1105100542" sldId="2147483662"/>
              <ac:spMk id="8" creationId="{0A7D5D60-499D-3E19-A00A-FB91DA01B884}"/>
            </ac:spMkLst>
          </pc:spChg>
          <pc:spChg chg="mod">
            <ac:chgData name="Chanu Bae" userId="d1755b514246f80c" providerId="LiveId" clId="{9149BE29-15BE-40FB-97E7-22257262BB75}" dt="2025-01-24T10:41:46.594" v="1316" actId="404"/>
            <ac:spMkLst>
              <pc:docMk/>
              <pc:sldMasterMk cId="1600461030" sldId="2147483648"/>
              <pc:sldLayoutMk cId="1105100542" sldId="2147483662"/>
              <ac:spMk id="11" creationId="{C7F728A2-3A65-98E6-76EF-D584E6C4E5D5}"/>
            </ac:spMkLst>
          </pc:spChg>
          <pc:spChg chg="mod">
            <ac:chgData name="Chanu Bae" userId="d1755b514246f80c" providerId="LiveId" clId="{9149BE29-15BE-40FB-97E7-22257262BB75}" dt="2025-01-24T10:42:41.739" v="1330" actId="14100"/>
            <ac:spMkLst>
              <pc:docMk/>
              <pc:sldMasterMk cId="1600461030" sldId="2147483648"/>
              <pc:sldLayoutMk cId="1105100542" sldId="2147483662"/>
              <ac:spMk id="12" creationId="{0B55DB9C-9CC6-E9B6-07B1-B0B6594A24B1}"/>
            </ac:spMkLst>
          </pc:spChg>
          <pc:spChg chg="mod">
            <ac:chgData name="Chanu Bae" userId="d1755b514246f80c" providerId="LiveId" clId="{9149BE29-15BE-40FB-97E7-22257262BB75}" dt="2025-01-24T10:44:16.560" v="1342" actId="14100"/>
            <ac:spMkLst>
              <pc:docMk/>
              <pc:sldMasterMk cId="1600461030" sldId="2147483648"/>
              <pc:sldLayoutMk cId="1105100542" sldId="2147483662"/>
              <ac:spMk id="13" creationId="{BB19D4C3-5832-2FDC-B255-8CAB87068768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노래 제목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F5D81327-8FA3-28B5-E551-85298CE289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70000"/>
                </a:schemeClr>
              </a:gs>
              <a:gs pos="30000">
                <a:schemeClr val="tx1">
                  <a:alpha val="60000"/>
                </a:schemeClr>
              </a:gs>
              <a:gs pos="70000">
                <a:schemeClr val="tx1">
                  <a:alpha val="50000"/>
                </a:schemeClr>
              </a:gs>
              <a:gs pos="100000">
                <a:schemeClr val="tx1">
                  <a:alpha val="2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lnSpc>
                <a:spcPct val="100000"/>
              </a:lnSpc>
            </a:pPr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A7A64541-F58C-DA24-E13A-9BB9BA3B5C6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018760"/>
            <a:ext cx="9144000" cy="1903451"/>
          </a:xfrm>
          <a:noFill/>
        </p:spPr>
        <p:txBody>
          <a:bodyPr anchor="ctr">
            <a:normAutofit/>
          </a:bodyPr>
          <a:lstStyle>
            <a:lvl1pPr algn="ctr" latinLnBrk="0">
              <a:lnSpc>
                <a:spcPct val="100000"/>
              </a:lnSpc>
              <a:defRPr sz="8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altLang="ko-KR" dirty="0"/>
              <a:t> </a:t>
            </a:r>
            <a:r>
              <a:rPr lang="ko-KR" altLang="en-US" dirty="0"/>
              <a:t>노래 제목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6F99424D-EB09-2D9E-FCA3-6303F12123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98435"/>
            <a:ext cx="9144000" cy="7445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latinLnBrk="0">
              <a:lnSpc>
                <a:spcPct val="100000"/>
              </a:lnSpc>
              <a:buNone/>
              <a:defRPr sz="6000" b="1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曲名</a:t>
            </a:r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695CD79-D547-AACF-1D5E-40707BCA9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291086"/>
          </a:xfrm>
        </p:spPr>
        <p:txBody>
          <a:bodyPr/>
          <a:lstStyle>
            <a:lvl1pPr latinLnBrk="0">
              <a:lnSpc>
                <a:spcPct val="100000"/>
              </a:lnSpc>
              <a:defRPr/>
            </a:lvl1pPr>
          </a:lstStyle>
          <a:p>
            <a:fld id="{74C92F56-B45D-4F57-8818-7EF7D069B89D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1A4167D3-5A90-4CDC-B94E-CA7077BDA6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2800" y="5040000"/>
            <a:ext cx="9144000" cy="720000"/>
          </a:xfrm>
          <a:prstGeom prst="rect">
            <a:avLst/>
          </a:prstGeom>
        </p:spPr>
        <p:txBody>
          <a:bodyPr anchor="ctr" anchorCtr="1"/>
          <a:lstStyle>
            <a:lvl1pPr marL="0" indent="0" algn="ctr" latinLnBrk="0">
              <a:lnSpc>
                <a:spcPct val="100000"/>
              </a:lnSpc>
              <a:buNone/>
              <a:defRPr sz="4400"/>
            </a:lvl1pPr>
          </a:lstStyle>
          <a:p>
            <a:pPr lvl="0"/>
            <a:r>
              <a:rPr lang="en-US" altLang="ko-KR" dirty="0"/>
              <a:t>Song title</a:t>
            </a:r>
            <a:endParaRPr lang="ko-KR" altLang="en-US" dirty="0"/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4FC199A7-447A-E89F-D9DB-4FAA399327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401" y="6275235"/>
            <a:ext cx="5252764" cy="563562"/>
          </a:xfrm>
          <a:prstGeom prst="rect">
            <a:avLst/>
          </a:prstGeom>
        </p:spPr>
        <p:txBody>
          <a:bodyPr anchor="ctr"/>
          <a:lstStyle>
            <a:lvl1pPr marL="0" indent="0" algn="ctr" latinLnBrk="0">
              <a:lnSpc>
                <a:spcPct val="100000"/>
              </a:lnSpc>
              <a:spcBef>
                <a:spcPts val="0"/>
              </a:spcBef>
              <a:buNone/>
              <a:defRPr b="1"/>
            </a:lvl1pPr>
          </a:lstStyle>
          <a:p>
            <a:pPr lvl="0"/>
            <a:r>
              <a:rPr lang="ko-KR" altLang="en-US" dirty="0"/>
              <a:t>저작자를 입력하세요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19586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0A7D5D60-499D-3E19-A00A-FB91DA01B884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oundRect">
            <a:avLst>
              <a:gd name="adj" fmla="val 0"/>
            </a:avLst>
          </a:prstGeom>
          <a:gradFill>
            <a:gsLst>
              <a:gs pos="40000">
                <a:schemeClr val="tx1">
                  <a:alpha val="80000"/>
                </a:schemeClr>
              </a:gs>
              <a:gs pos="70000">
                <a:schemeClr val="tx1">
                  <a:alpha val="70000"/>
                </a:schemeClr>
              </a:gs>
              <a:gs pos="90000">
                <a:schemeClr val="tx1">
                  <a:alpha val="50000"/>
                </a:schemeClr>
              </a:gs>
              <a:gs pos="100000">
                <a:schemeClr val="tx1">
                  <a:alpha val="3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lnSpc>
                <a:spcPct val="100000"/>
              </a:lnSpc>
            </a:pP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3307101-C400-818D-D9C5-6AFFC0B09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8159"/>
            <a:ext cx="2743200" cy="344142"/>
          </a:xfrm>
        </p:spPr>
        <p:txBody>
          <a:bodyPr/>
          <a:lstStyle>
            <a:lvl1pPr latinLnBrk="0">
              <a:lnSpc>
                <a:spcPct val="100000"/>
              </a:lnSpc>
              <a:defRPr/>
            </a:lvl1pPr>
          </a:lstStyle>
          <a:p>
            <a:fld id="{74C92F56-B45D-4F57-8818-7EF7D069B89D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C7F728A2-3A65-98E6-76EF-D584E6C4E5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800" y="720000"/>
            <a:ext cx="10800000" cy="1800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latinLnBrk="0">
              <a:lnSpc>
                <a:spcPct val="100000"/>
              </a:lnSpc>
              <a:spcBef>
                <a:spcPts val="0"/>
              </a:spcBef>
              <a:buNone/>
              <a:defRPr sz="5400">
                <a:latin typeface="KoddiUD 온고딕 Bold" panose="020B0803000000000000" pitchFamily="50" charset="-127"/>
                <a:ea typeface="KoddiUD 온고딕 Bold" panose="020B0803000000000000" pitchFamily="50" charset="-127"/>
              </a:defRPr>
            </a:lvl1pPr>
          </a:lstStyle>
          <a:p>
            <a:pPr lvl="0"/>
            <a:r>
              <a:rPr lang="ko-KR" altLang="en-US" dirty="0"/>
              <a:t>가사를 입력하세요</a:t>
            </a:r>
            <a:r>
              <a:rPr lang="en-US" altLang="ko-KR" dirty="0"/>
              <a:t>.</a:t>
            </a:r>
          </a:p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ko-KR" altLang="en-US" dirty="0"/>
              <a:t>가사를 입력하세요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12" name="텍스트 개체 틀 10">
            <a:extLst>
              <a:ext uri="{FF2B5EF4-FFF2-40B4-BE49-F238E27FC236}">
                <a16:creationId xmlns:a16="http://schemas.microsoft.com/office/drawing/2014/main" id="{0B55DB9C-9CC6-E9B6-07B1-B0B6594A24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6746" y="2880000"/>
            <a:ext cx="10678508" cy="1440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latinLnBrk="0">
              <a:lnSpc>
                <a:spcPct val="100000"/>
              </a:lnSpc>
              <a:spcBef>
                <a:spcPts val="0"/>
              </a:spcBef>
              <a:buNone/>
              <a:defRPr sz="4000" b="1"/>
            </a:lvl1pPr>
          </a:lstStyle>
          <a:p>
            <a:pPr lvl="0"/>
            <a:r>
              <a:rPr lang="ja-JP" altLang="en-US" dirty="0"/>
              <a:t>歌詞を入力してください。</a:t>
            </a:r>
            <a:endParaRPr lang="en-US" altLang="ja-JP" dirty="0"/>
          </a:p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ja-JP" altLang="en-US" dirty="0"/>
              <a:t>歌詞を入力してください。</a:t>
            </a:r>
            <a:endParaRPr lang="ko-KR" altLang="en-US" dirty="0"/>
          </a:p>
        </p:txBody>
      </p:sp>
      <p:sp>
        <p:nvSpPr>
          <p:cNvPr id="13" name="텍스트 개체 틀 10">
            <a:extLst>
              <a:ext uri="{FF2B5EF4-FFF2-40B4-BE49-F238E27FC236}">
                <a16:creationId xmlns:a16="http://schemas.microsoft.com/office/drawing/2014/main" id="{BB19D4C3-5832-2FDC-B255-8CAB870687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6746" y="4679999"/>
            <a:ext cx="10678508" cy="1440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latinLnBrk="0">
              <a:lnSpc>
                <a:spcPct val="100000"/>
              </a:lnSpc>
              <a:buNone/>
              <a:defRPr sz="3600" b="0"/>
            </a:lvl1pPr>
          </a:lstStyle>
          <a:p>
            <a:pPr lvl="0"/>
            <a:r>
              <a:rPr lang="en-US" altLang="ko-KR" dirty="0"/>
              <a:t>Write the caption</a:t>
            </a:r>
          </a:p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Write the caption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9261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가사 (한국어 일본어2 영어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0A7D5D60-499D-3E19-A00A-FB91DA01B884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80000"/>
                </a:schemeClr>
              </a:gs>
              <a:gs pos="70000">
                <a:schemeClr val="tx1">
                  <a:alpha val="60000"/>
                </a:schemeClr>
              </a:gs>
              <a:gs pos="85000">
                <a:schemeClr val="tx1">
                  <a:alpha val="50000"/>
                </a:schemeClr>
              </a:gs>
              <a:gs pos="100000">
                <a:schemeClr val="tx1">
                  <a:alpha val="4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3307101-C400-818D-D9C5-6AFFC0B09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8159"/>
            <a:ext cx="2743200" cy="344142"/>
          </a:xfrm>
        </p:spPr>
        <p:txBody>
          <a:bodyPr/>
          <a:lstStyle>
            <a:lvl1pPr algn="ctr" latinLnBrk="0">
              <a:lnSpc>
                <a:spcPct val="100000"/>
              </a:lnSpc>
              <a:defRPr/>
            </a:lvl1pPr>
          </a:lstStyle>
          <a:p>
            <a:fld id="{74C92F56-B45D-4F57-8818-7EF7D069B89D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C7F728A2-3A65-98E6-76EF-D584E6C4E5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800" y="468000"/>
            <a:ext cx="10800000" cy="1800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latinLnBrk="0">
              <a:lnSpc>
                <a:spcPct val="100000"/>
              </a:lnSpc>
              <a:buNone/>
              <a:defRPr sz="6000">
                <a:latin typeface="+mj-lt"/>
                <a:ea typeface="KoddiUD 온고딕 Bold" panose="020B0803000000000000" pitchFamily="50" charset="-127"/>
              </a:defRPr>
            </a:lvl1pPr>
          </a:lstStyle>
          <a:p>
            <a:pPr lvl="0"/>
            <a:r>
              <a:rPr lang="ko-KR" altLang="en-US" dirty="0"/>
              <a:t>가사를 입력하세요</a:t>
            </a:r>
            <a:r>
              <a:rPr lang="en-US" altLang="ko-KR" dirty="0"/>
              <a:t>.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ko-KR" altLang="en-US" dirty="0"/>
              <a:t>가사를 입력하세요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12" name="텍스트 개체 틀 10">
            <a:extLst>
              <a:ext uri="{FF2B5EF4-FFF2-40B4-BE49-F238E27FC236}">
                <a16:creationId xmlns:a16="http://schemas.microsoft.com/office/drawing/2014/main" id="{0B55DB9C-9CC6-E9B6-07B1-B0B6594A24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6746" y="2448000"/>
            <a:ext cx="10678508" cy="1260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latinLnBrk="0">
              <a:lnSpc>
                <a:spcPct val="100000"/>
              </a:lnSpc>
              <a:buNone/>
              <a:defRPr sz="3600" b="1">
                <a:latin typeface="+mn-lt"/>
              </a:defRPr>
            </a:lvl1pPr>
          </a:lstStyle>
          <a:p>
            <a:pPr lvl="0"/>
            <a:r>
              <a:rPr lang="ja-JP" altLang="en-US" dirty="0"/>
              <a:t>歌詞を入力してください。</a:t>
            </a:r>
            <a:endParaRPr lang="en-US" altLang="ja-JP" dirty="0"/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ja-JP" altLang="en-US" dirty="0"/>
              <a:t>歌詞を入力してください。</a:t>
            </a:r>
            <a:endParaRPr lang="ko-KR" altLang="en-US" dirty="0"/>
          </a:p>
        </p:txBody>
      </p:sp>
      <p:sp>
        <p:nvSpPr>
          <p:cNvPr id="13" name="텍스트 개체 틀 10">
            <a:extLst>
              <a:ext uri="{FF2B5EF4-FFF2-40B4-BE49-F238E27FC236}">
                <a16:creationId xmlns:a16="http://schemas.microsoft.com/office/drawing/2014/main" id="{BB19D4C3-5832-2FDC-B255-8CAB870687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6746" y="5256000"/>
            <a:ext cx="10678508" cy="1080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latinLnBrk="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</a:lstStyle>
          <a:p>
            <a:pPr lvl="0"/>
            <a:r>
              <a:rPr lang="en-US" altLang="ko-KR" dirty="0"/>
              <a:t>Write the caption</a:t>
            </a:r>
          </a:p>
          <a:p>
            <a:pPr lvl="0"/>
            <a:r>
              <a:rPr lang="en-US" altLang="ko-KR" dirty="0"/>
              <a:t>Write the caption</a:t>
            </a:r>
            <a:endParaRPr lang="ko-KR" altLang="en-US" dirty="0"/>
          </a:p>
        </p:txBody>
      </p:sp>
      <p:sp>
        <p:nvSpPr>
          <p:cNvPr id="2" name="텍스트 개체 틀 10">
            <a:extLst>
              <a:ext uri="{FF2B5EF4-FFF2-40B4-BE49-F238E27FC236}">
                <a16:creationId xmlns:a16="http://schemas.microsoft.com/office/drawing/2014/main" id="{CEFEBC84-CC50-F7A7-F7A3-FF8E199090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6000" y="3852000"/>
            <a:ext cx="10678508" cy="1260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latinLnBrk="0">
              <a:lnSpc>
                <a:spcPct val="100000"/>
              </a:lnSpc>
              <a:buNone/>
              <a:defRPr sz="4000" b="1">
                <a:solidFill>
                  <a:schemeClr val="accent4"/>
                </a:solidFill>
                <a:latin typeface="BIZ UDMincho Medium" panose="02020500000000000000" pitchFamily="17" charset="-128"/>
                <a:cs typeface="ADLaM Display" panose="02010000000000000000" pitchFamily="2" charset="0"/>
              </a:defRPr>
            </a:lvl1pPr>
          </a:lstStyle>
          <a:p>
            <a:pPr lvl="0"/>
            <a:r>
              <a:rPr lang="ja-JP" altLang="en-US" dirty="0"/>
              <a:t>歌詞の発音を入力してください。</a:t>
            </a:r>
            <a:endParaRPr lang="en-US" altLang="ja-JP" dirty="0"/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ja-JP" altLang="en-US" dirty="0"/>
              <a:t>歌詞の発音を入力してください。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0436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가사(한국어 일본어2 영어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0A7D5D60-499D-3E19-A00A-FB91DA01B884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80000"/>
                </a:schemeClr>
              </a:gs>
              <a:gs pos="80000">
                <a:schemeClr val="tx1">
                  <a:alpha val="70000"/>
                </a:schemeClr>
              </a:gs>
              <a:gs pos="90000">
                <a:schemeClr val="tx1">
                  <a:alpha val="70000"/>
                </a:schemeClr>
              </a:gs>
              <a:gs pos="100000">
                <a:schemeClr val="tx1">
                  <a:alpha val="5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3307101-C400-818D-D9C5-6AFFC0B09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8159"/>
            <a:ext cx="2743200" cy="344142"/>
          </a:xfrm>
        </p:spPr>
        <p:txBody>
          <a:bodyPr/>
          <a:lstStyle>
            <a:lvl1pPr latinLnBrk="0">
              <a:lnSpc>
                <a:spcPct val="100000"/>
              </a:lnSpc>
              <a:defRPr/>
            </a:lvl1pPr>
          </a:lstStyle>
          <a:p>
            <a:fld id="{74C92F56-B45D-4F57-8818-7EF7D069B89D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C7F728A2-3A65-98E6-76EF-D584E6C4E5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254" y="360000"/>
            <a:ext cx="10800000" cy="1440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latinLnBrk="0">
              <a:lnSpc>
                <a:spcPct val="100000"/>
              </a:lnSpc>
              <a:buNone/>
              <a:defRPr sz="4400">
                <a:latin typeface="+mj-lt"/>
                <a:ea typeface="KoddiUD 온고딕 Bold" panose="020B0803000000000000" pitchFamily="50" charset="-127"/>
              </a:defRPr>
            </a:lvl1pPr>
          </a:lstStyle>
          <a:p>
            <a:pPr lvl="0"/>
            <a:r>
              <a:rPr lang="ko-KR" altLang="en-US" dirty="0"/>
              <a:t>가사를 입력하세요</a:t>
            </a:r>
            <a:r>
              <a:rPr lang="en-US" altLang="ko-KR" dirty="0"/>
              <a:t>.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ko-KR" altLang="en-US" dirty="0"/>
              <a:t>가사를 입력하세요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12" name="텍스트 개체 틀 10">
            <a:extLst>
              <a:ext uri="{FF2B5EF4-FFF2-40B4-BE49-F238E27FC236}">
                <a16:creationId xmlns:a16="http://schemas.microsoft.com/office/drawing/2014/main" id="{0B55DB9C-9CC6-E9B6-07B1-B0B6594A24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4800" y="1980000"/>
            <a:ext cx="10800000" cy="1080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latinLnBrk="0">
              <a:lnSpc>
                <a:spcPct val="100000"/>
              </a:lnSpc>
              <a:buNone/>
              <a:defRPr sz="2800" b="1">
                <a:latin typeface="+mn-lt"/>
              </a:defRPr>
            </a:lvl1pPr>
          </a:lstStyle>
          <a:p>
            <a:pPr lvl="0"/>
            <a:r>
              <a:rPr lang="ja-JP" altLang="en-US" dirty="0"/>
              <a:t>歌詞を入力してください。</a:t>
            </a:r>
            <a:endParaRPr lang="en-US" altLang="ja-JP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ja-JP" altLang="en-US" dirty="0"/>
              <a:t>歌詞を入力してください。</a:t>
            </a:r>
            <a:endParaRPr lang="ko-KR" altLang="en-US" dirty="0"/>
          </a:p>
        </p:txBody>
      </p:sp>
      <p:sp>
        <p:nvSpPr>
          <p:cNvPr id="13" name="텍스트 개체 틀 10">
            <a:extLst>
              <a:ext uri="{FF2B5EF4-FFF2-40B4-BE49-F238E27FC236}">
                <a16:creationId xmlns:a16="http://schemas.microsoft.com/office/drawing/2014/main" id="{BB19D4C3-5832-2FDC-B255-8CAB870687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4800" y="4500000"/>
            <a:ext cx="10800000" cy="972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latinLnBrk="0">
              <a:lnSpc>
                <a:spcPct val="100000"/>
              </a:lnSpc>
              <a:buNone/>
              <a:defRPr sz="2800" b="0"/>
            </a:lvl1pPr>
          </a:lstStyle>
          <a:p>
            <a:pPr lvl="0"/>
            <a:r>
              <a:rPr lang="en-US" altLang="ko-KR" dirty="0"/>
              <a:t>Write the caption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Write the caption</a:t>
            </a:r>
            <a:endParaRPr lang="ko-KR" altLang="en-US" dirty="0"/>
          </a:p>
        </p:txBody>
      </p:sp>
      <p:sp>
        <p:nvSpPr>
          <p:cNvPr id="2" name="텍스트 개체 틀 10">
            <a:extLst>
              <a:ext uri="{FF2B5EF4-FFF2-40B4-BE49-F238E27FC236}">
                <a16:creationId xmlns:a16="http://schemas.microsoft.com/office/drawing/2014/main" id="{CEFEBC84-CC50-F7A7-F7A3-FF8E199090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800" y="3240000"/>
            <a:ext cx="10800000" cy="1080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latinLnBrk="0">
              <a:lnSpc>
                <a:spcPct val="100000"/>
              </a:lnSpc>
              <a:buNone/>
              <a:defRPr sz="2800" b="1">
                <a:latin typeface="+mn-lt"/>
              </a:defRPr>
            </a:lvl1pPr>
          </a:lstStyle>
          <a:p>
            <a:pPr lvl="0"/>
            <a:r>
              <a:rPr lang="ja-JP" altLang="en-US" dirty="0"/>
              <a:t>歌詞の発音を入力してください。</a:t>
            </a:r>
            <a:endParaRPr lang="en-US" altLang="ja-JP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ja-JP" altLang="en-US" dirty="0"/>
              <a:t>歌詞の発音を入力してください。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3810529-1713-F5DE-F12B-AADD7834CF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4801" y="5579999"/>
            <a:ext cx="10832044" cy="720000"/>
          </a:xfrm>
          <a:prstGeom prst="rect">
            <a:avLst/>
          </a:prstGeom>
        </p:spPr>
        <p:txBody>
          <a:bodyPr anchor="ctr"/>
          <a:lstStyle>
            <a:lvl1pPr marL="0" indent="0" algn="ctr" latinLnBrk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Write the rub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Write the rub</a:t>
            </a:r>
          </a:p>
        </p:txBody>
      </p:sp>
    </p:spTree>
    <p:extLst>
      <p:ext uri="{BB962C8B-B14F-4D97-AF65-F5344CB8AC3E}">
        <p14:creationId xmlns:p14="http://schemas.microsoft.com/office/powerpoint/2010/main" val="1105100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 화면(어두움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0A7D5D60-499D-3E19-A00A-FB91DA01B884}"/>
              </a:ext>
            </a:extLst>
          </p:cNvPr>
          <p:cNvSpPr/>
          <p:nvPr userDrawn="1"/>
        </p:nvSpPr>
        <p:spPr>
          <a:xfrm>
            <a:off x="0" y="-36035"/>
            <a:ext cx="12192000" cy="6894035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60000"/>
                </a:schemeClr>
              </a:gs>
              <a:gs pos="90000">
                <a:schemeClr val="tx1">
                  <a:alpha val="50000"/>
                </a:schemeClr>
              </a:gs>
              <a:gs pos="100000">
                <a:schemeClr val="tx1">
                  <a:alpha val="3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3307101-C400-818D-D9C5-6AFFC0B09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2F56-B45D-4F57-8818-7EF7D069B8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2717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567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F50F3A85-5795-8CBE-AFFF-807C6081A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C053C36-7B1B-E4FF-30E9-6C556B0D7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lnSpc>
                <a:spcPct val="100000"/>
              </a:lnSpc>
              <a:defRPr sz="1200">
                <a:solidFill>
                  <a:schemeClr val="bg1"/>
                </a:solidFill>
              </a:defRPr>
            </a:lvl1pPr>
          </a:lstStyle>
          <a:p>
            <a:fld id="{74C92F56-B45D-4F57-8818-7EF7D069B89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0461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60" r:id="rId5"/>
    <p:sldLayoutId id="2147483651" r:id="rId6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59BC3D8-5F3B-0ECB-5006-1D2AEE2173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18760"/>
            <a:ext cx="9144000" cy="1903451"/>
          </a:xfrm>
        </p:spPr>
        <p:txBody>
          <a:bodyPr/>
          <a:lstStyle/>
          <a:p>
            <a:r>
              <a:rPr lang="ko-KR" altLang="en-US" dirty="0" err="1"/>
              <a:t>목숨걸고</a:t>
            </a:r>
            <a:r>
              <a:rPr lang="ko-KR" altLang="en-US" dirty="0"/>
              <a:t> 사랑하리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389A93A2-5FB8-2BEE-6AFF-74D40B7D9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98435"/>
            <a:ext cx="9144000" cy="744549"/>
          </a:xfrm>
        </p:spPr>
        <p:txBody>
          <a:bodyPr/>
          <a:lstStyle/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命をかけで愛する</a:t>
            </a:r>
            <a:endParaRPr lang="ko-KR" altLang="en-US" dirty="0">
              <a:latin typeface="BIZ UDPGothic" panose="020B0400000000000000" pitchFamily="34" charset="-128"/>
            </a:endParaRP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9553D1A-1B8B-A0B9-FF6C-1E66CBB19A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2800" y="5040000"/>
            <a:ext cx="9144000" cy="720000"/>
          </a:xfrm>
        </p:spPr>
        <p:txBody>
          <a:bodyPr/>
          <a:lstStyle/>
          <a:p>
            <a:r>
              <a:rPr lang="en-US" altLang="ko-KR" dirty="0"/>
              <a:t>I'll love you with my life</a:t>
            </a:r>
            <a:endParaRPr lang="ko-KR" altLang="en-US" dirty="0"/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DC6E6972-30D1-6AA4-AAA2-72CC316C35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1401" y="6275235"/>
            <a:ext cx="5252764" cy="563562"/>
          </a:xfrm>
        </p:spPr>
        <p:txBody>
          <a:bodyPr anchor="ctr"/>
          <a:lstStyle/>
          <a:p>
            <a:r>
              <a:rPr lang="en-US" altLang="ko-KR" dirty="0"/>
              <a:t>Produce By : MODU</a:t>
            </a:r>
            <a:endParaRPr lang="ko-KR" altLang="en-US" dirty="0"/>
          </a:p>
        </p:txBody>
      </p:sp>
      <p:pic>
        <p:nvPicPr>
          <p:cNvPr id="7" name="MODU - 044 목숨걸고 사랑하리 (Official Video)">
            <a:hlinkClick r:id="" action="ppaction://media"/>
            <a:extLst>
              <a:ext uri="{FF2B5EF4-FFF2-40B4-BE49-F238E27FC236}">
                <a16:creationId xmlns:a16="http://schemas.microsoft.com/office/drawing/2014/main" id="{0EC48A7B-4CEA-DF9E-9F0F-D927113171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080" y="5957414"/>
            <a:ext cx="624840" cy="624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57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2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2174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C3D05E39-5C94-9459-B43C-234E7EF611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ko-KR" altLang="en-US" dirty="0"/>
              <a:t>넘을 수 없는 사랑이 임할 때 </a:t>
            </a:r>
          </a:p>
          <a:p>
            <a:r>
              <a:rPr lang="ko-KR" altLang="en-US" dirty="0"/>
              <a:t>당신의 모든 것들이 심어질 때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00115CF-DC77-5F8D-6670-DB0D0D540A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越えられない愛が臨む時</a:t>
            </a:r>
          </a:p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あなたのすべてが植えられる時</a:t>
            </a:r>
            <a:endParaRPr lang="ko-KR" altLang="en-US" dirty="0">
              <a:latin typeface="BIZ UDPGothic" panose="020B0400000000000000" pitchFamily="34" charset="-128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132E033-105D-0D44-7415-E6EC3F5827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/>
          </a:bodyPr>
          <a:lstStyle/>
          <a:p>
            <a:r>
              <a:rPr lang="en-US" altLang="ko-KR" dirty="0"/>
              <a:t>When the love that can't be overcome to approaches</a:t>
            </a:r>
          </a:p>
          <a:p>
            <a:r>
              <a:rPr lang="en-US" altLang="ko-KR" dirty="0"/>
              <a:t>When all your things are planted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BAFA3B1-7C49-2DBA-056D-E4ED71C323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ノムル ス オムヌン サランイ イマルテ</a:t>
            </a:r>
          </a:p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ダンシンネ モドゥン ゴッ トゥリ</a:t>
            </a:r>
            <a:r>
              <a:rPr lang="ko-KR" altLang="en-US" dirty="0">
                <a:latin typeface="BIZ UDPGothic" panose="020B0400000000000000" pitchFamily="34" charset="-128"/>
              </a:rPr>
              <a:t> </a:t>
            </a:r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シモジルテ</a:t>
            </a:r>
            <a:endParaRPr lang="ko-KR" altLang="en-US" dirty="0">
              <a:latin typeface="BIZ UDP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6993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F224E943-A44B-97C1-5660-A337CE8A87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ko-KR" altLang="en-US" dirty="0"/>
              <a:t>닮아가는 나를 보시며 행복해하시는</a:t>
            </a:r>
          </a:p>
          <a:p>
            <a:r>
              <a:rPr lang="ko-KR" altLang="en-US" dirty="0"/>
              <a:t>부모님 얼굴 영원히 잊지 못하리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7AF84C9-541E-D5A1-AF8D-01B8E6D1E1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似ていく私を見ながら幸せになられる</a:t>
            </a:r>
          </a:p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父母様の顔　永遠に忘れられない</a:t>
            </a:r>
            <a:endParaRPr lang="ko-KR" altLang="en-US" dirty="0">
              <a:latin typeface="BIZ UDPGothic" panose="020B0400000000000000" pitchFamily="34" charset="-128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970BEFA-3AB9-E428-2C5E-F26CE80F33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They're happy to see me becoming more like them</a:t>
            </a:r>
          </a:p>
          <a:p>
            <a:r>
              <a:rPr lang="en-US" altLang="ko-KR" dirty="0"/>
              <a:t>I'll never forget your parents' faces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1F7571A-6A7A-B190-8B12-B20300C07F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ダルマガナ ナルル ボシミョ ヘンボケ ハシヌン</a:t>
            </a:r>
          </a:p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ブモニム オルグル ヨンウォニ イッチ モタリ</a:t>
            </a:r>
            <a:endParaRPr lang="ko-KR" altLang="en-US" dirty="0">
              <a:latin typeface="BIZ UDP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237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4D628634-7774-645B-6BD5-31928E50F2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ko-KR" altLang="en-US" dirty="0" err="1"/>
              <a:t>목숨걸고</a:t>
            </a:r>
            <a:r>
              <a:rPr lang="ko-KR" altLang="en-US" dirty="0"/>
              <a:t> 우리를 사랑하시기에</a:t>
            </a:r>
          </a:p>
          <a:p>
            <a:r>
              <a:rPr lang="ko-KR" altLang="en-US" dirty="0"/>
              <a:t>부모님을 넘을 수가 없네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EC2D5DC-869F-10D6-36DD-593A325357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命をかけて私たちを愛されるから</a:t>
            </a:r>
          </a:p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父母様を越えることはできない</a:t>
            </a:r>
            <a:endParaRPr lang="ko-KR" altLang="en-US" dirty="0">
              <a:latin typeface="BIZ UDPGothic" panose="020B0400000000000000" pitchFamily="34" charset="-128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297FF49-0492-3312-649D-6E98B6FC50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Because you love us at the risk of your life</a:t>
            </a:r>
          </a:p>
          <a:p>
            <a:r>
              <a:rPr lang="en-US" altLang="ko-KR" dirty="0"/>
              <a:t>I can't go beyond my parents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66BAB69-51E6-59C9-1A9F-8E7DD448AA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モクスム ゴルゴ ウリルル サランハシギエ</a:t>
            </a:r>
          </a:p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ブモニムウル ノムル スガ オムネ</a:t>
            </a:r>
            <a:endParaRPr lang="ko-KR" altLang="en-US" dirty="0">
              <a:latin typeface="BIZ UDP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6655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B6A63FDC-2DA5-47F1-6A18-24E21178E1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ko-KR" altLang="en-US" dirty="0"/>
              <a:t>그 사랑을 나도 느꼈기에</a:t>
            </a:r>
          </a:p>
          <a:p>
            <a:r>
              <a:rPr lang="ko-KR" altLang="en-US" dirty="0"/>
              <a:t>부모님을 알고 더 닮아가지네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78D353D-E909-4AA4-16D5-20723919D3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その愛を私も感じたから</a:t>
            </a:r>
          </a:p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父母様を知ってさらに似ていくんだ</a:t>
            </a:r>
            <a:endParaRPr lang="ko-KR" altLang="en-US" dirty="0">
              <a:latin typeface="BIZ UDPGothic" panose="020B0400000000000000" pitchFamily="34" charset="-128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AEBC8D8-2989-FE3F-869F-338B1129C0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I felt that love too</a:t>
            </a:r>
          </a:p>
          <a:p>
            <a:r>
              <a:rPr lang="en-US" altLang="ko-KR" dirty="0"/>
              <a:t>I'm becoming more like my parents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926A71BF-13A9-44EF-9EB6-028A230298B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グ サランウル ナド ヌッキョッギエ</a:t>
            </a:r>
          </a:p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ブモニムル アルゴ ド ダルマガジネ</a:t>
            </a:r>
            <a:endParaRPr lang="ko-KR" altLang="en-US" dirty="0">
              <a:latin typeface="BIZ UDP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8912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E7069AA-F756-C824-4A46-DBBDC1C70D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4800" y="540000"/>
            <a:ext cx="10800000" cy="1800000"/>
          </a:xfrm>
        </p:spPr>
        <p:txBody>
          <a:bodyPr>
            <a:normAutofit fontScale="92500" lnSpcReduction="10000"/>
          </a:bodyPr>
          <a:lstStyle/>
          <a:p>
            <a:r>
              <a:rPr lang="ko-KR" altLang="en-US" dirty="0" err="1"/>
              <a:t>목숨걸고</a:t>
            </a:r>
            <a:r>
              <a:rPr lang="ko-KR" altLang="en-US" dirty="0"/>
              <a:t> 우리를 사랑하시기에</a:t>
            </a:r>
          </a:p>
          <a:p>
            <a:r>
              <a:rPr lang="ko-KR" altLang="en-US" dirty="0"/>
              <a:t>부모님을 넘을 수가 없네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EBB3709-F08D-9F76-82A6-5CED9EC6CF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6746" y="2376000"/>
            <a:ext cx="10678508" cy="1260000"/>
          </a:xfrm>
        </p:spPr>
        <p:txBody>
          <a:bodyPr>
            <a:normAutofit lnSpcReduction="10000"/>
          </a:bodyPr>
          <a:lstStyle/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命をかけて私たちを愛されるから</a:t>
            </a:r>
          </a:p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父母様を越えることはできない</a:t>
            </a:r>
            <a:endParaRPr lang="ko-KR" altLang="en-US" dirty="0">
              <a:latin typeface="BIZ UDPGothic" panose="020B0400000000000000" pitchFamily="34" charset="-128"/>
            </a:endParaRP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B014F73F-1FD1-CB47-908D-C8876EE916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6746" y="5220000"/>
            <a:ext cx="10678508" cy="1080000"/>
          </a:xfrm>
        </p:spPr>
        <p:txBody>
          <a:bodyPr>
            <a:normAutofit/>
          </a:bodyPr>
          <a:lstStyle/>
          <a:p>
            <a:r>
              <a:rPr lang="en-US" altLang="ko-KR" dirty="0"/>
              <a:t>Because you love us at the risk of your life</a:t>
            </a:r>
          </a:p>
          <a:p>
            <a:r>
              <a:rPr lang="en-US" altLang="ko-KR" dirty="0"/>
              <a:t>I can't go beyond my parents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158FBBE-F0F1-8BB3-46BE-4EF8E6623D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6000" y="3780000"/>
            <a:ext cx="10678508" cy="1260000"/>
          </a:xfrm>
        </p:spPr>
        <p:txBody>
          <a:bodyPr>
            <a:normAutofit fontScale="92500" lnSpcReduction="10000"/>
          </a:bodyPr>
          <a:lstStyle/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モクスム ゴルゴ ウリルル サランハシギエ</a:t>
            </a:r>
          </a:p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ブモニムウル ノムル スガ オムネ</a:t>
            </a:r>
            <a:endParaRPr lang="ko-KR" altLang="en-US" dirty="0">
              <a:latin typeface="BIZ UDP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1893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5B15BEB2-DF3A-6755-8191-A9B27258B7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4800" y="540000"/>
            <a:ext cx="10800000" cy="1800000"/>
          </a:xfrm>
        </p:spPr>
        <p:txBody>
          <a:bodyPr>
            <a:normAutofit fontScale="92500" lnSpcReduction="10000"/>
          </a:bodyPr>
          <a:lstStyle/>
          <a:p>
            <a:r>
              <a:rPr lang="ko-KR" altLang="en-US" dirty="0"/>
              <a:t>그 사랑을 나도 느꼈기에</a:t>
            </a:r>
          </a:p>
          <a:p>
            <a:r>
              <a:rPr lang="ko-KR" altLang="en-US" dirty="0"/>
              <a:t>부모님을 영원히 기억하리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7404A64-C511-1C33-7D26-69A864B767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6746" y="2376000"/>
            <a:ext cx="10678508" cy="1260000"/>
          </a:xfrm>
        </p:spPr>
        <p:txBody>
          <a:bodyPr>
            <a:normAutofit lnSpcReduction="10000"/>
          </a:bodyPr>
          <a:lstStyle/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その愛を私も感じたから</a:t>
            </a:r>
          </a:p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父母様を永遠に記憶します</a:t>
            </a:r>
            <a:endParaRPr lang="ko-KR" altLang="en-US" dirty="0">
              <a:latin typeface="BIZ UDPGothic" panose="020B0400000000000000" pitchFamily="34" charset="-128"/>
            </a:endParaRP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9050EB19-DEB3-A19E-4896-E51854FBFF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I felt that love too</a:t>
            </a:r>
          </a:p>
          <a:p>
            <a:r>
              <a:rPr lang="en-US" altLang="ko-KR" dirty="0"/>
              <a:t>I'm becoming more like my parents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A14EE228-C3C3-E890-5A60-168A438950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6000" y="3780000"/>
            <a:ext cx="10678508" cy="1260000"/>
          </a:xfrm>
        </p:spPr>
        <p:txBody>
          <a:bodyPr>
            <a:normAutofit fontScale="92500" lnSpcReduction="10000"/>
          </a:bodyPr>
          <a:lstStyle/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グ サランウル ナド ヌッキョッギエ</a:t>
            </a:r>
          </a:p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ブモニムウル ヨンウォンヒ キオクハリ</a:t>
            </a:r>
            <a:endParaRPr lang="ko-KR" altLang="en-US" dirty="0">
              <a:latin typeface="BIZ UDP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6306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0C339AF-E107-AA48-0587-2779C27CEA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ko-KR" altLang="en-US" dirty="0"/>
              <a:t>우주를 넘어 들리는 소리가</a:t>
            </a:r>
          </a:p>
          <a:p>
            <a:r>
              <a:rPr lang="ko-KR" altLang="en-US" dirty="0"/>
              <a:t>나의 마음을 두드리며 울리네</a:t>
            </a: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0715FBCA-E1B8-1CF7-3838-C760E733F6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宇宙を越えて聞こえる音が</a:t>
            </a:r>
          </a:p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私の心を叩きながら響いてくる</a:t>
            </a:r>
            <a:endParaRPr lang="ko-KR" altLang="en-US" dirty="0">
              <a:latin typeface="BIZ UDPGothic" panose="020B0400000000000000" pitchFamily="34" charset="-128"/>
            </a:endParaRP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0177BFAB-01E9-0B75-3EA1-868080F3EC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The sound that you hear over space</a:t>
            </a:r>
          </a:p>
          <a:p>
            <a:r>
              <a:rPr lang="en-US" altLang="ko-KR" dirty="0"/>
              <a:t>It's tapping my heart and ringing.</a:t>
            </a:r>
            <a:endParaRPr lang="ko-KR" altLang="en-US" dirty="0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629F59C6-9627-F64A-C00A-7F80059ECE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ウジュル ノモ ドゥルリヌン ソリガ</a:t>
            </a:r>
          </a:p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ナウィ マウムル ドゥドゥリミョ ウルリネ</a:t>
            </a:r>
            <a:endParaRPr lang="ko-KR" altLang="en-US" dirty="0">
              <a:latin typeface="BIZ UDP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2927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77AD8BF3-B5F4-3732-DC8E-611C034991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ko-KR" altLang="en-US" dirty="0"/>
              <a:t>가진 것 모두 다 바치시는</a:t>
            </a:r>
          </a:p>
          <a:p>
            <a:r>
              <a:rPr lang="ko-KR" altLang="en-US" dirty="0"/>
              <a:t>부모님의 사랑을 알게 되었지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0C435D6-BEEA-ED6A-E792-B5F0D3B08F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持っているものすべて捧げる</a:t>
            </a:r>
          </a:p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父母様の愛を知るようになった</a:t>
            </a:r>
            <a:endParaRPr lang="ko-KR" altLang="en-US" dirty="0">
              <a:latin typeface="BIZ UDPGothic" panose="020B0400000000000000" pitchFamily="34" charset="-128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B6759C0-B569-B50E-8AB7-1675F58C90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My parents give everything they have</a:t>
            </a:r>
          </a:p>
          <a:p>
            <a:r>
              <a:rPr lang="en-US" altLang="ko-KR" dirty="0"/>
              <a:t>I got to know my parents' love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E7794AB-7BF3-0C79-8E68-F685C76556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ガジン ゴッ モドゥ ダ バチシヌン</a:t>
            </a:r>
          </a:p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ブモニメ サランウル アルゲ ドゥェオッチ</a:t>
            </a:r>
            <a:endParaRPr lang="ko-KR" altLang="en-US" dirty="0">
              <a:latin typeface="BIZ UDP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893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F42E58E9-66B9-5659-136D-525CCAC93D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ko-KR" altLang="en-US" dirty="0" err="1"/>
              <a:t>목숨걸고</a:t>
            </a:r>
            <a:r>
              <a:rPr lang="ko-KR" altLang="en-US" dirty="0"/>
              <a:t> 우리를 사랑하시기에</a:t>
            </a:r>
          </a:p>
          <a:p>
            <a:r>
              <a:rPr lang="ko-KR" altLang="en-US" dirty="0"/>
              <a:t>부모님을 넘을 수가 없네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19A4597-197F-6E44-33B6-C596CAFBD6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命をかけて私たちを愛されるから</a:t>
            </a:r>
          </a:p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父母様を越えることはできない</a:t>
            </a:r>
            <a:endParaRPr lang="ko-KR" altLang="en-US" dirty="0">
              <a:latin typeface="BIZ UDPGothic" panose="020B0400000000000000" pitchFamily="34" charset="-128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11ED945-B5AB-ADE2-650A-F8E549F94E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Because you love us at the risk of your life</a:t>
            </a:r>
          </a:p>
          <a:p>
            <a:r>
              <a:rPr lang="en-US" altLang="ko-KR" dirty="0"/>
              <a:t>I can't go beyond my parents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7577FD4-E1B9-E9B0-33DF-68221B65F8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モクスム ゴルゴ ウリルル サランハシギエ</a:t>
            </a:r>
          </a:p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ブモニムウル ノムル スガ オムネ</a:t>
            </a:r>
            <a:endParaRPr lang="ko-KR" altLang="en-US" dirty="0">
              <a:latin typeface="BIZ UDP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7728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BB7EA62D-E742-4827-86A0-5146A26B7D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ko-KR" altLang="en-US" dirty="0"/>
              <a:t>그 사랑을 나도 느꼈기에</a:t>
            </a:r>
          </a:p>
          <a:p>
            <a:r>
              <a:rPr lang="ko-KR" altLang="en-US" dirty="0"/>
              <a:t>부모님을 알고 더 닮아가지네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9709F30-EF14-82CA-7A79-CD1A82A4F3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その愛を私も感じたから</a:t>
            </a:r>
          </a:p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父母様を知ってさらに似ていくんだ</a:t>
            </a:r>
            <a:endParaRPr lang="ko-KR" altLang="en-US" dirty="0">
              <a:latin typeface="BIZ UDPGothic" panose="020B0400000000000000" pitchFamily="34" charset="-128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D39DFE7-DBA2-7F16-C8F7-35307CCC38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I felt that love too</a:t>
            </a:r>
          </a:p>
          <a:p>
            <a:r>
              <a:rPr lang="en-US" altLang="ko-KR" dirty="0"/>
              <a:t>I'm becoming more like my parents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59FB9439-1623-7C74-128B-E1489B7035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グ サランウル ナド ヌッキョッギエ</a:t>
            </a:r>
          </a:p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ブモニムル アルゴ ド ダルマガジネ</a:t>
            </a:r>
            <a:endParaRPr lang="ko-KR" altLang="en-US" dirty="0">
              <a:latin typeface="BIZ UDP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3008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5A7A3EF5-D5AC-BC6B-AD88-C80AC72EBC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ko-KR" altLang="en-US" dirty="0"/>
              <a:t>시간을 넘어 흘러 온 사랑이</a:t>
            </a:r>
          </a:p>
          <a:p>
            <a:r>
              <a:rPr lang="ko-KR" altLang="en-US" dirty="0"/>
              <a:t>나의 마음을 둘러싸며 품으리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A725907-37E6-09EA-B9C9-ED0BC7EA69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時を越えて流れてきた愛が</a:t>
            </a:r>
          </a:p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私の心を取り囲みながら抱く</a:t>
            </a:r>
            <a:endParaRPr lang="ko-KR" altLang="en-US" dirty="0">
              <a:latin typeface="BIZ UDPGothic" panose="020B0400000000000000" pitchFamily="34" charset="-128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E74A00A-E279-7DBC-B4AD-10882E2751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The love that has flowed over time</a:t>
            </a:r>
          </a:p>
          <a:p>
            <a:r>
              <a:rPr lang="en-US" altLang="ko-KR" dirty="0"/>
              <a:t>Embracing my heart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AB6D0FA-E7AA-4AAA-83ED-C54D0B37A0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シガンウル ノモ フルロオン サランイ</a:t>
            </a:r>
          </a:p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ナウィ マウムル ドゥロッサミョ プムリ</a:t>
            </a:r>
            <a:endParaRPr lang="ko-KR" altLang="en-US" dirty="0">
              <a:latin typeface="BIZ UDP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3666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C6748BBB-8442-2CD2-E527-1A8E70268A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ko-KR" altLang="en-US" dirty="0"/>
              <a:t>가진 것 모두 다 바치시는</a:t>
            </a:r>
          </a:p>
          <a:p>
            <a:r>
              <a:rPr lang="ko-KR" altLang="en-US" dirty="0"/>
              <a:t>부모님의 사랑을 알게 되었지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5DEC655-C608-0F14-F2C2-C2AE805DCF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持っているものすべて捧げる</a:t>
            </a:r>
          </a:p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父母様の愛を知るようになった</a:t>
            </a:r>
            <a:endParaRPr lang="ko-KR" altLang="en-US" dirty="0">
              <a:latin typeface="BIZ UDPGothic" panose="020B0400000000000000" pitchFamily="34" charset="-128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4C1A8E2-8D98-A4E7-7500-97C244DEEF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My parents give everything they have</a:t>
            </a:r>
          </a:p>
          <a:p>
            <a:r>
              <a:rPr lang="en-US" altLang="ko-KR" dirty="0"/>
              <a:t>I got to know my parents' love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4132B9A-C159-99EC-AED5-865DD943FD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ガジン ゴッ モドゥ ダ バチシヌン</a:t>
            </a:r>
          </a:p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ブモニメ サランウル アルゲ ドゥェオッチ</a:t>
            </a:r>
            <a:endParaRPr lang="ko-KR" altLang="en-US" dirty="0">
              <a:latin typeface="BIZ UDP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2968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02AD5AE-FFFE-9EA3-F1E6-1F50B5D94B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ko-KR" altLang="en-US" dirty="0" err="1"/>
              <a:t>목숨걸고</a:t>
            </a:r>
            <a:r>
              <a:rPr lang="ko-KR" altLang="en-US" dirty="0"/>
              <a:t> 우리를 사랑하시기에</a:t>
            </a:r>
          </a:p>
          <a:p>
            <a:r>
              <a:rPr lang="ko-KR" altLang="en-US" dirty="0"/>
              <a:t>부모님을 넘을 수가 없네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712F05F-E8CC-06C3-6863-A70CF571B6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命をかけて私たちを愛されるから</a:t>
            </a:r>
          </a:p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父母様を越えることはできない</a:t>
            </a:r>
            <a:endParaRPr lang="ko-KR" altLang="en-US" dirty="0">
              <a:latin typeface="BIZ UDPGothic" panose="020B0400000000000000" pitchFamily="34" charset="-128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798EF2E-E7D3-9A23-528C-FD4044A18F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Because you love us at the risk of your life</a:t>
            </a:r>
          </a:p>
          <a:p>
            <a:r>
              <a:rPr lang="en-US" altLang="ko-KR" dirty="0"/>
              <a:t>I can't go beyond my parents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3BB4679-73FF-103D-F2EE-0FCA748A776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モクスム ゴルゴ ウリルル サランハシギエ</a:t>
            </a:r>
          </a:p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ブモニムウル ノムル スガ オムネ</a:t>
            </a:r>
            <a:endParaRPr lang="ko-KR" altLang="en-US" dirty="0">
              <a:latin typeface="BIZ UDP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3877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B139452-E293-0EB8-8615-212736225D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ko-KR" altLang="en-US" dirty="0"/>
              <a:t>그 사랑을 나도 느꼈기에</a:t>
            </a:r>
          </a:p>
          <a:p>
            <a:r>
              <a:rPr lang="ko-KR" altLang="en-US" dirty="0"/>
              <a:t>부모님을 알고 더 닮아가지네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D7A9D26-AA5C-B478-55B9-F1BE9112BF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その愛を私も感じたから</a:t>
            </a:r>
          </a:p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父母様を知ってさらに似ていくんだ</a:t>
            </a:r>
            <a:endParaRPr lang="ko-KR" altLang="en-US" dirty="0">
              <a:latin typeface="BIZ UDPGothic" panose="020B0400000000000000" pitchFamily="34" charset="-128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89DFBEE-9ED7-2F95-B086-9392AFB0C6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I felt that love too</a:t>
            </a:r>
          </a:p>
          <a:p>
            <a:r>
              <a:rPr lang="en-US" altLang="ko-KR" dirty="0"/>
              <a:t>I'm becoming more like my parents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A856BAF-7740-F4C3-C19D-AA3B296F13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グ サランウル ナド ヌッキョッギエ</a:t>
            </a:r>
          </a:p>
          <a:p>
            <a:r>
              <a:rPr lang="ja-JP" altLang="en-US" dirty="0">
                <a:latin typeface="BIZ UDPGothic" panose="020B0400000000000000" pitchFamily="34" charset="-128"/>
                <a:ea typeface="BIZ UDPGothic" panose="020B0400000000000000" pitchFamily="34" charset="-128"/>
              </a:rPr>
              <a:t>ブモニムル アルゴ ド ダルマガジネ</a:t>
            </a:r>
          </a:p>
        </p:txBody>
      </p:sp>
    </p:spTree>
    <p:extLst>
      <p:ext uri="{BB962C8B-B14F-4D97-AF65-F5344CB8AC3E}">
        <p14:creationId xmlns:p14="http://schemas.microsoft.com/office/powerpoint/2010/main" val="406376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노래 가사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800"/>
      </a:accent1>
      <a:accent2>
        <a:srgbClr val="DCC8FF"/>
      </a:accent2>
      <a:accent3>
        <a:srgbClr val="A0DC96"/>
      </a:accent3>
      <a:accent4>
        <a:srgbClr val="F0F0FF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KoddiUD 온고딕 영어는 BIZ UDP">
      <a:majorFont>
        <a:latin typeface="KoddiUD 온고딕 ExtraBold"/>
        <a:ea typeface="KoddiUD 온고딕 ExtraBold"/>
        <a:cs typeface=""/>
      </a:majorFont>
      <a:minorFont>
        <a:latin typeface="BIZ UDPGothic"/>
        <a:ea typeface="KoddiUD 온고딕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634</Words>
  <Application>Microsoft Office PowerPoint</Application>
  <PresentationFormat>와이드스크린</PresentationFormat>
  <Paragraphs>116</Paragraphs>
  <Slides>16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2" baseType="lpstr">
      <vt:lpstr>BIZ UDMincho Medium</vt:lpstr>
      <vt:lpstr>BIZ UDPGothic</vt:lpstr>
      <vt:lpstr>KoddiUD 온고딕 Bold</vt:lpstr>
      <vt:lpstr>KoddiUD 온고딕 ExtraBold</vt:lpstr>
      <vt:lpstr>Arial</vt:lpstr>
      <vt:lpstr>Office 테마</vt:lpstr>
      <vt:lpstr>목숨걸고 사랑하리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Chanu Bae</dc:creator>
  <cp:lastModifiedBy>Chanu Bae</cp:lastModifiedBy>
  <cp:revision>1</cp:revision>
  <dcterms:created xsi:type="dcterms:W3CDTF">2025-01-23T07:46:01Z</dcterms:created>
  <dcterms:modified xsi:type="dcterms:W3CDTF">2025-01-24T10:50:28Z</dcterms:modified>
</cp:coreProperties>
</file>