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9456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800" cy="499012"/>
          </a:xfrm>
          <a:prstGeom prst="rect">
            <a:avLst/>
          </a:prstGeom>
        </p:spPr>
        <p:txBody>
          <a:bodyPr vert="horz" lIns="96015" tIns="48007" rIns="96015" bIns="48007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5" y="1"/>
            <a:ext cx="2971800" cy="499012"/>
          </a:xfrm>
          <a:prstGeom prst="rect">
            <a:avLst/>
          </a:prstGeom>
        </p:spPr>
        <p:txBody>
          <a:bodyPr vert="horz" lIns="96015" tIns="48007" rIns="96015" bIns="48007" rtlCol="0"/>
          <a:lstStyle>
            <a:lvl1pPr algn="r">
              <a:defRPr sz="1300"/>
            </a:lvl1pPr>
          </a:lstStyle>
          <a:p>
            <a:fld id="{44575361-24A0-4D84-BF16-5C3B84F73333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6679"/>
            <a:ext cx="2971800" cy="499010"/>
          </a:xfrm>
          <a:prstGeom prst="rect">
            <a:avLst/>
          </a:prstGeom>
        </p:spPr>
        <p:txBody>
          <a:bodyPr vert="horz" lIns="96015" tIns="48007" rIns="96015" bIns="48007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5" y="9446679"/>
            <a:ext cx="2971800" cy="499010"/>
          </a:xfrm>
          <a:prstGeom prst="rect">
            <a:avLst/>
          </a:prstGeom>
        </p:spPr>
        <p:txBody>
          <a:bodyPr vert="horz" lIns="96015" tIns="48007" rIns="96015" bIns="48007" rtlCol="0" anchor="b"/>
          <a:lstStyle>
            <a:lvl1pPr algn="r">
              <a:defRPr sz="1300"/>
            </a:lvl1pPr>
          </a:lstStyle>
          <a:p>
            <a:fld id="{643EF5A0-6515-4BE2-B809-19DFBD6E2E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34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328" cy="497859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495" y="0"/>
            <a:ext cx="2972416" cy="497859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F11771B6-0968-4EA2-9A49-7F346994DE26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691" y="4785861"/>
            <a:ext cx="5486618" cy="3916330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7829"/>
            <a:ext cx="2971328" cy="497859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495" y="9447829"/>
            <a:ext cx="2972416" cy="497859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3E871423-9830-4A38-B4AB-200283C32E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37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272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682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9416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8982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0975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96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682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772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3969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806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9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BA239-F9DD-43FA-8882-779AA9FE1F8B}" type="datetimeFigureOut">
              <a:rPr lang="ko-KR" altLang="en-US" smtClean="0"/>
              <a:t>2024-11-02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C9FD0-FFE3-4311-82E6-18B0B5300B5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4397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봄 하늘의 별자리</a:t>
            </a:r>
            <a:endParaRPr lang="ko-KR" altLang="en-US" dirty="0"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smtClean="0">
                <a:latin typeface="휴먼모음T" panose="02030504000101010101" pitchFamily="18" charset="-127"/>
                <a:ea typeface="휴먼모음T" panose="02030504000101010101" pitchFamily="18" charset="-127"/>
              </a:rPr>
              <a:t>봄 하늘을 수 놓는 너와 나의 별자리</a:t>
            </a:r>
            <a:endParaRPr lang="ko-KR" altLang="en-US" dirty="0">
              <a:latin typeface="휴먼모음T" panose="02030504000101010101" pitchFamily="18" charset="-127"/>
              <a:ea typeface="휴먼모음T" panose="02030504000101010101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376" y="3098621"/>
            <a:ext cx="2984442" cy="307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61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ko-KR" altLang="en-US" dirty="0" smtClean="0"/>
              <a:t>봄의 길잡이 북두칠성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  <a:spcAft>
                <a:spcPts val="1500"/>
              </a:spcAft>
              <a:buFont typeface="맑은 고딕" panose="020B0503020000020004" pitchFamily="50" charset="-127"/>
              <a:buChar char="★"/>
            </a:pPr>
            <a:r>
              <a:rPr lang="ko-KR" altLang="en-US" dirty="0" smtClean="0"/>
              <a:t>큰곰자리의 꼬리에 해당하는 국자 모양의 </a:t>
            </a:r>
            <a:r>
              <a:rPr lang="en-US" altLang="ko-KR" dirty="0" smtClean="0"/>
              <a:t>7</a:t>
            </a:r>
            <a:r>
              <a:rPr lang="ko-KR" altLang="en-US" dirty="0" smtClean="0"/>
              <a:t>개의 별로 이루어진 별로 </a:t>
            </a:r>
            <a:r>
              <a:rPr lang="ko-KR" altLang="en-US" dirty="0" err="1"/>
              <a:t>항</a:t>
            </a:r>
            <a:r>
              <a:rPr lang="ko-KR" altLang="en-US" dirty="0" err="1" smtClean="0"/>
              <a:t>해가의</a:t>
            </a:r>
            <a:r>
              <a:rPr lang="ko-KR" altLang="en-US" dirty="0" smtClean="0"/>
              <a:t> 길잡이</a:t>
            </a:r>
            <a:endParaRPr lang="en-US" altLang="ko-KR" dirty="0" smtClean="0"/>
          </a:p>
          <a:p>
            <a:pPr>
              <a:lnSpc>
                <a:spcPct val="170000"/>
              </a:lnSpc>
              <a:spcAft>
                <a:spcPts val="1500"/>
              </a:spcAft>
              <a:buFont typeface="맑은 고딕" panose="020B0503020000020004" pitchFamily="50" charset="-127"/>
              <a:buChar char="★"/>
            </a:pPr>
            <a:r>
              <a:rPr lang="ko-KR" altLang="en-US" dirty="0" smtClean="0"/>
              <a:t>하늘을 상징하는 별로 인간의 수명을 관장하고 비를 내려 풍년을 들게 하는 </a:t>
            </a:r>
            <a:r>
              <a:rPr lang="ko-KR" altLang="en-US" dirty="0" err="1" smtClean="0"/>
              <a:t>재물신으로</a:t>
            </a:r>
            <a:r>
              <a:rPr lang="ko-KR" altLang="en-US" dirty="0" smtClean="0"/>
              <a:t> </a:t>
            </a:r>
            <a:r>
              <a:rPr lang="ko-KR" altLang="en-US" dirty="0"/>
              <a:t>상</a:t>
            </a:r>
            <a:r>
              <a:rPr lang="ko-KR" altLang="en-US" dirty="0" smtClean="0"/>
              <a:t>징됨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623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ko-KR" altLang="en-US" dirty="0" smtClean="0"/>
              <a:t>큰곰자리와 사자자리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ko-KR" altLang="en-US" dirty="0" smtClean="0"/>
              <a:t>큰곰자리</a:t>
            </a:r>
            <a:endParaRPr lang="en-US" altLang="ko-KR" dirty="0" smtClean="0"/>
          </a:p>
          <a:p>
            <a:pPr marL="971550" lvl="1" indent="-514350">
              <a:buFont typeface="+mj-ea"/>
              <a:buAutoNum type="circleNumDbPlain"/>
            </a:pPr>
            <a:r>
              <a:rPr lang="ko-KR" altLang="en-US" dirty="0" err="1" smtClean="0"/>
              <a:t>칼리스토의</a:t>
            </a:r>
            <a:r>
              <a:rPr lang="ko-KR" altLang="en-US" dirty="0" smtClean="0"/>
              <a:t> 미모에 반한 제우스와의 사랑에 헤라의 질투로 </a:t>
            </a:r>
            <a:r>
              <a:rPr lang="ko-KR" altLang="en-US" dirty="0" err="1" smtClean="0"/>
              <a:t>칼리스토를</a:t>
            </a:r>
            <a:r>
              <a:rPr lang="ko-KR" altLang="en-US" dirty="0" smtClean="0"/>
              <a:t> 곰으로 만든 전설의</a:t>
            </a:r>
            <a:r>
              <a:rPr lang="en-US" altLang="ko-KR" dirty="0" smtClean="0"/>
              <a:t> </a:t>
            </a:r>
            <a:r>
              <a:rPr lang="ko-KR" altLang="en-US" dirty="0" smtClean="0"/>
              <a:t>별자리</a:t>
            </a:r>
            <a:endParaRPr lang="en-US" altLang="ko-KR" dirty="0" smtClean="0"/>
          </a:p>
          <a:p>
            <a:pPr marL="971550" lvl="1" indent="-514350">
              <a:buFont typeface="+mj-ea"/>
              <a:buAutoNum type="circleNumDbPlain"/>
            </a:pPr>
            <a:r>
              <a:rPr lang="ko-KR" altLang="en-US" dirty="0" err="1" smtClean="0"/>
              <a:t>북쪽하늘의</a:t>
            </a:r>
            <a:r>
              <a:rPr lang="ko-KR" altLang="en-US" dirty="0" smtClean="0"/>
              <a:t> 별자리로 북두칠성을 포함</a:t>
            </a:r>
            <a:endParaRPr lang="en-US" altLang="ko-KR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ko-KR" altLang="en-US" dirty="0" smtClean="0"/>
              <a:t>사자자리</a:t>
            </a:r>
            <a:endParaRPr lang="en-US" altLang="ko-KR" dirty="0" smtClean="0"/>
          </a:p>
          <a:p>
            <a:pPr marL="971550" lvl="1" indent="-514350">
              <a:buFont typeface="+mj-ea"/>
              <a:buAutoNum type="circleNumDbPlain"/>
            </a:pPr>
            <a:r>
              <a:rPr lang="ko-KR" altLang="en-US" dirty="0" smtClean="0"/>
              <a:t>봄철 남쪽 하늘 볼 수 있는 황도 </a:t>
            </a:r>
            <a:r>
              <a:rPr lang="en-US" altLang="ko-KR" dirty="0" smtClean="0"/>
              <a:t>12</a:t>
            </a:r>
            <a:r>
              <a:rPr lang="ko-KR" altLang="en-US" dirty="0" smtClean="0"/>
              <a:t>궁중 </a:t>
            </a:r>
            <a:r>
              <a:rPr lang="en-US" altLang="ko-KR" dirty="0" smtClean="0"/>
              <a:t>5</a:t>
            </a:r>
            <a:r>
              <a:rPr lang="ko-KR" altLang="en-US" dirty="0" smtClean="0"/>
              <a:t>번째 별자리로 그리스신화에서는 헤라클레스에게 퇴치된 사자</a:t>
            </a:r>
            <a:endParaRPr lang="en-US" altLang="ko-KR" dirty="0" smtClean="0"/>
          </a:p>
          <a:p>
            <a:pPr marL="971550" lvl="1" indent="-514350">
              <a:buFont typeface="+mj-ea"/>
              <a:buAutoNum type="circleNumDbPlain"/>
            </a:pPr>
            <a:r>
              <a:rPr lang="ko-KR" altLang="en-US" dirty="0" smtClean="0"/>
              <a:t>하늘 중간에 엎드려 누운 사자의 모습을 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5437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물방울</Template>
  <TotalTime>63</TotalTime>
  <Words>81</Words>
  <Application>Microsoft Office PowerPoint</Application>
  <PresentationFormat>와이드스크린</PresentationFormat>
  <Paragraphs>12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휴먼둥근헤드라인</vt:lpstr>
      <vt:lpstr>휴먼모음T</vt:lpstr>
      <vt:lpstr>Arial</vt:lpstr>
      <vt:lpstr>Wingdings</vt:lpstr>
      <vt:lpstr>Office 테마</vt:lpstr>
      <vt:lpstr>봄 하늘의 별자리</vt:lpstr>
      <vt:lpstr>봄의 길잡이 북두칠성</vt:lpstr>
      <vt:lpstr>큰곰자리와 사자자리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봄 하늘의 별자리</dc:title>
  <dc:creator>DMTNS</dc:creator>
  <cp:lastModifiedBy>DMTNS</cp:lastModifiedBy>
  <cp:revision>13</cp:revision>
  <cp:lastPrinted>2024-11-01T06:05:54Z</cp:lastPrinted>
  <dcterms:created xsi:type="dcterms:W3CDTF">2022-11-01T03:34:15Z</dcterms:created>
  <dcterms:modified xsi:type="dcterms:W3CDTF">2024-11-02T07:21:04Z</dcterms:modified>
</cp:coreProperties>
</file>