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"/>
  </p:notesMasterIdLst>
  <p:handoutMasterIdLst>
    <p:handoutMasterId r:id="rId6"/>
  </p:handoutMasterIdLst>
  <p:sldIdLst>
    <p:sldId id="259" r:id="rId2"/>
    <p:sldId id="260" r:id="rId3"/>
    <p:sldId id="261" r:id="rId4"/>
  </p:sldIdLst>
  <p:sldSz cx="12192000" cy="6858000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256" autoAdjust="0"/>
  </p:normalViewPr>
  <p:slideViewPr>
    <p:cSldViewPr snapToGrid="0">
      <p:cViewPr varScale="1">
        <p:scale>
          <a:sx n="76" d="100"/>
          <a:sy n="76" d="100"/>
        </p:scale>
        <p:origin x="869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62B74-D65C-429C-ADFF-E0FF8F6E5F5D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90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90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75BA1-B307-4573-B3ED-9CEF566B096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533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9AFD48-46BC-4489-9601-1C2D090FA6AC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ED656-D6FB-4EB4-8FB5-5B59BBB649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672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D656-D6FB-4EB4-8FB5-5B59BBB6493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40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A9339-C7F9-47C6-979C-6C0F340B0563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3432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05B1F-B6A3-458B-A744-E38D291DB4C2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845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A67FC-3B3A-4C8D-B9D4-F416F725256B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178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2016-5E75-42B6-886A-880BB7F964E5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341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B83F4-8B11-41E1-8225-721D2516AC81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087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FE1F-C918-4D97-B382-DFF834880FAC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599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CB5DA-1E90-4FAF-BA16-DD720E015CBA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769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01D2E-AA95-496A-BD92-08DA9D09D5E1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05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9FF4F-5431-41B6-AC48-DD64C195E8BD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25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8E1C-EA2A-46FA-9106-2F874396C18B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908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4DDF2-5620-46C0-8286-DC6CF5B166EE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294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8A823-06C6-42F3-83B7-70D84B7C102A}" type="datetime1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F34CF-0378-44D7-B882-89B1968141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0822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defTabSz="914377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4051" dirty="0"/>
              <a:t>우리동네 마을기업 소개</a:t>
            </a: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-</a:t>
            </a:r>
            <a:r>
              <a:rPr lang="ko-KR" altLang="en-US" dirty="0" smtClean="0"/>
              <a:t>우리의 참여로 마을의 변화가 시작됩니다</a:t>
            </a:r>
            <a:r>
              <a:rPr lang="en-US" altLang="ko-KR" dirty="0" smtClean="0"/>
              <a:t>-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097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목차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ko-KR" altLang="en-US" dirty="0" err="1" smtClean="0">
                <a:latin typeface="+mn-ea"/>
              </a:rPr>
              <a:t>마을카페</a:t>
            </a:r>
            <a:r>
              <a:rPr lang="ko-KR" altLang="en-US" dirty="0" smtClean="0">
                <a:latin typeface="+mn-ea"/>
              </a:rPr>
              <a:t> 협동조합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err="1" smtClean="0">
                <a:latin typeface="+mn-ea"/>
              </a:rPr>
              <a:t>자연건강식</a:t>
            </a:r>
            <a:r>
              <a:rPr lang="ko-KR" altLang="en-US" dirty="0" smtClean="0">
                <a:latin typeface="+mn-ea"/>
              </a:rPr>
              <a:t> 제조 판매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smtClean="0">
                <a:latin typeface="+mn-ea"/>
              </a:rPr>
              <a:t>친환경 </a:t>
            </a:r>
            <a:r>
              <a:rPr lang="ko-KR" altLang="en-US" dirty="0" err="1" smtClean="0">
                <a:latin typeface="+mn-ea"/>
              </a:rPr>
              <a:t>푸드</a:t>
            </a:r>
            <a:r>
              <a:rPr lang="ko-KR" altLang="en-US" dirty="0" smtClean="0">
                <a:latin typeface="+mn-ea"/>
              </a:rPr>
              <a:t> 판매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err="1" smtClean="0">
                <a:latin typeface="+mn-ea"/>
              </a:rPr>
              <a:t>리싸이클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리폼샵</a:t>
            </a:r>
            <a:r>
              <a:rPr lang="ko-KR" altLang="en-US" dirty="0" smtClean="0">
                <a:latin typeface="+mn-ea"/>
              </a:rPr>
              <a:t> 운영</a:t>
            </a:r>
            <a:endParaRPr lang="en-US" altLang="ko-KR" dirty="0" smtClean="0">
              <a:latin typeface="+mn-ea"/>
            </a:endParaRPr>
          </a:p>
          <a:p>
            <a:r>
              <a:rPr lang="ko-KR" altLang="en-US" smtClean="0">
                <a:latin typeface="+mn-ea"/>
              </a:rPr>
              <a:t>폐목재가구 </a:t>
            </a:r>
            <a:r>
              <a:rPr lang="ko-KR" altLang="en-US" dirty="0" smtClean="0">
                <a:latin typeface="+mn-ea"/>
              </a:rPr>
              <a:t>재활용 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smtClean="0">
                <a:latin typeface="+mn-ea"/>
              </a:rPr>
              <a:t>헌 옷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신발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가방 </a:t>
            </a:r>
            <a:r>
              <a:rPr lang="ko-KR" altLang="en-US" dirty="0" err="1" smtClean="0">
                <a:latin typeface="+mn-ea"/>
              </a:rPr>
              <a:t>프리마켓</a:t>
            </a:r>
            <a:r>
              <a:rPr lang="ko-KR" altLang="en-US" dirty="0" smtClean="0">
                <a:latin typeface="+mn-ea"/>
              </a:rPr>
              <a:t> 운영</a:t>
            </a:r>
            <a:endParaRPr lang="en-US" altLang="ko-KR" dirty="0" smtClean="0">
              <a:latin typeface="+mn-ea"/>
            </a:endParaRPr>
          </a:p>
          <a:p>
            <a:r>
              <a:rPr lang="ko-KR" altLang="en-US" dirty="0" err="1" smtClean="0">
                <a:latin typeface="+mn-ea"/>
              </a:rPr>
              <a:t>바르게살기</a:t>
            </a:r>
            <a:r>
              <a:rPr lang="ko-KR" altLang="en-US" dirty="0" smtClean="0">
                <a:latin typeface="+mn-ea"/>
              </a:rPr>
              <a:t> 운영협의회</a:t>
            </a:r>
            <a:endParaRPr lang="en-US" altLang="ko-KR" dirty="0" smtClean="0">
              <a:latin typeface="+mn-ea"/>
            </a:endParaRPr>
          </a:p>
          <a:p>
            <a:r>
              <a:rPr lang="ko-KR" altLang="en-US" smtClean="0">
                <a:latin typeface="+mn-ea"/>
              </a:rPr>
              <a:t>방치 자전거</a:t>
            </a:r>
            <a:r>
              <a:rPr lang="en-US" altLang="ko-KR" smtClean="0">
                <a:latin typeface="+mn-ea"/>
              </a:rPr>
              <a:t>, </a:t>
            </a:r>
            <a:r>
              <a:rPr lang="ko-KR" altLang="en-US" smtClean="0">
                <a:latin typeface="+mn-ea"/>
              </a:rPr>
              <a:t>가전 수리 재활용</a:t>
            </a:r>
            <a:endParaRPr lang="en-US" altLang="ko-KR" dirty="0" smtClean="0">
              <a:latin typeface="+mn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691" y="1690692"/>
            <a:ext cx="3578376" cy="317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주민들의 벼</a:t>
            </a:r>
            <a:r>
              <a:rPr lang="ko-KR" altLang="en-US"/>
              <a:t>룩</a:t>
            </a:r>
            <a:r>
              <a:rPr lang="ko-KR" altLang="en-US" smtClean="0"/>
              <a:t>시장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 latinLnBrk="0"/>
            <a:r>
              <a:rPr lang="ko-KR" altLang="en-US"/>
              <a:t>사용하지 않은 물건은 판매하고</a:t>
            </a:r>
            <a:r>
              <a:rPr lang="en-US" altLang="ko-KR"/>
              <a:t>, </a:t>
            </a:r>
            <a:r>
              <a:rPr lang="ko-KR" altLang="en-US"/>
              <a:t>필요한 것은 구입하여 사용하세요</a:t>
            </a:r>
            <a:r>
              <a:rPr lang="en-US" altLang="ko-KR"/>
              <a:t>.</a:t>
            </a:r>
            <a:endParaRPr lang="ko-KR" altLang="en-US"/>
          </a:p>
          <a:p>
            <a:pPr fontAlgn="base" latinLnBrk="0"/>
            <a:r>
              <a:rPr lang="ko-KR" altLang="en-US"/>
              <a:t>고장 난 것은 수리하고 재활용하여 자원순환 운동에 주민 모두가 손쉽게 참여하세요</a:t>
            </a:r>
            <a:r>
              <a:rPr lang="en-US" altLang="ko-KR"/>
              <a:t>.</a:t>
            </a:r>
            <a:endParaRPr lang="ko-KR" altLang="en-US"/>
          </a:p>
          <a:p>
            <a:pPr fontAlgn="base" latinLnBrk="0"/>
            <a:r>
              <a:rPr lang="ko-KR" altLang="en-US"/>
              <a:t>행사진행에 자원봉사 하실 분들은 전화주세요</a:t>
            </a:r>
            <a:r>
              <a:rPr lang="en-US" altLang="ko-KR"/>
              <a:t>.</a:t>
            </a:r>
            <a:endParaRPr lang="ko-KR" altLang="en-US"/>
          </a:p>
          <a:p>
            <a:pPr fontAlgn="base" latinLnBrk="0"/>
            <a:r>
              <a:rPr lang="ko-KR" altLang="en-US"/>
              <a:t>판매금액의 </a:t>
            </a:r>
            <a:r>
              <a:rPr lang="en-US" altLang="ko-KR"/>
              <a:t>10%</a:t>
            </a:r>
            <a:r>
              <a:rPr lang="ko-KR" altLang="en-US"/>
              <a:t>를 어려운 이웃에게 </a:t>
            </a:r>
            <a:r>
              <a:rPr lang="ko-KR" altLang="en-US" smtClean="0"/>
              <a:t>전달합니다</a:t>
            </a:r>
            <a:r>
              <a:rPr lang="en-US" altLang="ko-KR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94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</TotalTime>
  <Words>79</Words>
  <Application>Microsoft Office PowerPoint</Application>
  <PresentationFormat>와이드스크린</PresentationFormat>
  <Paragraphs>17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우리동네 마을기업 소개</vt:lpstr>
      <vt:lpstr>목차</vt:lpstr>
      <vt:lpstr>주민들의 벼룩시장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혈액형에 어울리는 향수 제안</dc:title>
  <dc:creator>jks</dc:creator>
  <cp:lastModifiedBy>DMTNS</cp:lastModifiedBy>
  <cp:revision>36</cp:revision>
  <cp:lastPrinted>2024-11-01T06:03:07Z</cp:lastPrinted>
  <dcterms:created xsi:type="dcterms:W3CDTF">2019-07-14T11:35:47Z</dcterms:created>
  <dcterms:modified xsi:type="dcterms:W3CDTF">2024-11-02T07:22:54Z</dcterms:modified>
</cp:coreProperties>
</file>