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661" r:id="rId1"/>
  </p:sldMasterIdLst>
  <p:notesMasterIdLst>
    <p:notesMasterId r:id="rId2"/>
  </p:notesMasterIdLst>
  <p:sldIdLst>
    <p:sldId id="256" r:id="rId3"/>
  </p:sldIdLst>
  <p:sldSz cx="9139183" cy="6853600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>
      <p:cViewPr varScale="1">
        <p:scale>
          <a:sx n="100" d="100"/>
          <a:sy n="100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2737" y="685800"/>
            <a:ext cx="457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9912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958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5750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87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4579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273C66FA-66D4-422C-93BA-58F1BA33E220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245FDB28-78F4-488D-841E-183A035BEB6D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2482215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5526" y="273003"/>
            <a:ext cx="8226498" cy="11428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rmAutofit/>
          </a:bodyPr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2"/>
                </a:solidFill>
                <a:latin typeface="Calibri"/>
                <a:ea typeface="Calibri"/>
                <a:sym typeface="Calibri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44185" y="3980738"/>
            <a:ext cx="4036276" cy="21950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rmAutofit/>
          </a:bodyPr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마스터 텍스트 스타일을 편집합니다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둘째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셋째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넷째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다섯째 수준</a:t>
            </a:r>
          </a:p>
        </p:txBody>
      </p:sp>
      <p:sp>
        <p:nvSpPr>
          <p:cNvPr id="2057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352034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273C66FA-66D4-422C-93BA-58F1BA33E220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352034"/>
            <a:ext cx="289346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48846" y="6352034"/>
            <a:ext cx="213317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245FDB28-78F4-488D-841E-183A035BEB6D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378043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10" Type="http://schemas.openxmlformats.org/officeDocument/2006/relationships/image" Target="../media/image8.png"  /><Relationship Id="rId11" Type="http://schemas.openxmlformats.org/officeDocument/2006/relationships/image" Target="../media/image9.png"  /><Relationship Id="rId12" Type="http://schemas.openxmlformats.org/officeDocument/2006/relationships/image" Target="../media/image10.png"  /><Relationship Id="rId13" Type="http://schemas.openxmlformats.org/officeDocument/2006/relationships/image" Target="../media/image11.png"  /><Relationship Id="rId14" Type="http://schemas.openxmlformats.org/officeDocument/2006/relationships/image" Target="../media/image12.png"  /><Relationship Id="rId15" Type="http://schemas.openxmlformats.org/officeDocument/2006/relationships/image" Target="../media/image13.png"  /><Relationship Id="rId16" Type="http://schemas.openxmlformats.org/officeDocument/2006/relationships/image" Target="../media/image14.png"  /><Relationship Id="rId17" Type="http://schemas.openxmlformats.org/officeDocument/2006/relationships/image" Target="../media/image15.png"  /><Relationship Id="rId18" Type="http://schemas.openxmlformats.org/officeDocument/2006/relationships/image" Target="../media/image16.png"  /><Relationship Id="rId19" Type="http://schemas.openxmlformats.org/officeDocument/2006/relationships/image" Target="../media/image17.png"  /><Relationship Id="rId2" Type="http://schemas.openxmlformats.org/officeDocument/2006/relationships/vmlDrawing" Target="../drawings/vmlDrawing1.vml"  /><Relationship Id="rId20" Type="http://schemas.openxmlformats.org/officeDocument/2006/relationships/image" Target="../media/image18.png"  /><Relationship Id="rId21" Type="http://schemas.openxmlformats.org/officeDocument/2006/relationships/image" Target="../media/image19.png"  /><Relationship Id="rId22" Type="http://schemas.openxmlformats.org/officeDocument/2006/relationships/image" Target="../media/image20.png"  /><Relationship Id="rId23" Type="http://schemas.openxmlformats.org/officeDocument/2006/relationships/image" Target="../media/image21.png"  /><Relationship Id="rId24" Type="http://schemas.openxmlformats.org/officeDocument/2006/relationships/image" Target="../media/image22.png"  /><Relationship Id="rId25" Type="http://schemas.openxmlformats.org/officeDocument/2006/relationships/image" Target="../media/image23.png"  /><Relationship Id="rId26" Type="http://schemas.openxmlformats.org/officeDocument/2006/relationships/image" Target="../media/image24.png"  /><Relationship Id="rId27" Type="http://schemas.openxmlformats.org/officeDocument/2006/relationships/image" Target="../media/image25.png"  /><Relationship Id="rId28" Type="http://schemas.openxmlformats.org/officeDocument/2006/relationships/image" Target="../media/image26.png"  /><Relationship Id="rId29" Type="http://schemas.openxmlformats.org/officeDocument/2006/relationships/image" Target="../media/image26.png"  /><Relationship Id="rId3" Type="http://schemas.openxmlformats.org/officeDocument/2006/relationships/oleObject" Target="../embeddings/oleObject1.bin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Relationship Id="rId6" Type="http://schemas.openxmlformats.org/officeDocument/2006/relationships/image" Target="../media/image4.png"  /><Relationship Id="rId7" Type="http://schemas.openxmlformats.org/officeDocument/2006/relationships/image" Target="../media/image5.png"  /><Relationship Id="rId8" Type="http://schemas.openxmlformats.org/officeDocument/2006/relationships/image" Target="../media/image6.png"  /><Relationship Id="rId9" Type="http://schemas.openxmlformats.org/officeDocument/2006/relationships/image" Target="../media/image7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graphicFrame>
        <p:nvGraphicFramePr>
          <p:cNvPr id="3076" name=""/>
          <p:cNvGraphicFramePr/>
          <p:nvPr/>
        </p:nvGraphicFramePr>
        <p:xfrm>
          <a:off x="0" y="1338017"/>
          <a:ext cx="6750403" cy="4893354"/>
        </p:xfrm>
        <a:graphic>
          <a:graphicData uri="http://schemas.openxmlformats.org/presentationml/2006/ole">
            <p:oleObj spid="_x0000_s3076" r:id="rId3" imgW="914400" imgH="914400" progId="">
              <p:embed/>
            </p:oleObj>
          </a:graphicData>
        </a:graphic>
      </p:graphicFrame>
      <p:sp>
        <p:nvSpPr>
          <p:cNvPr id="3077" name=""/>
          <p:cNvSpPr txBox="1"/>
          <p:nvPr/>
        </p:nvSpPr>
        <p:spPr>
          <a:xfrm>
            <a:off x="319998" y="181846"/>
            <a:ext cx="5329998" cy="9020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1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학년</a:t>
            </a: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1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반김민준</a:t>
            </a:r>
            <a:endParaRPr xmlns:mc="http://schemas.openxmlformats.org/markup-compatibility/2006" xmlns:hp="http://schemas.haansoft.com/office/presentation/8.0" kumimoji="1" lang="ko-KR" altLang="en-US" sz="5400" b="0" i="0" u="none" baseline="0" mc:Ignorable="hp" hp:hslEmbossed="0">
              <a:solidFill>
                <a:srgbClr val="000000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pic>
        <p:nvPicPr>
          <p:cNvPr id="3078" name=""/>
          <p:cNvPicPr>
            <a:picLocks noChangeAspect="1"/>
          </p:cNvPicPr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4857699" y="2484555"/>
            <a:ext cx="657139" cy="43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"/>
          <p:cNvPicPr>
            <a:picLocks noChangeAspect="1"/>
          </p:cNvPicPr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3129051" y="3126808"/>
            <a:ext cx="863441" cy="599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0" name=""/>
          <p:cNvPicPr>
            <a:picLocks noChangeAspect="1"/>
          </p:cNvPicPr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4074378" y="3041100"/>
            <a:ext cx="495213" cy="771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1" name=""/>
          <p:cNvPicPr>
            <a:picLocks noChangeAspect="1"/>
          </p:cNvPicPr>
          <p:nvPr/>
        </p:nvPicPr>
        <p:blipFill rotWithShape="1">
          <a:blip r:embed="rId7">
            <a:lum/>
          </a:blip>
          <a:stretch>
            <a:fillRect/>
          </a:stretch>
        </p:blipFill>
        <p:spPr>
          <a:xfrm>
            <a:off x="4713645" y="4060821"/>
            <a:ext cx="619016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2" name=""/>
          <p:cNvPicPr>
            <a:picLocks noChangeAspect="1"/>
          </p:cNvPicPr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5289861" y="1913664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3" name=""/>
          <p:cNvPicPr>
            <a:picLocks noChangeAspect="1"/>
          </p:cNvPicPr>
          <p:nvPr/>
        </p:nvPicPr>
        <p:blipFill rotWithShape="1">
          <a:blip r:embed="rId9">
            <a:lum/>
          </a:blip>
          <a:stretch>
            <a:fillRect/>
          </a:stretch>
        </p:blipFill>
        <p:spPr>
          <a:xfrm>
            <a:off x="4857699" y="3426800"/>
            <a:ext cx="676173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4" name=""/>
          <p:cNvPicPr>
            <a:picLocks noChangeAspect="1"/>
          </p:cNvPicPr>
          <p:nvPr/>
        </p:nvPicPr>
        <p:blipFill rotWithShape="1">
          <a:blip r:embed="rId10">
            <a:lum/>
          </a:blip>
          <a:stretch>
            <a:fillRect/>
          </a:stretch>
        </p:blipFill>
        <p:spPr>
          <a:xfrm>
            <a:off x="5442891" y="2664946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5" name=""/>
          <p:cNvPicPr>
            <a:picLocks noChangeAspect="1"/>
          </p:cNvPicPr>
          <p:nvPr/>
        </p:nvPicPr>
        <p:blipFill rotWithShape="1">
          <a:blip r:embed="rId11">
            <a:lum/>
          </a:blip>
          <a:stretch>
            <a:fillRect/>
          </a:stretch>
        </p:blipFill>
        <p:spPr>
          <a:xfrm>
            <a:off x="968241" y="5371529"/>
            <a:ext cx="485724" cy="704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6" name=""/>
          <p:cNvPicPr>
            <a:picLocks noChangeAspect="1"/>
          </p:cNvPicPr>
          <p:nvPr/>
        </p:nvPicPr>
        <p:blipFill rotWithShape="1">
          <a:blip r:embed="rId12">
            <a:lum/>
          </a:blip>
          <a:stretch>
            <a:fillRect/>
          </a:stretch>
        </p:blipFill>
        <p:spPr>
          <a:xfrm>
            <a:off x="5207788" y="1508517"/>
            <a:ext cx="1090451" cy="477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7" name=""/>
          <p:cNvPicPr>
            <a:picLocks noChangeAspect="1"/>
          </p:cNvPicPr>
          <p:nvPr/>
        </p:nvPicPr>
        <p:blipFill rotWithShape="1">
          <a:blip r:embed="rId13">
            <a:lum/>
          </a:blip>
          <a:stretch>
            <a:fillRect/>
          </a:stretch>
        </p:blipFill>
        <p:spPr>
          <a:xfrm>
            <a:off x="1400403" y="2590541"/>
            <a:ext cx="987244" cy="476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8" name=""/>
          <p:cNvPicPr>
            <a:picLocks noChangeAspect="1"/>
          </p:cNvPicPr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5584579" y="3768549"/>
            <a:ext cx="785687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2" name=""/>
          <p:cNvPicPr>
            <a:picLocks noChangeAspect="1"/>
          </p:cNvPicPr>
          <p:nvPr/>
        </p:nvPicPr>
        <p:blipFill rotWithShape="1">
          <a:blip r:embed="rId15">
            <a:lum/>
          </a:blip>
          <a:stretch>
            <a:fillRect/>
          </a:stretch>
        </p:blipFill>
        <p:spPr>
          <a:xfrm>
            <a:off x="2137408" y="3426800"/>
            <a:ext cx="1063670" cy="64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3" name=""/>
          <p:cNvPicPr>
            <a:picLocks noChangeAspect="1"/>
          </p:cNvPicPr>
          <p:nvPr/>
        </p:nvPicPr>
        <p:blipFill rotWithShape="1">
          <a:blip r:embed="rId16">
            <a:lum/>
          </a:blip>
          <a:stretch>
            <a:fillRect/>
          </a:stretch>
        </p:blipFill>
        <p:spPr>
          <a:xfrm>
            <a:off x="5361888" y="4507205"/>
            <a:ext cx="1224459" cy="8293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4" name=""/>
          <p:cNvPicPr>
            <a:picLocks noChangeAspect="1"/>
          </p:cNvPicPr>
          <p:nvPr/>
        </p:nvPicPr>
        <p:blipFill rotWithShape="1">
          <a:blip r:embed="rId17">
            <a:lum/>
          </a:blip>
          <a:stretch>
            <a:fillRect/>
          </a:stretch>
        </p:blipFill>
        <p:spPr>
          <a:xfrm>
            <a:off x="3633240" y="3570854"/>
            <a:ext cx="655520" cy="428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5" name=""/>
          <p:cNvPicPr>
            <a:picLocks noChangeAspect="1"/>
          </p:cNvPicPr>
          <p:nvPr/>
        </p:nvPicPr>
        <p:blipFill rotWithShape="1">
          <a:blip r:embed="rId18">
            <a:lum/>
          </a:blip>
          <a:stretch>
            <a:fillRect/>
          </a:stretch>
        </p:blipFill>
        <p:spPr>
          <a:xfrm>
            <a:off x="4060089" y="2706017"/>
            <a:ext cx="1019004" cy="504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6" name=""/>
          <p:cNvPicPr>
            <a:picLocks noChangeAspect="1"/>
          </p:cNvPicPr>
          <p:nvPr/>
        </p:nvPicPr>
        <p:blipFill rotWithShape="1">
          <a:blip r:embed="rId19">
            <a:lum/>
          </a:blip>
          <a:stretch>
            <a:fillRect/>
          </a:stretch>
        </p:blipFill>
        <p:spPr>
          <a:xfrm>
            <a:off x="2192700" y="1430337"/>
            <a:ext cx="2950426" cy="15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7" name=""/>
          <p:cNvPicPr>
            <a:picLocks noChangeAspect="1"/>
          </p:cNvPicPr>
          <p:nvPr/>
        </p:nvPicPr>
        <p:blipFill rotWithShape="1">
          <a:blip r:embed="rId20">
            <a:lum/>
          </a:blip>
          <a:stretch>
            <a:fillRect/>
          </a:stretch>
        </p:blipFill>
        <p:spPr>
          <a:xfrm>
            <a:off x="6183412" y="2023814"/>
            <a:ext cx="619016" cy="466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8" name=""/>
          <p:cNvPicPr>
            <a:picLocks noChangeAspect="1"/>
          </p:cNvPicPr>
          <p:nvPr/>
        </p:nvPicPr>
        <p:blipFill rotWithShape="1">
          <a:blip r:embed="rId21">
            <a:lum/>
          </a:blip>
          <a:stretch>
            <a:fillRect/>
          </a:stretch>
        </p:blipFill>
        <p:spPr>
          <a:xfrm>
            <a:off x="1512363" y="3747720"/>
            <a:ext cx="2697093" cy="1911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9" name=""/>
          <p:cNvPicPr>
            <a:picLocks noChangeAspect="1"/>
          </p:cNvPicPr>
          <p:nvPr/>
        </p:nvPicPr>
        <p:blipFill rotWithShape="1">
          <a:blip r:embed="rId22">
            <a:lum/>
          </a:blip>
          <a:stretch>
            <a:fillRect/>
          </a:stretch>
        </p:blipFill>
        <p:spPr>
          <a:xfrm>
            <a:off x="0" y="1482071"/>
            <a:ext cx="2304864" cy="1400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0" name=""/>
          <p:cNvPicPr>
            <a:picLocks noChangeAspect="1"/>
          </p:cNvPicPr>
          <p:nvPr/>
        </p:nvPicPr>
        <p:blipFill rotWithShape="1">
          <a:blip r:embed="rId23">
            <a:lum/>
          </a:blip>
          <a:stretch>
            <a:fillRect/>
          </a:stretch>
        </p:blipFill>
        <p:spPr>
          <a:xfrm>
            <a:off x="4217243" y="5497198"/>
            <a:ext cx="704696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1" name=""/>
          <p:cNvPicPr>
            <a:picLocks noChangeAspect="1"/>
          </p:cNvPicPr>
          <p:nvPr/>
        </p:nvPicPr>
        <p:blipFill rotWithShape="1">
          <a:blip r:embed="rId24">
            <a:lum/>
          </a:blip>
          <a:stretch>
            <a:fillRect/>
          </a:stretch>
        </p:blipFill>
        <p:spPr>
          <a:xfrm>
            <a:off x="5289861" y="5702516"/>
            <a:ext cx="876167" cy="53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2" name=""/>
          <p:cNvPicPr>
            <a:picLocks noChangeAspect="1"/>
          </p:cNvPicPr>
          <p:nvPr/>
        </p:nvPicPr>
        <p:blipFill rotWithShape="1">
          <a:blip r:embed="rId25">
            <a:lum/>
          </a:blip>
          <a:stretch>
            <a:fillRect/>
          </a:stretch>
        </p:blipFill>
        <p:spPr>
          <a:xfrm>
            <a:off x="5866077" y="2496478"/>
            <a:ext cx="638050" cy="714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3" name=""/>
          <p:cNvPicPr>
            <a:picLocks noChangeAspect="1"/>
          </p:cNvPicPr>
          <p:nvPr/>
        </p:nvPicPr>
        <p:blipFill rotWithShape="1">
          <a:blip r:embed="rId26">
            <a:lum/>
          </a:blip>
          <a:stretch>
            <a:fillRect/>
          </a:stretch>
        </p:blipFill>
        <p:spPr>
          <a:xfrm>
            <a:off x="123654" y="2562476"/>
            <a:ext cx="1997018" cy="2052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4" name=""/>
          <p:cNvPicPr>
            <a:picLocks noChangeAspect="1"/>
          </p:cNvPicPr>
          <p:nvPr/>
        </p:nvPicPr>
        <p:blipFill rotWithShape="1">
          <a:blip r:embed="rId27">
            <a:lum/>
          </a:blip>
          <a:stretch>
            <a:fillRect/>
          </a:stretch>
        </p:blipFill>
        <p:spPr>
          <a:xfrm>
            <a:off x="3041017" y="5562682"/>
            <a:ext cx="952358" cy="457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8" name=""/>
          <p:cNvPicPr>
            <a:picLocks noChangeAspect="1"/>
          </p:cNvPicPr>
          <p:nvPr/>
        </p:nvPicPr>
        <p:blipFill rotWithShape="1">
          <a:blip r:embed="rId28">
            <a:lum/>
          </a:blip>
          <a:stretch>
            <a:fillRect/>
          </a:stretch>
        </p:blipFill>
        <p:spPr>
          <a:xfrm rot="109945">
            <a:off x="4293371" y="5005061"/>
            <a:ext cx="1076161" cy="1001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0" name="그림 3109"/>
          <p:cNvPicPr>
            <a:picLocks noChangeAspect="1"/>
          </p:cNvPicPr>
          <p:nvPr/>
        </p:nvPicPr>
        <p:blipFill rotWithShape="1">
          <a:blip r:embed="rId29">
            <a:lum/>
          </a:blip>
          <a:stretch>
            <a:fillRect/>
          </a:stretch>
        </p:blipFill>
        <p:spPr>
          <a:xfrm rot="109945">
            <a:off x="1560195" y="5145301"/>
            <a:ext cx="1076161" cy="100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9550658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">
      <a:majorFont>
        <a:latin typeface="Calibri"/>
        <a:ea typeface="Calibri"/>
        <a:cs typeface=""/>
      </a:majorFont>
      <a:minorFont>
        <a:latin typeface="Calibri"/>
        <a:ea typeface="Calibri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</ep:Words>
  <ep:PresentationFormat>화면 슬라이드 쇼(4:3)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2011-04-13T02:57:20.218</dcterms:created>
  <dc:creator>MUHANIT</dc:creator>
  <cp:lastModifiedBy>USER</cp:lastModifiedBy>
  <dcterms:modified xsi:type="dcterms:W3CDTF">2026-06-12T05:30:02.901</dcterms:modified>
  <cp:revision>3</cp:revision>
  <dc:title>슬라이드 1</dc:title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